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7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76" d="100"/>
          <a:sy n="76" d="100"/>
        </p:scale>
        <p:origin x="-33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22FB7-721F-487A-A34A-BA3CCA6D95ED}" type="datetimeFigureOut">
              <a:rPr lang="zh-CN" altLang="en-US" smtClean="0"/>
              <a:pPr/>
              <a:t>2011-1-23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B7CBD-9736-42BC-9E62-0C09FC606A5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895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DB091-9727-42B2-856F-ADF573979113}" type="datetimeFigureOut">
              <a:rPr lang="zh-CN" altLang="en-US" smtClean="0"/>
              <a:pPr/>
              <a:t>2011-1-23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36890-7F2A-414B-9FF1-9322CAE4F6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66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B4262-AC56-4DBE-BC70-8735DDAC9AAD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0"/>
            <a:ext cx="9144000" cy="6096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4114800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altLang="zh-CN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948238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en-US" altLang="zh-CN"/>
          </a:p>
        </p:txBody>
      </p:sp>
      <p:pic>
        <p:nvPicPr>
          <p:cNvPr id="3097" name="Picture 25" descr="C:\Users\Yevon\Desktop\cloud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24744"/>
            <a:ext cx="4248472" cy="266066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237312"/>
            <a:ext cx="2952328" cy="504056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zh-CN" altLang="en-US" smtClean="0"/>
              <a:t>单击图标添加表格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ltGray">
          <a:xfrm>
            <a:off x="8356600" y="981075"/>
            <a:ext cx="787400" cy="58769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45" name="Line 21"/>
          <p:cNvSpPr>
            <a:spLocks noChangeShapeType="1"/>
          </p:cNvSpPr>
          <p:nvPr/>
        </p:nvSpPr>
        <p:spPr bwMode="auto">
          <a:xfrm>
            <a:off x="425450" y="6381328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altLang="zh-CN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</a:t>
            </a:r>
            <a:br>
              <a:rPr lang="en-US" altLang="zh-CN" smtClean="0"/>
            </a:br>
            <a:r>
              <a:rPr lang="en-US" altLang="zh-CN" smtClean="0"/>
              <a:t> style</a:t>
            </a:r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8460432" y="6381328"/>
            <a:ext cx="64807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6602CD-97BB-46C5-B131-9F9E2B252911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zh-CN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251520" y="6381328"/>
            <a:ext cx="177356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虚拟化与云计算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 bwMode="auto">
          <a:xfrm>
            <a:off x="3662536" y="6381328"/>
            <a:ext cx="206159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宋体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宋体" pitchFamily="2" charset="-122"/>
                <a:cs typeface="+mn-cs"/>
              </a:rPr>
              <a:t>天津大学软件学院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rac.nchc.org.tw/cloud/wiki/waue/2009/061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rac.nchc.org.tw/cloud/wiki/waue/2009/061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267200"/>
            <a:ext cx="8229600" cy="762000"/>
          </a:xfrm>
        </p:spPr>
        <p:txBody>
          <a:bodyPr/>
          <a:lstStyle/>
          <a:p>
            <a:pPr algn="ctr"/>
            <a:r>
              <a:rPr lang="en-US" altLang="zh-CN" sz="3600"/>
              <a:t>WordCount</a:t>
            </a:r>
            <a:r>
              <a:rPr lang="zh-CN" altLang="en-US" sz="3600"/>
              <a:t>程序开发</a:t>
            </a:r>
            <a:endParaRPr lang="en-US" altLang="zh-CN" sz="3600" dirty="0">
              <a:ea typeface="宋体" pitchFamily="2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5091113"/>
            <a:ext cx="5943600" cy="609600"/>
          </a:xfrm>
        </p:spPr>
        <p:txBody>
          <a:bodyPr/>
          <a:lstStyle/>
          <a:p>
            <a:r>
              <a:rPr lang="zh-CN" altLang="en-US" dirty="0" smtClean="0">
                <a:ea typeface="宋体" pitchFamily="2" charset="-122"/>
              </a:rPr>
              <a:t>天津大学软件学院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179388" y="4648200"/>
            <a:ext cx="1466850" cy="9525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7596188" y="4648200"/>
            <a:ext cx="1349375" cy="1588"/>
          </a:xfrm>
          <a:prstGeom prst="line">
            <a:avLst/>
          </a:prstGeom>
          <a:noFill/>
          <a:ln w="762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4422"/>
          </a:xfrm>
        </p:spPr>
        <p:txBody>
          <a:bodyPr/>
          <a:lstStyle/>
          <a:p>
            <a:r>
              <a:rPr lang="zh-CN" altLang="en-US" smtClean="0"/>
              <a:t>工程设定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5412318"/>
          </a:xfrm>
        </p:spPr>
        <p:txBody>
          <a:bodyPr/>
          <a:lstStyle/>
          <a:p>
            <a:r>
              <a:rPr lang="en-US" sz="2400" smtClean="0"/>
              <a:t>javadoc location                                                                      -&gt;</a:t>
            </a:r>
            <a:r>
              <a:rPr lang="zh-CN" altLang="en-US" sz="2400" smtClean="0"/>
              <a:t>输入：</a:t>
            </a:r>
            <a:r>
              <a:rPr lang="en-US" sz="2400" smtClean="0"/>
              <a:t>file:/usr/lib/jvm/java-6-sun/docs/api/</a:t>
            </a:r>
            <a:endParaRPr lang="zh-CN" altLang="en-US" sz="240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174" y="1268760"/>
            <a:ext cx="6799180" cy="47148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06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连接</a:t>
            </a:r>
            <a:r>
              <a:rPr lang="en-US" b="1" smtClean="0"/>
              <a:t>hadoop server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5412318"/>
          </a:xfrm>
        </p:spPr>
        <p:txBody>
          <a:bodyPr/>
          <a:lstStyle/>
          <a:p>
            <a:r>
              <a:rPr lang="en-US" sz="2400" smtClean="0"/>
              <a:t>Step1.</a:t>
            </a:r>
            <a:r>
              <a:rPr lang="zh-CN" altLang="en-US" sz="2400" smtClean="0"/>
              <a:t>窗口右下角黄色大象图示</a:t>
            </a:r>
            <a:r>
              <a:rPr lang="en-US" altLang="zh-CN" sz="2400" smtClean="0"/>
              <a:t>"</a:t>
            </a:r>
            <a:r>
              <a:rPr lang="en-US" sz="2400" smtClean="0"/>
              <a:t>Map/Reduce Locations tag" -&gt;</a:t>
            </a:r>
            <a:r>
              <a:rPr lang="zh-CN" altLang="en-US" sz="2400" smtClean="0"/>
              <a:t>点选齿轮右边的蓝色大象图示：</a:t>
            </a:r>
            <a:endParaRPr lang="zh-CN" altLang="en-US" sz="240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2204863"/>
            <a:ext cx="5803009" cy="40608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9510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连接</a:t>
            </a:r>
            <a:r>
              <a:rPr lang="en-US" b="1" smtClean="0"/>
              <a:t>hadoop server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5412318"/>
          </a:xfrm>
        </p:spPr>
        <p:txBody>
          <a:bodyPr/>
          <a:lstStyle/>
          <a:p>
            <a:r>
              <a:rPr lang="en-US" sz="2400" smtClean="0"/>
              <a:t>Step2.</a:t>
            </a:r>
            <a:r>
              <a:rPr lang="zh-CN" altLang="en-US" sz="2400" smtClean="0"/>
              <a:t>进行</a:t>
            </a:r>
            <a:r>
              <a:rPr lang="en-US" sz="2400" smtClean="0"/>
              <a:t>eclipse</a:t>
            </a:r>
            <a:r>
              <a:rPr lang="zh-CN" altLang="en-US" sz="2400" smtClean="0"/>
              <a:t>与</a:t>
            </a:r>
            <a:r>
              <a:rPr lang="en-US" sz="2400" smtClean="0"/>
              <a:t>hadoop</a:t>
            </a:r>
            <a:r>
              <a:rPr lang="zh-CN" altLang="en-US" sz="2400" smtClean="0"/>
              <a:t>间的设定</a:t>
            </a:r>
            <a:endParaRPr lang="zh-CN" altLang="en-US" sz="240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3943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714356"/>
            <a:ext cx="5412840" cy="57864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703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连接</a:t>
            </a:r>
            <a:r>
              <a:rPr lang="en-US" b="1" smtClean="0"/>
              <a:t>hadoop server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5412318"/>
          </a:xfrm>
        </p:spPr>
        <p:txBody>
          <a:bodyPr/>
          <a:lstStyle/>
          <a:p>
            <a:r>
              <a:rPr lang="zh-CN" altLang="en-US" sz="2400" smtClean="0"/>
              <a:t>设定完后，可以看到下方多了一只蓝色大象，左方展开文件夹也可以秀出在</a:t>
            </a:r>
            <a:r>
              <a:rPr lang="en-US" altLang="zh-TW" sz="2400" smtClean="0"/>
              <a:t>hdfs</a:t>
            </a:r>
            <a:r>
              <a:rPr lang="zh-CN" altLang="en-US" sz="2400" smtClean="0"/>
              <a:t>内的档案结构</a:t>
            </a:r>
            <a:endParaRPr lang="zh-CN" altLang="en-US" sz="240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2204864"/>
            <a:ext cx="4420958" cy="4149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0584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撰写范例程序</a:t>
            </a:r>
            <a:r>
              <a:rPr lang="en-US" altLang="zh-CN" b="1" smtClean="0"/>
              <a:t>——</a:t>
            </a:r>
            <a:r>
              <a:rPr lang="en-US" b="1" smtClean="0"/>
              <a:t>mapper.java</a:t>
            </a:r>
            <a:r>
              <a:rPr lang="zh-TW" altLang="en-US" b="1" smtClean="0">
                <a:hlinkClick r:id="rId3" tooltip="Link to this section"/>
              </a:rPr>
              <a:t> </a:t>
            </a:r>
            <a:endParaRPr lang="zh-CN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/>
          <a:srcRect l="991"/>
          <a:stretch>
            <a:fillRect/>
          </a:stretch>
        </p:blipFill>
        <p:spPr bwMode="auto">
          <a:xfrm>
            <a:off x="785786" y="1428736"/>
            <a:ext cx="7138987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/>
          <a:srcRect l="1177" t="2830" r="2276" b="943"/>
          <a:stretch>
            <a:fillRect/>
          </a:stretch>
        </p:blipFill>
        <p:spPr bwMode="auto">
          <a:xfrm>
            <a:off x="857224" y="3714752"/>
            <a:ext cx="5857916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122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撰写范例程序</a:t>
            </a:r>
            <a:r>
              <a:rPr lang="en-US" altLang="zh-CN" b="1" smtClean="0"/>
              <a:t>——</a:t>
            </a:r>
            <a:r>
              <a:rPr lang="en-US" b="1" smtClean="0"/>
              <a:t>mapper.java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5412318"/>
          </a:xfrm>
        </p:spPr>
        <p:txBody>
          <a:bodyPr/>
          <a:lstStyle/>
          <a:p>
            <a:r>
              <a:rPr lang="zh-CN" altLang="en-US" smtClean="0"/>
              <a:t>修改程序</a:t>
            </a:r>
            <a:endParaRPr lang="en-US" altLang="zh-CN" smtClean="0"/>
          </a:p>
          <a:p>
            <a:endParaRPr lang="zh-CN" alt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/>
          <a:srcRect r="7544"/>
          <a:stretch/>
        </p:blipFill>
        <p:spPr bwMode="auto">
          <a:xfrm>
            <a:off x="2771800" y="1124744"/>
            <a:ext cx="5838651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358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撰写范例程序</a:t>
            </a:r>
            <a:r>
              <a:rPr lang="en-US" altLang="zh-CN" b="1" smtClean="0"/>
              <a:t>——</a:t>
            </a:r>
            <a:r>
              <a:rPr lang="en-US" b="1" smtClean="0"/>
              <a:t>reducer.java</a:t>
            </a:r>
            <a:r>
              <a:rPr lang="zh-TW" altLang="en-US" b="1" smtClean="0">
                <a:hlinkClick r:id="rId3" tooltip="Link to this section"/>
              </a:rPr>
              <a:t> </a:t>
            </a:r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rcRect l="1214" r="485"/>
          <a:stretch>
            <a:fillRect/>
          </a:stretch>
        </p:blipFill>
        <p:spPr bwMode="auto">
          <a:xfrm>
            <a:off x="1142976" y="1357298"/>
            <a:ext cx="5786478" cy="1543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/>
          <a:srcRect l="1138" t="2841" r="6676" b="567"/>
          <a:stretch>
            <a:fillRect/>
          </a:stretch>
        </p:blipFill>
        <p:spPr bwMode="auto">
          <a:xfrm>
            <a:off x="1142976" y="3429000"/>
            <a:ext cx="5786478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390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撰写范例程序</a:t>
            </a:r>
            <a:r>
              <a:rPr lang="en-US" altLang="zh-CN" b="1" smtClean="0"/>
              <a:t>——</a:t>
            </a:r>
            <a:r>
              <a:rPr lang="en-US" b="1" smtClean="0"/>
              <a:t>reducer.java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5412318"/>
          </a:xfrm>
        </p:spPr>
        <p:txBody>
          <a:bodyPr/>
          <a:lstStyle/>
          <a:p>
            <a:r>
              <a:rPr lang="zh-CN" altLang="en-US" smtClean="0"/>
              <a:t>修改程序</a:t>
            </a:r>
            <a:endParaRPr lang="en-US" altLang="zh-CN" smtClean="0"/>
          </a:p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/>
          <a:srcRect r="7836"/>
          <a:stretch/>
        </p:blipFill>
        <p:spPr bwMode="auto">
          <a:xfrm>
            <a:off x="2771800" y="1322429"/>
            <a:ext cx="59431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894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撰写范例程序</a:t>
            </a:r>
            <a:r>
              <a:rPr lang="en-US" altLang="zh-CN" b="1" smtClean="0"/>
              <a:t>——driver</a:t>
            </a:r>
            <a:endParaRPr lang="zh-CN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357298"/>
            <a:ext cx="7153275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00438"/>
            <a:ext cx="57912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936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撰写范例程序</a:t>
            </a:r>
            <a:r>
              <a:rPr lang="en-US" altLang="zh-CN" b="1" smtClean="0"/>
              <a:t>——driver</a:t>
            </a:r>
            <a:r>
              <a:rPr lang="en-US" b="1" smtClean="0"/>
              <a:t> 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5412318"/>
          </a:xfrm>
        </p:spPr>
        <p:txBody>
          <a:bodyPr/>
          <a:lstStyle/>
          <a:p>
            <a:r>
              <a:rPr lang="zh-CN" altLang="en-US" smtClean="0"/>
              <a:t>修改程序</a:t>
            </a:r>
            <a:endParaRPr lang="en-US" altLang="zh-CN" smtClean="0"/>
          </a:p>
          <a:p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6103" y="6646"/>
            <a:ext cx="5465967" cy="63502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73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74" y="116632"/>
            <a:ext cx="8229600" cy="1008112"/>
          </a:xfrm>
        </p:spPr>
        <p:txBody>
          <a:bodyPr>
            <a:normAutofit/>
          </a:bodyPr>
          <a:lstStyle/>
          <a:p>
            <a:r>
              <a:rPr lang="zh-CN" altLang="en-US" b="1" smtClean="0"/>
              <a:t>安装</a:t>
            </a:r>
            <a:r>
              <a:rPr lang="en-US" b="1" smtClean="0"/>
              <a:t>hadoop</a:t>
            </a:r>
            <a:r>
              <a:rPr lang="zh-CN" altLang="en-US" b="1" smtClean="0"/>
              <a:t>的</a:t>
            </a:r>
            <a:r>
              <a:rPr lang="en-US" b="1" smtClean="0"/>
              <a:t>eclipseplugin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174" y="1340768"/>
            <a:ext cx="8229600" cy="5055152"/>
          </a:xfrm>
        </p:spPr>
        <p:txBody>
          <a:bodyPr/>
          <a:lstStyle/>
          <a:p>
            <a:r>
              <a:rPr lang="zh-CN" altLang="en-US"/>
              <a:t>安装</a:t>
            </a:r>
            <a:r>
              <a:rPr lang="en-US" smtClean="0"/>
              <a:t>hadoop 0.20.0 eclipse plugin</a:t>
            </a:r>
          </a:p>
          <a:p>
            <a:endParaRPr lang="zh-CN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71678"/>
            <a:ext cx="7505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999587"/>
            <a:ext cx="7429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789040"/>
            <a:ext cx="6410325" cy="2505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01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CN" altLang="en-US" smtClean="0"/>
              <a:t>建立工程完成后验证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4389120"/>
          </a:xfrm>
        </p:spPr>
        <p:txBody>
          <a:bodyPr/>
          <a:lstStyle/>
          <a:p>
            <a:r>
              <a:rPr lang="zh-CN" altLang="en-US" smtClean="0"/>
              <a:t>三个档都存盘后，可以看到</a:t>
            </a:r>
            <a:r>
              <a:rPr lang="en-US" altLang="zh-TW" smtClean="0"/>
              <a:t>icas</a:t>
            </a:r>
            <a:r>
              <a:rPr lang="zh-TW" altLang="en-US" smtClean="0"/>
              <a:t>专案下的</a:t>
            </a:r>
            <a:r>
              <a:rPr lang="en-US" altLang="zh-TW" smtClean="0"/>
              <a:t>src</a:t>
            </a:r>
            <a:r>
              <a:rPr lang="zh-TW" altLang="en-US" smtClean="0"/>
              <a:t>，</a:t>
            </a:r>
            <a:r>
              <a:rPr lang="en-US" altLang="zh-TW" smtClean="0"/>
              <a:t>bin</a:t>
            </a:r>
            <a:r>
              <a:rPr lang="zh-CN" altLang="en-US" smtClean="0"/>
              <a:t>都有档案产生，我们用指令来</a:t>
            </a:r>
            <a:r>
              <a:rPr lang="en-US" altLang="zh-TW" smtClean="0"/>
              <a:t>check</a:t>
            </a:r>
            <a:endParaRPr lang="zh-CN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357694"/>
            <a:ext cx="578700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571744"/>
            <a:ext cx="2076450" cy="131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42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CN" altLang="en-US" smtClean="0"/>
              <a:t>运用终端指令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4389120"/>
          </a:xfrm>
        </p:spPr>
        <p:txBody>
          <a:bodyPr/>
          <a:lstStyle/>
          <a:p>
            <a:r>
              <a:rPr lang="zh-CN" altLang="en-US" smtClean="0"/>
              <a:t>建立</a:t>
            </a:r>
            <a:r>
              <a:rPr lang="en-US" altLang="zh-CN" smtClean="0"/>
              <a:t>Makefile</a:t>
            </a:r>
            <a:r>
              <a:rPr lang="zh-CN" altLang="en-US" smtClean="0"/>
              <a:t>文件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输入以下内容</a:t>
            </a:r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38385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5736" y="0"/>
            <a:ext cx="6477000" cy="6219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404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CN" altLang="en-US" smtClean="0"/>
              <a:t>执行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4389120"/>
          </a:xfrm>
        </p:spPr>
        <p:txBody>
          <a:bodyPr/>
          <a:lstStyle/>
          <a:p>
            <a:r>
              <a:rPr lang="zh-CN" altLang="en-US" sz="2400" smtClean="0"/>
              <a:t>执行</a:t>
            </a:r>
            <a:r>
              <a:rPr lang="en-US" sz="2400" smtClean="0"/>
              <a:t>Makefile，</a:t>
            </a:r>
            <a:r>
              <a:rPr lang="zh-CN" altLang="en-US" sz="2400" smtClean="0"/>
              <a:t>可以到该目录下，执行</a:t>
            </a:r>
            <a:r>
              <a:rPr lang="en-US" sz="2400" smtClean="0"/>
              <a:t>make[</a:t>
            </a:r>
            <a:r>
              <a:rPr lang="zh-CN" altLang="en-US" sz="2400" smtClean="0"/>
              <a:t>参数</a:t>
            </a:r>
            <a:r>
              <a:rPr lang="en-US" altLang="zh-CN" sz="2400" smtClean="0"/>
              <a:t>]</a:t>
            </a:r>
            <a:r>
              <a:rPr lang="zh-CN" altLang="en-US" sz="2400" smtClean="0"/>
              <a:t>，若不知道参数为何，可以打</a:t>
            </a:r>
            <a:r>
              <a:rPr lang="en-US" sz="2400" smtClean="0"/>
              <a:t>make</a:t>
            </a:r>
            <a:r>
              <a:rPr lang="zh-CN" altLang="en-US" sz="2400" smtClean="0"/>
              <a:t>或</a:t>
            </a:r>
            <a:r>
              <a:rPr lang="en-US" sz="2400" smtClean="0"/>
              <a:t>make help</a:t>
            </a:r>
          </a:p>
          <a:p>
            <a:r>
              <a:rPr lang="en-US" sz="2400" smtClean="0"/>
              <a:t>make</a:t>
            </a:r>
            <a:r>
              <a:rPr lang="zh-CN" altLang="en-US" sz="2400" smtClean="0"/>
              <a:t>的用法说明</a:t>
            </a:r>
          </a:p>
          <a:p>
            <a:endParaRPr lang="zh-CN" altLang="en-US" sz="240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00372"/>
            <a:ext cx="496603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99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CN" altLang="en-US" smtClean="0"/>
              <a:t>执行</a:t>
            </a:r>
            <a:r>
              <a:rPr lang="en-US" altLang="zh-CN" smtClean="0"/>
              <a:t>——</a:t>
            </a:r>
            <a:r>
              <a:rPr lang="zh-CN" altLang="en-US" smtClean="0"/>
              <a:t>参数说明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5412318"/>
          </a:xfrm>
        </p:spPr>
        <p:txBody>
          <a:bodyPr>
            <a:noAutofit/>
          </a:bodyPr>
          <a:lstStyle/>
          <a:p>
            <a:r>
              <a:rPr lang="zh-CN" altLang="en-US" sz="2000" smtClean="0"/>
              <a:t>编译产生</a:t>
            </a:r>
            <a:r>
              <a:rPr lang="en-US" altLang="zh-CN" sz="2000" smtClean="0"/>
              <a:t>jar</a:t>
            </a:r>
            <a:r>
              <a:rPr lang="zh-CN" altLang="en-US" sz="2000" smtClean="0"/>
              <a:t>文档</a:t>
            </a:r>
            <a:endParaRPr lang="en-US" altLang="zh-CN" sz="2000" smtClean="0"/>
          </a:p>
          <a:p>
            <a:pPr lvl="1"/>
            <a:r>
              <a:rPr lang="en-US" altLang="zh-CN" sz="2000" smtClean="0"/>
              <a:t>make jar</a:t>
            </a:r>
          </a:p>
          <a:p>
            <a:r>
              <a:rPr lang="zh-CN" altLang="en-US" sz="2000" smtClean="0"/>
              <a:t>运行程序</a:t>
            </a:r>
            <a:endParaRPr lang="en-US" altLang="zh-CN" sz="2000" smtClean="0"/>
          </a:p>
          <a:p>
            <a:pPr lvl="1"/>
            <a:r>
              <a:rPr lang="en-US" altLang="zh-CN" sz="2000" smtClean="0"/>
              <a:t>make run</a:t>
            </a:r>
          </a:p>
          <a:p>
            <a:r>
              <a:rPr lang="zh-CN" altLang="en-US" sz="2000" smtClean="0"/>
              <a:t>查看结果</a:t>
            </a:r>
            <a:endParaRPr lang="en-US" altLang="zh-CN" sz="2000" smtClean="0"/>
          </a:p>
          <a:p>
            <a:pPr lvl="1"/>
            <a:r>
              <a:rPr lang="en-US" altLang="zh-CN" sz="2000" smtClean="0"/>
              <a:t>make output</a:t>
            </a:r>
          </a:p>
          <a:p>
            <a:pPr lvl="1"/>
            <a:r>
              <a:rPr lang="zh-CN" altLang="en-US" sz="2000" smtClean="0"/>
              <a:t>这个指令是帮助用户将结果档从</a:t>
            </a:r>
            <a:r>
              <a:rPr lang="en-US" altLang="zh-TW" sz="2000" smtClean="0"/>
              <a:t>hdfs</a:t>
            </a:r>
            <a:r>
              <a:rPr lang="zh-TW" altLang="en-US" sz="2000" smtClean="0"/>
              <a:t>下载到</a:t>
            </a:r>
            <a:r>
              <a:rPr lang="en-US" altLang="zh-TW" sz="2000" smtClean="0"/>
              <a:t>local</a:t>
            </a:r>
            <a:r>
              <a:rPr lang="zh-TW" altLang="en-US" sz="2000" smtClean="0"/>
              <a:t>端，并且用</a:t>
            </a:r>
            <a:r>
              <a:rPr lang="en-US" altLang="zh-TW" sz="2000" smtClean="0"/>
              <a:t>gedit</a:t>
            </a:r>
            <a:r>
              <a:rPr lang="zh-CN" altLang="en-US" sz="2000" smtClean="0"/>
              <a:t>来开启你的结果档</a:t>
            </a:r>
            <a:endParaRPr lang="en-US" altLang="zh-TW" sz="2000" smtClean="0"/>
          </a:p>
          <a:p>
            <a:r>
              <a:rPr lang="zh-CN" altLang="en-US" sz="2000" smtClean="0"/>
              <a:t>清理结果</a:t>
            </a:r>
            <a:endParaRPr lang="en-US" altLang="zh-CN" sz="2000" smtClean="0"/>
          </a:p>
          <a:p>
            <a:pPr lvl="1"/>
            <a:r>
              <a:rPr lang="en-US" altLang="zh-CN" sz="2000" smtClean="0"/>
              <a:t>make clean</a:t>
            </a:r>
          </a:p>
          <a:p>
            <a:pPr lvl="1"/>
            <a:r>
              <a:rPr lang="zh-CN" altLang="en-US" sz="2000" smtClean="0"/>
              <a:t>这个指令用来把</a:t>
            </a:r>
            <a:r>
              <a:rPr lang="en-US" altLang="zh-TW" sz="2000" smtClean="0"/>
              <a:t>hdfs</a:t>
            </a:r>
            <a:r>
              <a:rPr lang="zh-TW" altLang="en-US" sz="2000" smtClean="0"/>
              <a:t>上的</a:t>
            </a:r>
            <a:r>
              <a:rPr lang="en-US" altLang="zh-TW" sz="2000" smtClean="0"/>
              <a:t>output</a:t>
            </a:r>
            <a:r>
              <a:rPr lang="zh-CN" altLang="en-US" sz="2000" smtClean="0"/>
              <a:t>文件夹清除。如果你还想要在跑一</a:t>
            </a:r>
            <a:r>
              <a:rPr lang="zh-TW" altLang="en-US" sz="2000" smtClean="0"/>
              <a:t>次</a:t>
            </a:r>
            <a:r>
              <a:rPr lang="en-US" altLang="zh-TW" sz="2000" smtClean="0"/>
              <a:t>makerun</a:t>
            </a:r>
            <a:r>
              <a:rPr lang="zh-TW" altLang="en-US" sz="2000" smtClean="0"/>
              <a:t>，请先执行</a:t>
            </a:r>
            <a:r>
              <a:rPr lang="en-US" altLang="zh-TW" sz="2000" smtClean="0"/>
              <a:t>makeclean</a:t>
            </a:r>
            <a:r>
              <a:rPr lang="zh-TW" altLang="en-US" sz="2000" smtClean="0"/>
              <a:t>，否则</a:t>
            </a:r>
            <a:r>
              <a:rPr lang="en-US" altLang="zh-TW" sz="2000" smtClean="0"/>
              <a:t>hadoop</a:t>
            </a:r>
            <a:r>
              <a:rPr lang="zh-TW" altLang="en-US" sz="2000" smtClean="0"/>
              <a:t>会告诉你，</a:t>
            </a:r>
            <a:r>
              <a:rPr lang="en-US" altLang="zh-TW" sz="2000" smtClean="0"/>
              <a:t>output</a:t>
            </a:r>
            <a:r>
              <a:rPr lang="zh-CN" altLang="en-US" sz="2000" smtClean="0"/>
              <a:t>文件夹已经存在，而拒绝工作</a:t>
            </a:r>
            <a:endParaRPr lang="en-US" altLang="zh-CN" sz="2000" smtClean="0"/>
          </a:p>
          <a:p>
            <a:endParaRPr lang="zh-CN" altLang="en-US" sz="2000"/>
          </a:p>
        </p:txBody>
      </p:sp>
    </p:spTree>
    <p:extLst>
      <p:ext uri="{BB962C8B-B14F-4D97-AF65-F5344CB8AC3E}">
        <p14:creationId xmlns:p14="http://schemas.microsoft.com/office/powerpoint/2010/main" val="41495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  <a:ln/>
        </p:spPr>
        <p:txBody>
          <a:bodyPr/>
          <a:lstStyle/>
          <a:p>
            <a:pPr algn="dist">
              <a:lnSpc>
                <a:spcPct val="80000"/>
              </a:lnSpc>
            </a:pPr>
            <a:r>
              <a:rPr lang="en-US" altLang="zh-CN" sz="1800" b="1">
                <a:solidFill>
                  <a:schemeClr val="bg1"/>
                </a:solidFill>
                <a:latin typeface="Arial" pitchFamily="34" charset="0"/>
                <a:ea typeface="宋体" pitchFamily="2" charset="-122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907704" y="4365104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zh-CN" altLang="en-US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36658"/>
          </a:xfrm>
        </p:spPr>
        <p:txBody>
          <a:bodyPr/>
          <a:lstStyle/>
          <a:p>
            <a:r>
              <a:rPr lang="zh-CN" altLang="en-US" smtClean="0"/>
              <a:t>打开</a:t>
            </a:r>
            <a:r>
              <a:rPr lang="en-US" altLang="zh-CN" smtClean="0"/>
              <a:t>eclipse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017102"/>
            <a:ext cx="8229600" cy="5626608"/>
          </a:xfrm>
        </p:spPr>
        <p:txBody>
          <a:bodyPr/>
          <a:lstStyle/>
          <a:p>
            <a:r>
              <a:rPr lang="zh-CN" altLang="en-US" sz="2400" smtClean="0"/>
              <a:t>选择视图</a:t>
            </a:r>
            <a:endParaRPr lang="en-US" altLang="zh-CN" sz="2400" smtClean="0"/>
          </a:p>
          <a:p>
            <a:endParaRPr lang="en-US" altLang="zh-CN" sz="2400" smtClean="0"/>
          </a:p>
          <a:p>
            <a:endParaRPr lang="en-US" altLang="zh-CN" sz="2400" smtClean="0"/>
          </a:p>
          <a:p>
            <a:endParaRPr lang="en-US" altLang="zh-CN" sz="2400" smtClean="0"/>
          </a:p>
          <a:p>
            <a:endParaRPr lang="en-US" altLang="zh-CN" sz="2400" smtClean="0"/>
          </a:p>
          <a:p>
            <a:endParaRPr lang="en-US" altLang="zh-CN" sz="2400" smtClean="0"/>
          </a:p>
          <a:p>
            <a:r>
              <a:rPr lang="zh-CN" altLang="en-US" sz="2400" smtClean="0"/>
              <a:t>设定要用</a:t>
            </a:r>
            <a:r>
              <a:rPr lang="en-US" sz="2400" smtClean="0"/>
              <a:t>Map/Reduce</a:t>
            </a:r>
            <a:r>
              <a:rPr lang="zh-CN" altLang="en-US" sz="2400" smtClean="0"/>
              <a:t>的视图</a:t>
            </a:r>
            <a:endParaRPr lang="en-US" altLang="zh-CN" sz="2400" smtClean="0"/>
          </a:p>
          <a:p>
            <a:endParaRPr lang="en-US" altLang="zh-CN" sz="2400" smtClean="0"/>
          </a:p>
          <a:p>
            <a:endParaRPr lang="zh-CN" altLang="en-US" sz="24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20" y="1581928"/>
            <a:ext cx="7439025" cy="1721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6" y="3337791"/>
            <a:ext cx="2695575" cy="2914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89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mtClean="0"/>
              <a:t>使用</a:t>
            </a:r>
            <a:r>
              <a:rPr lang="en-US" altLang="zh-CN" smtClean="0"/>
              <a:t>MapReduce</a:t>
            </a:r>
            <a:r>
              <a:rPr lang="zh-CN" altLang="en-US" smtClean="0"/>
              <a:t>视图后界面呈现</a:t>
            </a:r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124744"/>
            <a:ext cx="7753020" cy="5133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31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CN" altLang="en-US" smtClean="0"/>
              <a:t>建立工程</a:t>
            </a:r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1068748"/>
            <a:ext cx="7115175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688" y="2778824"/>
            <a:ext cx="4342686" cy="35337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88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762" y="0"/>
            <a:ext cx="8229600" cy="1143000"/>
          </a:xfrm>
        </p:spPr>
        <p:txBody>
          <a:bodyPr/>
          <a:lstStyle/>
          <a:p>
            <a:r>
              <a:rPr lang="zh-CN" altLang="en-US" smtClean="0"/>
              <a:t>建立工程</a:t>
            </a:r>
            <a:endParaRPr lang="zh-CN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24714"/>
            <a:ext cx="65341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640" y="2204864"/>
            <a:ext cx="5613854" cy="40080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2332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-1"/>
            <a:ext cx="8229600" cy="1000109"/>
          </a:xfrm>
        </p:spPr>
        <p:txBody>
          <a:bodyPr/>
          <a:lstStyle/>
          <a:p>
            <a:r>
              <a:rPr lang="zh-CN" altLang="en-US" smtClean="0"/>
              <a:t>工程设定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596" y="1231392"/>
            <a:ext cx="8229600" cy="5626608"/>
          </a:xfrm>
        </p:spPr>
        <p:txBody>
          <a:bodyPr/>
          <a:lstStyle/>
          <a:p>
            <a:r>
              <a:rPr lang="zh-CN" altLang="en-US" sz="2400" smtClean="0"/>
              <a:t>由于刚刚建立了</a:t>
            </a:r>
            <a:r>
              <a:rPr lang="en-US" altLang="zh-TW" sz="2400" smtClean="0"/>
              <a:t>icas</a:t>
            </a:r>
            <a:r>
              <a:rPr lang="zh-CN" altLang="en-US" sz="2400" smtClean="0"/>
              <a:t>这个项目，因此</a:t>
            </a:r>
            <a:r>
              <a:rPr lang="en-US" altLang="zh-TW" sz="2400" smtClean="0"/>
              <a:t>eclipse</a:t>
            </a:r>
            <a:r>
              <a:rPr lang="zh-CN" altLang="en-US" sz="2400" smtClean="0"/>
              <a:t>已经建立了新的项目，出现在左边窗口，右键点选该文件夹，并</a:t>
            </a:r>
            <a:r>
              <a:rPr lang="zh-TW" altLang="en-US" sz="2400" smtClean="0"/>
              <a:t>选</a:t>
            </a:r>
            <a:r>
              <a:rPr lang="en-US" altLang="zh-TW" sz="2400" smtClean="0"/>
              <a:t>properties</a:t>
            </a:r>
          </a:p>
          <a:p>
            <a:r>
              <a:rPr lang="en-US" sz="2400" smtClean="0"/>
              <a:t>Step1.</a:t>
            </a:r>
            <a:r>
              <a:rPr lang="zh-CN" altLang="en-US" sz="2400" smtClean="0"/>
              <a:t>右键点选</a:t>
            </a:r>
            <a:r>
              <a:rPr lang="en-US" sz="2400" smtClean="0"/>
              <a:t>project</a:t>
            </a:r>
            <a:r>
              <a:rPr lang="zh-CN" altLang="en-US" sz="2400" smtClean="0"/>
              <a:t>的</a:t>
            </a:r>
            <a:r>
              <a:rPr lang="en-US" sz="2400" smtClean="0"/>
              <a:t>properties</a:t>
            </a:r>
            <a:r>
              <a:rPr lang="zh-CN" altLang="en-US" sz="2400" smtClean="0"/>
              <a:t>做细部设定</a:t>
            </a:r>
            <a:endParaRPr lang="zh-CN" altLang="en-US" sz="24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052736"/>
            <a:ext cx="7530060" cy="5180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6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1"/>
            <a:ext cx="8229600" cy="1142985"/>
          </a:xfrm>
        </p:spPr>
        <p:txBody>
          <a:bodyPr/>
          <a:lstStyle/>
          <a:p>
            <a:r>
              <a:rPr lang="zh-CN" altLang="en-US" smtClean="0"/>
              <a:t>工程设定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31392"/>
            <a:ext cx="8229600" cy="5626608"/>
          </a:xfrm>
        </p:spPr>
        <p:txBody>
          <a:bodyPr/>
          <a:lstStyle/>
          <a:p>
            <a:r>
              <a:rPr lang="en-US" altLang="zh-TW" sz="2400" smtClean="0"/>
              <a:t>Step2.</a:t>
            </a:r>
            <a:r>
              <a:rPr lang="zh-CN" altLang="en-US" sz="2400" smtClean="0"/>
              <a:t>进入项目的细部设定页</a:t>
            </a:r>
            <a:endParaRPr lang="zh-CN" altLang="en-US" sz="240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781" y="1700808"/>
            <a:ext cx="6161088" cy="4437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83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-1"/>
            <a:ext cx="8229600" cy="1214423"/>
          </a:xfrm>
        </p:spPr>
        <p:txBody>
          <a:bodyPr/>
          <a:lstStyle/>
          <a:p>
            <a:r>
              <a:rPr lang="zh-CN" altLang="en-US" smtClean="0"/>
              <a:t>工程设定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231392"/>
            <a:ext cx="8229600" cy="5626608"/>
          </a:xfrm>
        </p:spPr>
        <p:txBody>
          <a:bodyPr/>
          <a:lstStyle/>
          <a:p>
            <a:r>
              <a:rPr lang="en-US" altLang="zh-TW" smtClean="0"/>
              <a:t>Step2.</a:t>
            </a:r>
            <a:r>
              <a:rPr lang="zh-CN" altLang="en-US" smtClean="0"/>
              <a:t>进入专案的细部设</a:t>
            </a:r>
            <a:r>
              <a:rPr lang="zh-TW" altLang="en-US" smtClean="0"/>
              <a:t>定页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smtClean="0"/>
              <a:t>Step3.hadoop</a:t>
            </a:r>
            <a:r>
              <a:rPr lang="zh-CN" altLang="en-US" smtClean="0"/>
              <a:t>的</a:t>
            </a:r>
            <a:r>
              <a:rPr lang="en-US" smtClean="0"/>
              <a:t>javadoc</a:t>
            </a:r>
            <a:r>
              <a:rPr lang="zh-CN" altLang="en-US" smtClean="0"/>
              <a:t>的设定完后</a:t>
            </a:r>
            <a:endParaRPr lang="en-US" altLang="zh-CN" smtClean="0"/>
          </a:p>
          <a:p>
            <a:endParaRPr lang="zh-CN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785926"/>
            <a:ext cx="48958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8715404" cy="5222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825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db2004c012l">
  <a:themeElements>
    <a:clrScheme name="sample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cdb2004c012l</Template>
  <TotalTime>110</TotalTime>
  <Words>409</Words>
  <Application>Microsoft Office PowerPoint</Application>
  <PresentationFormat>全屏显示(4:3)</PresentationFormat>
  <Paragraphs>89</Paragraphs>
  <Slides>24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cdb2004c012l</vt:lpstr>
      <vt:lpstr>WordCount程序开发</vt:lpstr>
      <vt:lpstr>安装hadoop的eclipseplugin</vt:lpstr>
      <vt:lpstr>打开eclipse</vt:lpstr>
      <vt:lpstr>使用MapReduce视图后界面呈现</vt:lpstr>
      <vt:lpstr>建立工程</vt:lpstr>
      <vt:lpstr>建立工程</vt:lpstr>
      <vt:lpstr>工程设定</vt:lpstr>
      <vt:lpstr>工程设定</vt:lpstr>
      <vt:lpstr>工程设定</vt:lpstr>
      <vt:lpstr>工程设定</vt:lpstr>
      <vt:lpstr>连接hadoop server</vt:lpstr>
      <vt:lpstr>连接hadoop server</vt:lpstr>
      <vt:lpstr>连接hadoop server</vt:lpstr>
      <vt:lpstr>撰写范例程序——mapper.java </vt:lpstr>
      <vt:lpstr>撰写范例程序——mapper.java</vt:lpstr>
      <vt:lpstr>撰写范例程序——reducer.java </vt:lpstr>
      <vt:lpstr>撰写范例程序——reducer.java</vt:lpstr>
      <vt:lpstr>撰写范例程序——driver</vt:lpstr>
      <vt:lpstr>撰写范例程序——driver </vt:lpstr>
      <vt:lpstr>建立工程完成后验证</vt:lpstr>
      <vt:lpstr>运用终端指令</vt:lpstr>
      <vt:lpstr>执行</vt:lpstr>
      <vt:lpstr>执行——参数说明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移动平台开发</dc:title>
  <dc:creator>Yevon</dc:creator>
  <cp:lastModifiedBy>番茄花园</cp:lastModifiedBy>
  <cp:revision>41</cp:revision>
  <dcterms:created xsi:type="dcterms:W3CDTF">2011-01-13T09:03:03Z</dcterms:created>
  <dcterms:modified xsi:type="dcterms:W3CDTF">2011-01-23T12:16:01Z</dcterms:modified>
</cp:coreProperties>
</file>