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5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276"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60" autoAdjust="0"/>
  </p:normalViewPr>
  <p:slideViewPr>
    <p:cSldViewPr>
      <p:cViewPr>
        <p:scale>
          <a:sx n="66" d="100"/>
          <a:sy n="66" d="100"/>
        </p:scale>
        <p:origin x="-1284"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2.xml.rels><?xml version="1.0" encoding="UTF-8" standalone="yes"?>
<Relationships xmlns="http://schemas.openxmlformats.org/package/2006/relationships"><Relationship Id="rId1" Type="http://schemas.openxmlformats.org/officeDocument/2006/relationships/image" Target="../media/image3.jpeg"/></Relationships>
</file>

<file path=ppt/diagrams/_rels/data16.xml.rels><?xml version="1.0" encoding="UTF-8" standalone="yes"?>
<Relationships xmlns="http://schemas.openxmlformats.org/package/2006/relationships"><Relationship Id="rId1" Type="http://schemas.openxmlformats.org/officeDocument/2006/relationships/image" Target="../media/image3.jpeg"/></Relationships>
</file>

<file path=ppt/diagrams/_rels/data2.xml.rels><?xml version="1.0" encoding="UTF-8" standalone="yes"?>
<Relationships xmlns="http://schemas.openxmlformats.org/package/2006/relationships"><Relationship Id="rId1" Type="http://schemas.openxmlformats.org/officeDocument/2006/relationships/image" Target="../media/image3.jpeg"/></Relationships>
</file>

<file path=ppt/diagrams/_rels/data4.xml.rels><?xml version="1.0" encoding="UTF-8" standalone="yes"?>
<Relationships xmlns="http://schemas.openxmlformats.org/package/2006/relationships"><Relationship Id="rId1" Type="http://schemas.openxmlformats.org/officeDocument/2006/relationships/image" Target="../media/image3.jpeg"/></Relationships>
</file>

<file path=ppt/diagrams/_rels/data9.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024A67-9BFD-453B-B622-1D2690759E1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zh-CN" altLang="en-US"/>
        </a:p>
      </dgm:t>
    </dgm:pt>
    <dgm:pt modelId="{52F24550-4BCE-425F-A77E-E666F7D604DF}" type="pres">
      <dgm:prSet presAssocID="{E7024A67-9BFD-453B-B622-1D2690759E13}" presName="linear" presStyleCnt="0">
        <dgm:presLayoutVars>
          <dgm:animLvl val="lvl"/>
          <dgm:resizeHandles val="exact"/>
        </dgm:presLayoutVars>
      </dgm:prSet>
      <dgm:spPr/>
      <dgm:t>
        <a:bodyPr/>
        <a:lstStyle/>
        <a:p>
          <a:endParaRPr lang="zh-CN" altLang="en-US"/>
        </a:p>
      </dgm:t>
    </dgm:pt>
  </dgm:ptLst>
  <dgm:cxnLst>
    <dgm:cxn modelId="{F847316D-B64A-4A5A-BCB7-BA09CC32D13B}" type="presOf" srcId="{E7024A67-9BFD-453B-B622-1D2690759E13}" destId="{52F24550-4BCE-425F-A77E-E666F7D604D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987D77-C91D-432C-BE49-E3513E7720DA}" type="doc">
      <dgm:prSet loTypeId="urn:microsoft.com/office/officeart/2005/8/layout/radial3" loCatId="relationship" qsTypeId="urn:microsoft.com/office/officeart/2005/8/quickstyle/simple4" qsCatId="simple" csTypeId="urn:microsoft.com/office/officeart/2005/8/colors/accent2_4" csCatId="accent2" phldr="1"/>
      <dgm:spPr/>
      <dgm:t>
        <a:bodyPr/>
        <a:lstStyle/>
        <a:p>
          <a:endParaRPr lang="zh-CN" altLang="en-US"/>
        </a:p>
      </dgm:t>
    </dgm:pt>
    <dgm:pt modelId="{5618320A-8EFB-421D-A942-FACC074900A2}">
      <dgm:prSet phldrT="[文本]"/>
      <dgm:spPr/>
      <dgm:t>
        <a:bodyPr/>
        <a:lstStyle/>
        <a:p>
          <a:r>
            <a:rPr lang="zh-CN" altLang="en-US" dirty="0" smtClean="0"/>
            <a:t>云</a:t>
          </a:r>
          <a:endParaRPr lang="en-US" altLang="zh-CN" dirty="0" smtClean="0"/>
        </a:p>
        <a:p>
          <a:r>
            <a:rPr lang="zh-CN" altLang="en-US" dirty="0" smtClean="0"/>
            <a:t>应用</a:t>
          </a:r>
          <a:endParaRPr lang="zh-CN" altLang="en-US" dirty="0"/>
        </a:p>
      </dgm:t>
    </dgm:pt>
    <dgm:pt modelId="{AF8B27AD-5329-4145-A732-551B1EE56C15}" type="parTrans" cxnId="{9B602138-1A77-4453-93AA-474E11A45918}">
      <dgm:prSet/>
      <dgm:spPr/>
      <dgm:t>
        <a:bodyPr/>
        <a:lstStyle/>
        <a:p>
          <a:endParaRPr lang="zh-CN" altLang="en-US"/>
        </a:p>
      </dgm:t>
    </dgm:pt>
    <dgm:pt modelId="{362B6B44-1257-43D1-9F79-421D43804F9B}" type="sibTrans" cxnId="{9B602138-1A77-4453-93AA-474E11A45918}">
      <dgm:prSet/>
      <dgm:spPr/>
      <dgm:t>
        <a:bodyPr/>
        <a:lstStyle/>
        <a:p>
          <a:endParaRPr lang="zh-CN" altLang="en-US"/>
        </a:p>
      </dgm:t>
    </dgm:pt>
    <dgm:pt modelId="{ACF1695E-F6C9-4BFA-8094-610EDE1C2456}">
      <dgm:prSet phldrT="[文本]"/>
      <dgm:spPr/>
      <dgm:t>
        <a:bodyPr/>
        <a:lstStyle/>
        <a:p>
          <a:r>
            <a:rPr lang="zh-CN" altLang="en-US" dirty="0" smtClean="0"/>
            <a:t>开发</a:t>
          </a:r>
          <a:endParaRPr lang="zh-CN" altLang="en-US" dirty="0"/>
        </a:p>
      </dgm:t>
    </dgm:pt>
    <dgm:pt modelId="{AF42AFD6-1212-4177-92AE-81A46D7BB3B8}" type="parTrans" cxnId="{C6A7CB84-BD4A-4149-9031-86B818F3570C}">
      <dgm:prSet/>
      <dgm:spPr/>
      <dgm:t>
        <a:bodyPr/>
        <a:lstStyle/>
        <a:p>
          <a:endParaRPr lang="zh-CN" altLang="en-US"/>
        </a:p>
      </dgm:t>
    </dgm:pt>
    <dgm:pt modelId="{0DDB1D5E-55C3-48EC-A526-72770FBCF2AE}" type="sibTrans" cxnId="{C6A7CB84-BD4A-4149-9031-86B818F3570C}">
      <dgm:prSet/>
      <dgm:spPr/>
      <dgm:t>
        <a:bodyPr/>
        <a:lstStyle/>
        <a:p>
          <a:endParaRPr lang="zh-CN" altLang="en-US"/>
        </a:p>
      </dgm:t>
    </dgm:pt>
    <dgm:pt modelId="{8B078C91-F259-433F-AF54-F894C07B877B}">
      <dgm:prSet phldrT="[文本]"/>
      <dgm:spPr/>
      <dgm:t>
        <a:bodyPr/>
        <a:lstStyle/>
        <a:p>
          <a:r>
            <a:rPr lang="zh-CN" altLang="en-US" dirty="0" smtClean="0"/>
            <a:t>运行</a:t>
          </a:r>
          <a:endParaRPr lang="zh-CN" altLang="en-US" dirty="0"/>
        </a:p>
      </dgm:t>
    </dgm:pt>
    <dgm:pt modelId="{10DF77EE-CC2E-46F2-B82E-15D0D65B1A92}" type="parTrans" cxnId="{49702683-B2E0-4972-85B6-FAC4B8149826}">
      <dgm:prSet/>
      <dgm:spPr/>
      <dgm:t>
        <a:bodyPr/>
        <a:lstStyle/>
        <a:p>
          <a:endParaRPr lang="zh-CN" altLang="en-US"/>
        </a:p>
      </dgm:t>
    </dgm:pt>
    <dgm:pt modelId="{495E8D05-17AC-436A-8E88-8AC927A668E8}" type="sibTrans" cxnId="{49702683-B2E0-4972-85B6-FAC4B8149826}">
      <dgm:prSet/>
      <dgm:spPr/>
      <dgm:t>
        <a:bodyPr/>
        <a:lstStyle/>
        <a:p>
          <a:endParaRPr lang="zh-CN" altLang="en-US"/>
        </a:p>
      </dgm:t>
    </dgm:pt>
    <dgm:pt modelId="{EA27DCF9-242D-4C57-89A7-A6E5389951C1}">
      <dgm:prSet phldrT="[文本]"/>
      <dgm:spPr/>
      <dgm:t>
        <a:bodyPr/>
        <a:lstStyle/>
        <a:p>
          <a:r>
            <a:rPr lang="zh-CN" altLang="en-US" dirty="0" smtClean="0"/>
            <a:t>管理</a:t>
          </a:r>
          <a:endParaRPr lang="zh-CN" altLang="en-US" dirty="0"/>
        </a:p>
      </dgm:t>
    </dgm:pt>
    <dgm:pt modelId="{00250258-664E-446C-BB6C-73E2CC137BE7}" type="parTrans" cxnId="{5FAF9215-6A38-41ED-87E8-A16CB27DE2ED}">
      <dgm:prSet/>
      <dgm:spPr/>
      <dgm:t>
        <a:bodyPr/>
        <a:lstStyle/>
        <a:p>
          <a:endParaRPr lang="zh-CN" altLang="en-US"/>
        </a:p>
      </dgm:t>
    </dgm:pt>
    <dgm:pt modelId="{4C4E44A2-9BEC-49E1-A1AE-4D5A42151A28}" type="sibTrans" cxnId="{5FAF9215-6A38-41ED-87E8-A16CB27DE2ED}">
      <dgm:prSet/>
      <dgm:spPr/>
      <dgm:t>
        <a:bodyPr/>
        <a:lstStyle/>
        <a:p>
          <a:endParaRPr lang="zh-CN" altLang="en-US"/>
        </a:p>
      </dgm:t>
    </dgm:pt>
    <dgm:pt modelId="{A7A7419A-7295-4267-8B32-98EA2E05637E}">
      <dgm:prSet phldrT="[文本]"/>
      <dgm:spPr/>
      <dgm:t>
        <a:bodyPr/>
        <a:lstStyle/>
        <a:p>
          <a:r>
            <a:rPr lang="zh-CN" altLang="en-US" dirty="0" smtClean="0"/>
            <a:t>监控</a:t>
          </a:r>
          <a:endParaRPr lang="zh-CN" altLang="en-US" dirty="0"/>
        </a:p>
      </dgm:t>
    </dgm:pt>
    <dgm:pt modelId="{3E70776F-882B-4C31-8F2D-1751013B934B}" type="parTrans" cxnId="{051E765F-646B-4A57-82B2-8156C16CF0B2}">
      <dgm:prSet/>
      <dgm:spPr/>
      <dgm:t>
        <a:bodyPr/>
        <a:lstStyle/>
        <a:p>
          <a:endParaRPr lang="zh-CN" altLang="en-US"/>
        </a:p>
      </dgm:t>
    </dgm:pt>
    <dgm:pt modelId="{C4F0CF23-A2F4-432A-854E-E5EB2325C86B}" type="sibTrans" cxnId="{051E765F-646B-4A57-82B2-8156C16CF0B2}">
      <dgm:prSet/>
      <dgm:spPr/>
      <dgm:t>
        <a:bodyPr/>
        <a:lstStyle/>
        <a:p>
          <a:endParaRPr lang="zh-CN" altLang="en-US"/>
        </a:p>
      </dgm:t>
    </dgm:pt>
    <dgm:pt modelId="{227F1E71-30CD-4DBA-B0C5-FD6F2CDCD71E}" type="pres">
      <dgm:prSet presAssocID="{7C987D77-C91D-432C-BE49-E3513E7720DA}" presName="composite" presStyleCnt="0">
        <dgm:presLayoutVars>
          <dgm:chMax val="1"/>
          <dgm:dir/>
          <dgm:resizeHandles val="exact"/>
        </dgm:presLayoutVars>
      </dgm:prSet>
      <dgm:spPr/>
      <dgm:t>
        <a:bodyPr/>
        <a:lstStyle/>
        <a:p>
          <a:endParaRPr lang="zh-CN" altLang="en-US"/>
        </a:p>
      </dgm:t>
    </dgm:pt>
    <dgm:pt modelId="{7AEF79BC-B309-4FA9-B50A-A335CB66FBEE}" type="pres">
      <dgm:prSet presAssocID="{7C987D77-C91D-432C-BE49-E3513E7720DA}" presName="radial" presStyleCnt="0">
        <dgm:presLayoutVars>
          <dgm:animLvl val="ctr"/>
        </dgm:presLayoutVars>
      </dgm:prSet>
      <dgm:spPr/>
    </dgm:pt>
    <dgm:pt modelId="{95EAC7E0-B3F7-400B-96F4-085D7B0E25B5}" type="pres">
      <dgm:prSet presAssocID="{5618320A-8EFB-421D-A942-FACC074900A2}" presName="centerShape" presStyleLbl="vennNode1" presStyleIdx="0" presStyleCnt="5"/>
      <dgm:spPr/>
      <dgm:t>
        <a:bodyPr/>
        <a:lstStyle/>
        <a:p>
          <a:endParaRPr lang="zh-CN" altLang="en-US"/>
        </a:p>
      </dgm:t>
    </dgm:pt>
    <dgm:pt modelId="{BC595067-4DC3-4D9A-AE8E-9956AB9BA067}" type="pres">
      <dgm:prSet presAssocID="{ACF1695E-F6C9-4BFA-8094-610EDE1C2456}" presName="node" presStyleLbl="vennNode1" presStyleIdx="1" presStyleCnt="5">
        <dgm:presLayoutVars>
          <dgm:bulletEnabled val="1"/>
        </dgm:presLayoutVars>
      </dgm:prSet>
      <dgm:spPr/>
      <dgm:t>
        <a:bodyPr/>
        <a:lstStyle/>
        <a:p>
          <a:endParaRPr lang="zh-CN" altLang="en-US"/>
        </a:p>
      </dgm:t>
    </dgm:pt>
    <dgm:pt modelId="{0C3EFAA2-C24D-4E3E-BEDB-088AE4B1096B}" type="pres">
      <dgm:prSet presAssocID="{8B078C91-F259-433F-AF54-F894C07B877B}" presName="node" presStyleLbl="vennNode1" presStyleIdx="2" presStyleCnt="5">
        <dgm:presLayoutVars>
          <dgm:bulletEnabled val="1"/>
        </dgm:presLayoutVars>
      </dgm:prSet>
      <dgm:spPr/>
      <dgm:t>
        <a:bodyPr/>
        <a:lstStyle/>
        <a:p>
          <a:endParaRPr lang="zh-CN" altLang="en-US"/>
        </a:p>
      </dgm:t>
    </dgm:pt>
    <dgm:pt modelId="{3CF5A6CC-A211-41FF-A167-DF51885DCA4C}" type="pres">
      <dgm:prSet presAssocID="{EA27DCF9-242D-4C57-89A7-A6E5389951C1}" presName="node" presStyleLbl="vennNode1" presStyleIdx="3" presStyleCnt="5">
        <dgm:presLayoutVars>
          <dgm:bulletEnabled val="1"/>
        </dgm:presLayoutVars>
      </dgm:prSet>
      <dgm:spPr/>
      <dgm:t>
        <a:bodyPr/>
        <a:lstStyle/>
        <a:p>
          <a:endParaRPr lang="zh-CN" altLang="en-US"/>
        </a:p>
      </dgm:t>
    </dgm:pt>
    <dgm:pt modelId="{B170FB8F-44CC-4B48-83AB-DEB8E41A9A90}" type="pres">
      <dgm:prSet presAssocID="{A7A7419A-7295-4267-8B32-98EA2E05637E}" presName="node" presStyleLbl="vennNode1" presStyleIdx="4" presStyleCnt="5">
        <dgm:presLayoutVars>
          <dgm:bulletEnabled val="1"/>
        </dgm:presLayoutVars>
      </dgm:prSet>
      <dgm:spPr/>
      <dgm:t>
        <a:bodyPr/>
        <a:lstStyle/>
        <a:p>
          <a:endParaRPr lang="zh-CN" altLang="en-US"/>
        </a:p>
      </dgm:t>
    </dgm:pt>
  </dgm:ptLst>
  <dgm:cxnLst>
    <dgm:cxn modelId="{36EAC2BA-DA45-42E1-82E6-D8FCC92AD96A}" type="presOf" srcId="{8B078C91-F259-433F-AF54-F894C07B877B}" destId="{0C3EFAA2-C24D-4E3E-BEDB-088AE4B1096B}" srcOrd="0" destOrd="0" presId="urn:microsoft.com/office/officeart/2005/8/layout/radial3"/>
    <dgm:cxn modelId="{49702683-B2E0-4972-85B6-FAC4B8149826}" srcId="{5618320A-8EFB-421D-A942-FACC074900A2}" destId="{8B078C91-F259-433F-AF54-F894C07B877B}" srcOrd="1" destOrd="0" parTransId="{10DF77EE-CC2E-46F2-B82E-15D0D65B1A92}" sibTransId="{495E8D05-17AC-436A-8E88-8AC927A668E8}"/>
    <dgm:cxn modelId="{5FAF9215-6A38-41ED-87E8-A16CB27DE2ED}" srcId="{5618320A-8EFB-421D-A942-FACC074900A2}" destId="{EA27DCF9-242D-4C57-89A7-A6E5389951C1}" srcOrd="2" destOrd="0" parTransId="{00250258-664E-446C-BB6C-73E2CC137BE7}" sibTransId="{4C4E44A2-9BEC-49E1-A1AE-4D5A42151A28}"/>
    <dgm:cxn modelId="{C6A7CB84-BD4A-4149-9031-86B818F3570C}" srcId="{5618320A-8EFB-421D-A942-FACC074900A2}" destId="{ACF1695E-F6C9-4BFA-8094-610EDE1C2456}" srcOrd="0" destOrd="0" parTransId="{AF42AFD6-1212-4177-92AE-81A46D7BB3B8}" sibTransId="{0DDB1D5E-55C3-48EC-A526-72770FBCF2AE}"/>
    <dgm:cxn modelId="{B605526D-B6D1-41BE-9457-3CBF886EDC94}" type="presOf" srcId="{7C987D77-C91D-432C-BE49-E3513E7720DA}" destId="{227F1E71-30CD-4DBA-B0C5-FD6F2CDCD71E}" srcOrd="0" destOrd="0" presId="urn:microsoft.com/office/officeart/2005/8/layout/radial3"/>
    <dgm:cxn modelId="{7BE7CB63-97C1-4880-A6AE-08E1AA596BBC}" type="presOf" srcId="{A7A7419A-7295-4267-8B32-98EA2E05637E}" destId="{B170FB8F-44CC-4B48-83AB-DEB8E41A9A90}" srcOrd="0" destOrd="0" presId="urn:microsoft.com/office/officeart/2005/8/layout/radial3"/>
    <dgm:cxn modelId="{1BA9AA4C-E206-468C-9581-F222207D98D3}" type="presOf" srcId="{ACF1695E-F6C9-4BFA-8094-610EDE1C2456}" destId="{BC595067-4DC3-4D9A-AE8E-9956AB9BA067}" srcOrd="0" destOrd="0" presId="urn:microsoft.com/office/officeart/2005/8/layout/radial3"/>
    <dgm:cxn modelId="{051E765F-646B-4A57-82B2-8156C16CF0B2}" srcId="{5618320A-8EFB-421D-A942-FACC074900A2}" destId="{A7A7419A-7295-4267-8B32-98EA2E05637E}" srcOrd="3" destOrd="0" parTransId="{3E70776F-882B-4C31-8F2D-1751013B934B}" sibTransId="{C4F0CF23-A2F4-432A-854E-E5EB2325C86B}"/>
    <dgm:cxn modelId="{6AF486D8-C2D6-43CE-8364-DF7A5636F08F}" type="presOf" srcId="{5618320A-8EFB-421D-A942-FACC074900A2}" destId="{95EAC7E0-B3F7-400B-96F4-085D7B0E25B5}" srcOrd="0" destOrd="0" presId="urn:microsoft.com/office/officeart/2005/8/layout/radial3"/>
    <dgm:cxn modelId="{7E14B7A7-8BDF-4494-8CC1-6B35B4166FC4}" type="presOf" srcId="{EA27DCF9-242D-4C57-89A7-A6E5389951C1}" destId="{3CF5A6CC-A211-41FF-A167-DF51885DCA4C}" srcOrd="0" destOrd="0" presId="urn:microsoft.com/office/officeart/2005/8/layout/radial3"/>
    <dgm:cxn modelId="{9B602138-1A77-4453-93AA-474E11A45918}" srcId="{7C987D77-C91D-432C-BE49-E3513E7720DA}" destId="{5618320A-8EFB-421D-A942-FACC074900A2}" srcOrd="0" destOrd="0" parTransId="{AF8B27AD-5329-4145-A732-551B1EE56C15}" sibTransId="{362B6B44-1257-43D1-9F79-421D43804F9B}"/>
    <dgm:cxn modelId="{99DFCE2B-3839-4610-9BFD-933C99876CF6}" type="presParOf" srcId="{227F1E71-30CD-4DBA-B0C5-FD6F2CDCD71E}" destId="{7AEF79BC-B309-4FA9-B50A-A335CB66FBEE}" srcOrd="0" destOrd="0" presId="urn:microsoft.com/office/officeart/2005/8/layout/radial3"/>
    <dgm:cxn modelId="{E35C38FD-0B04-421F-99C5-1246242C20B9}" type="presParOf" srcId="{7AEF79BC-B309-4FA9-B50A-A335CB66FBEE}" destId="{95EAC7E0-B3F7-400B-96F4-085D7B0E25B5}" srcOrd="0" destOrd="0" presId="urn:microsoft.com/office/officeart/2005/8/layout/radial3"/>
    <dgm:cxn modelId="{9DAE7EF1-A612-47A6-BFCF-94146EBFD18D}" type="presParOf" srcId="{7AEF79BC-B309-4FA9-B50A-A335CB66FBEE}" destId="{BC595067-4DC3-4D9A-AE8E-9956AB9BA067}" srcOrd="1" destOrd="0" presId="urn:microsoft.com/office/officeart/2005/8/layout/radial3"/>
    <dgm:cxn modelId="{A9085B9D-3B0D-4D6B-9E34-115AFB56F6A4}" type="presParOf" srcId="{7AEF79BC-B309-4FA9-B50A-A335CB66FBEE}" destId="{0C3EFAA2-C24D-4E3E-BEDB-088AE4B1096B}" srcOrd="2" destOrd="0" presId="urn:microsoft.com/office/officeart/2005/8/layout/radial3"/>
    <dgm:cxn modelId="{D10D72A4-2C07-4115-BFF8-79F0150C1982}" type="presParOf" srcId="{7AEF79BC-B309-4FA9-B50A-A335CB66FBEE}" destId="{3CF5A6CC-A211-41FF-A167-DF51885DCA4C}" srcOrd="3" destOrd="0" presId="urn:microsoft.com/office/officeart/2005/8/layout/radial3"/>
    <dgm:cxn modelId="{A2A561E5-0473-4E35-8686-177411D74591}" type="presParOf" srcId="{7AEF79BC-B309-4FA9-B50A-A335CB66FBEE}" destId="{B170FB8F-44CC-4B48-83AB-DEB8E41A9A90}"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7024A67-9BFD-453B-B622-1D2690759E1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zh-CN" altLang="en-US"/>
        </a:p>
      </dgm:t>
    </dgm:pt>
    <dgm:pt modelId="{52F24550-4BCE-425F-A77E-E666F7D604DF}" type="pres">
      <dgm:prSet presAssocID="{E7024A67-9BFD-453B-B622-1D2690759E13}" presName="linear" presStyleCnt="0">
        <dgm:presLayoutVars>
          <dgm:animLvl val="lvl"/>
          <dgm:resizeHandles val="exact"/>
        </dgm:presLayoutVars>
      </dgm:prSet>
      <dgm:spPr/>
      <dgm:t>
        <a:bodyPr/>
        <a:lstStyle/>
        <a:p>
          <a:endParaRPr lang="zh-CN" altLang="en-US"/>
        </a:p>
      </dgm:t>
    </dgm:pt>
  </dgm:ptLst>
  <dgm:cxnLst>
    <dgm:cxn modelId="{A4AC3379-3589-4FC9-A4CF-E828E31878EB}" type="presOf" srcId="{E7024A67-9BFD-453B-B622-1D2690759E13}" destId="{52F24550-4BCE-425F-A77E-E666F7D604D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591FF6-E2C5-4903-A9F2-1207833A994B}" type="doc">
      <dgm:prSet loTypeId="urn:microsoft.com/office/officeart/2005/8/layout/vList3#1" loCatId="list" qsTypeId="urn:microsoft.com/office/officeart/2005/8/quickstyle/simple3" qsCatId="simple" csTypeId="urn:microsoft.com/office/officeart/2005/8/colors/accent1_2" csCatId="accent1" phldr="1"/>
      <dgm:spPr/>
    </dgm:pt>
    <dgm:pt modelId="{BCAB8313-FB68-438F-B32B-347A48EB8BE8}">
      <dgm:prSet phldrT="[文本]" custT="1"/>
      <dgm:spPr/>
      <dgm:t>
        <a:bodyPr/>
        <a:lstStyle/>
        <a:p>
          <a:r>
            <a:rPr lang="zh-CN" altLang="en-US" sz="3100" b="0" dirty="0" smtClean="0">
              <a:solidFill>
                <a:schemeClr val="tx1"/>
              </a:solidFill>
              <a:latin typeface="+mn-ea"/>
              <a:ea typeface="+mn-ea"/>
            </a:rPr>
            <a:t>云架构概述</a:t>
          </a:r>
          <a:endParaRPr lang="zh-CN" altLang="en-US" sz="3100" b="0" dirty="0">
            <a:solidFill>
              <a:schemeClr val="tx1"/>
            </a:solidFill>
            <a:latin typeface="+mj-ea"/>
            <a:ea typeface="+mj-ea"/>
          </a:endParaRPr>
        </a:p>
      </dgm:t>
    </dgm:pt>
    <dgm:pt modelId="{998B4E5F-44A9-4214-9BC0-C454250AD29B}" type="parTrans" cxnId="{DD093A59-146D-444A-8D78-3975EB7A2840}">
      <dgm:prSet/>
      <dgm:spPr/>
      <dgm:t>
        <a:bodyPr/>
        <a:lstStyle/>
        <a:p>
          <a:endParaRPr lang="zh-CN" altLang="en-US"/>
        </a:p>
      </dgm:t>
    </dgm:pt>
    <dgm:pt modelId="{29F03F25-E5C4-43FA-B911-F1068E325F2E}" type="sibTrans" cxnId="{DD093A59-146D-444A-8D78-3975EB7A2840}">
      <dgm:prSet/>
      <dgm:spPr/>
      <dgm:t>
        <a:bodyPr/>
        <a:lstStyle/>
        <a:p>
          <a:endParaRPr lang="zh-CN" altLang="en-US"/>
        </a:p>
      </dgm:t>
    </dgm:pt>
    <dgm:pt modelId="{AD8F196A-4031-4922-A1C4-42302A29F162}">
      <dgm:prSet/>
      <dgm:spPr/>
      <dgm:t>
        <a:bodyPr/>
        <a:lstStyle/>
        <a:p>
          <a:r>
            <a:rPr lang="zh-CN" altLang="en-US" dirty="0" smtClean="0"/>
            <a:t>基础设施层</a:t>
          </a:r>
          <a:endParaRPr lang="zh-CN" dirty="0"/>
        </a:p>
      </dgm:t>
    </dgm:pt>
    <dgm:pt modelId="{2F7C9D70-EA93-403C-9AAA-CCD354A570E7}" type="parTrans" cxnId="{21719594-0150-42A6-82DE-5604DC5E6358}">
      <dgm:prSet/>
      <dgm:spPr/>
      <dgm:t>
        <a:bodyPr/>
        <a:lstStyle/>
        <a:p>
          <a:endParaRPr lang="zh-CN" altLang="en-US"/>
        </a:p>
      </dgm:t>
    </dgm:pt>
    <dgm:pt modelId="{AFFF5351-6417-488F-AF33-E274DFA8962F}" type="sibTrans" cxnId="{21719594-0150-42A6-82DE-5604DC5E6358}">
      <dgm:prSet/>
      <dgm:spPr/>
      <dgm:t>
        <a:bodyPr/>
        <a:lstStyle/>
        <a:p>
          <a:endParaRPr lang="zh-CN" altLang="en-US"/>
        </a:p>
      </dgm:t>
    </dgm:pt>
    <dgm:pt modelId="{E75DB8F7-0422-415A-BF99-3F26D4F74FDD}">
      <dgm:prSet/>
      <dgm:spPr/>
      <dgm:t>
        <a:bodyPr/>
        <a:lstStyle/>
        <a:p>
          <a:r>
            <a:rPr lang="zh-CN" altLang="en-US" dirty="0" smtClean="0"/>
            <a:t>平台层</a:t>
          </a:r>
          <a:endParaRPr lang="zh-CN" dirty="0"/>
        </a:p>
      </dgm:t>
    </dgm:pt>
    <dgm:pt modelId="{98874F3F-02AB-4873-9423-7850353DFAFD}" type="parTrans" cxnId="{1896B71F-5858-481E-A7FD-E4267A32D86A}">
      <dgm:prSet/>
      <dgm:spPr/>
      <dgm:t>
        <a:bodyPr/>
        <a:lstStyle/>
        <a:p>
          <a:endParaRPr lang="zh-CN" altLang="en-US"/>
        </a:p>
      </dgm:t>
    </dgm:pt>
    <dgm:pt modelId="{41A52D02-639F-4849-9C50-7C60CC83B9E9}" type="sibTrans" cxnId="{1896B71F-5858-481E-A7FD-E4267A32D86A}">
      <dgm:prSet/>
      <dgm:spPr/>
      <dgm:t>
        <a:bodyPr/>
        <a:lstStyle/>
        <a:p>
          <a:endParaRPr lang="zh-CN" altLang="en-US"/>
        </a:p>
      </dgm:t>
    </dgm:pt>
    <dgm:pt modelId="{39679CC7-8BE0-4B21-A26C-566693734E74}">
      <dgm:prSet/>
      <dgm:spPr/>
      <dgm:t>
        <a:bodyPr/>
        <a:lstStyle/>
        <a:p>
          <a:r>
            <a:rPr lang="zh-CN" altLang="en-US" b="1" dirty="0" smtClean="0">
              <a:solidFill>
                <a:srgbClr val="FF0000"/>
              </a:solidFill>
            </a:rPr>
            <a:t>应用层</a:t>
          </a:r>
          <a:endParaRPr lang="zh-CN" b="1" dirty="0">
            <a:solidFill>
              <a:srgbClr val="FF0000"/>
            </a:solidFill>
          </a:endParaRPr>
        </a:p>
      </dgm:t>
    </dgm:pt>
    <dgm:pt modelId="{980430BF-7DB9-42E9-92BB-C3F610E1E157}" type="parTrans" cxnId="{7D958FA2-F74E-40B5-9ACB-BDD48D031777}">
      <dgm:prSet/>
      <dgm:spPr/>
      <dgm:t>
        <a:bodyPr/>
        <a:lstStyle/>
        <a:p>
          <a:endParaRPr lang="zh-CN" altLang="en-US"/>
        </a:p>
      </dgm:t>
    </dgm:pt>
    <dgm:pt modelId="{8F48C188-41FF-4BAC-8D18-4D8472F6E458}" type="sibTrans" cxnId="{7D958FA2-F74E-40B5-9ACB-BDD48D031777}">
      <dgm:prSet/>
      <dgm:spPr/>
      <dgm:t>
        <a:bodyPr/>
        <a:lstStyle/>
        <a:p>
          <a:endParaRPr lang="zh-CN" altLang="en-US"/>
        </a:p>
      </dgm:t>
    </dgm:pt>
    <dgm:pt modelId="{3DBB7BFB-7850-4C38-AB58-41D0D8E97EBB}">
      <dgm:prSet/>
      <dgm:spPr/>
      <dgm:t>
        <a:bodyPr/>
        <a:lstStyle/>
        <a:p>
          <a:r>
            <a:rPr lang="zh-CN" altLang="en-US" dirty="0" smtClean="0"/>
            <a:t>现有云服务比较</a:t>
          </a:r>
          <a:endParaRPr lang="zh-CN" dirty="0"/>
        </a:p>
      </dgm:t>
    </dgm:pt>
    <dgm:pt modelId="{D15B839E-1465-488E-BBD1-6853174E2D0E}" type="parTrans" cxnId="{267CB7CB-29B2-4BDA-906C-63AE9A8094BE}">
      <dgm:prSet/>
      <dgm:spPr/>
      <dgm:t>
        <a:bodyPr/>
        <a:lstStyle/>
        <a:p>
          <a:endParaRPr lang="zh-CN" altLang="en-US"/>
        </a:p>
      </dgm:t>
    </dgm:pt>
    <dgm:pt modelId="{A0C5D529-40F9-4645-8AF6-C22C84BAC4FA}" type="sibTrans" cxnId="{267CB7CB-29B2-4BDA-906C-63AE9A8094BE}">
      <dgm:prSet/>
      <dgm:spPr/>
      <dgm:t>
        <a:bodyPr/>
        <a:lstStyle/>
        <a:p>
          <a:endParaRPr lang="zh-CN" altLang="en-US"/>
        </a:p>
      </dgm:t>
    </dgm:pt>
    <dgm:pt modelId="{032E2D2F-28C2-4956-B116-6678EE29673C}" type="pres">
      <dgm:prSet presAssocID="{DE591FF6-E2C5-4903-A9F2-1207833A994B}" presName="linearFlow" presStyleCnt="0">
        <dgm:presLayoutVars>
          <dgm:dir/>
          <dgm:resizeHandles val="exact"/>
        </dgm:presLayoutVars>
      </dgm:prSet>
      <dgm:spPr/>
    </dgm:pt>
    <dgm:pt modelId="{7746A084-23DA-4505-8E3E-E9A793B17392}" type="pres">
      <dgm:prSet presAssocID="{BCAB8313-FB68-438F-B32B-347A48EB8BE8}" presName="composite" presStyleCnt="0"/>
      <dgm:spPr/>
    </dgm:pt>
    <dgm:pt modelId="{D3233E78-0662-4261-BB51-912A57D4F089}" type="pres">
      <dgm:prSet presAssocID="{BCAB8313-FB68-438F-B32B-347A48EB8BE8}" presName="imgShp" presStyleLbl="fgImgPlace1" presStyleIdx="0" presStyleCnt="5" custLinFactNeighborX="-2203" custLinFactNeighborY="-117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0C5F6D75-BA01-43A3-B5BE-95989F1BC7D0}" type="pres">
      <dgm:prSet presAssocID="{BCAB8313-FB68-438F-B32B-347A48EB8BE8}" presName="txShp" presStyleLbl="node1" presStyleIdx="0" presStyleCnt="5" custLinFactNeighborX="729" custLinFactNeighborY="-1800">
        <dgm:presLayoutVars>
          <dgm:bulletEnabled val="1"/>
        </dgm:presLayoutVars>
      </dgm:prSet>
      <dgm:spPr/>
      <dgm:t>
        <a:bodyPr/>
        <a:lstStyle/>
        <a:p>
          <a:endParaRPr lang="zh-CN" altLang="en-US"/>
        </a:p>
      </dgm:t>
    </dgm:pt>
    <dgm:pt modelId="{B3C66798-0E82-4C48-B50E-9F9482450D94}" type="pres">
      <dgm:prSet presAssocID="{29F03F25-E5C4-43FA-B911-F1068E325F2E}" presName="spacing" presStyleCnt="0"/>
      <dgm:spPr/>
    </dgm:pt>
    <dgm:pt modelId="{CB23C18A-B03F-47B0-AB92-A1634BCD54FD}" type="pres">
      <dgm:prSet presAssocID="{AD8F196A-4031-4922-A1C4-42302A29F162}" presName="composite" presStyleCnt="0"/>
      <dgm:spPr/>
    </dgm:pt>
    <dgm:pt modelId="{3D17A84F-D8BB-4ABC-B2B0-D5918EDE008C}" type="pres">
      <dgm:prSet presAssocID="{AD8F196A-4031-4922-A1C4-42302A29F162}" presName="imgShp" presStyleLbl="fgImgPlace1" presStyleIdx="1"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969DEB1A-FB46-44E1-8895-394F9E2F1095}" type="pres">
      <dgm:prSet presAssocID="{AD8F196A-4031-4922-A1C4-42302A29F162}" presName="txShp" presStyleLbl="node1" presStyleIdx="1" presStyleCnt="5">
        <dgm:presLayoutVars>
          <dgm:bulletEnabled val="1"/>
        </dgm:presLayoutVars>
      </dgm:prSet>
      <dgm:spPr/>
      <dgm:t>
        <a:bodyPr/>
        <a:lstStyle/>
        <a:p>
          <a:endParaRPr lang="zh-CN" altLang="en-US"/>
        </a:p>
      </dgm:t>
    </dgm:pt>
    <dgm:pt modelId="{2F4AB55E-3C89-4562-82B4-42C2477EDD52}" type="pres">
      <dgm:prSet presAssocID="{AFFF5351-6417-488F-AF33-E274DFA8962F}" presName="spacing" presStyleCnt="0"/>
      <dgm:spPr/>
    </dgm:pt>
    <dgm:pt modelId="{1F9C25CA-C3A1-4598-BCBA-DC8CABE3FC91}" type="pres">
      <dgm:prSet presAssocID="{E75DB8F7-0422-415A-BF99-3F26D4F74FDD}" presName="composite" presStyleCnt="0"/>
      <dgm:spPr/>
    </dgm:pt>
    <dgm:pt modelId="{A9BEDDF8-89C6-4166-9093-BC8AF08FE7E6}" type="pres">
      <dgm:prSet presAssocID="{E75DB8F7-0422-415A-BF99-3F26D4F74FDD}" presName="imgShp" presStyleLbl="fgImgPlace1" presStyleIdx="2"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130ECCF3-039C-4773-B794-B5A0805F1D90}" type="pres">
      <dgm:prSet presAssocID="{E75DB8F7-0422-415A-BF99-3F26D4F74FDD}" presName="txShp" presStyleLbl="node1" presStyleIdx="2" presStyleCnt="5">
        <dgm:presLayoutVars>
          <dgm:bulletEnabled val="1"/>
        </dgm:presLayoutVars>
      </dgm:prSet>
      <dgm:spPr/>
      <dgm:t>
        <a:bodyPr/>
        <a:lstStyle/>
        <a:p>
          <a:endParaRPr lang="zh-CN" altLang="en-US"/>
        </a:p>
      </dgm:t>
    </dgm:pt>
    <dgm:pt modelId="{161498B1-B7CC-4999-A87D-FCEFE723E026}" type="pres">
      <dgm:prSet presAssocID="{41A52D02-639F-4849-9C50-7C60CC83B9E9}" presName="spacing" presStyleCnt="0"/>
      <dgm:spPr/>
    </dgm:pt>
    <dgm:pt modelId="{1488589F-2D95-451E-8155-F2554BC7A6C3}" type="pres">
      <dgm:prSet presAssocID="{39679CC7-8BE0-4B21-A26C-566693734E74}" presName="composite" presStyleCnt="0"/>
      <dgm:spPr/>
    </dgm:pt>
    <dgm:pt modelId="{8DA317EA-18DA-499E-88ED-5D9D18C830FB}" type="pres">
      <dgm:prSet presAssocID="{39679CC7-8BE0-4B21-A26C-566693734E74}" presName="imgShp" presStyleLbl="fgImgPlace1" presStyleIdx="3"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92739647-B660-47B9-B6FF-539CD97519AA}" type="pres">
      <dgm:prSet presAssocID="{39679CC7-8BE0-4B21-A26C-566693734E74}" presName="txShp" presStyleLbl="node1" presStyleIdx="3" presStyleCnt="5">
        <dgm:presLayoutVars>
          <dgm:bulletEnabled val="1"/>
        </dgm:presLayoutVars>
      </dgm:prSet>
      <dgm:spPr/>
      <dgm:t>
        <a:bodyPr/>
        <a:lstStyle/>
        <a:p>
          <a:endParaRPr lang="zh-CN" altLang="en-US"/>
        </a:p>
      </dgm:t>
    </dgm:pt>
    <dgm:pt modelId="{3CD157E4-DF71-4F61-9FBC-C5A31EFCE995}" type="pres">
      <dgm:prSet presAssocID="{8F48C188-41FF-4BAC-8D18-4D8472F6E458}" presName="spacing" presStyleCnt="0"/>
      <dgm:spPr/>
    </dgm:pt>
    <dgm:pt modelId="{84038C1B-23EE-4BDA-8026-E012E309FEF8}" type="pres">
      <dgm:prSet presAssocID="{3DBB7BFB-7850-4C38-AB58-41D0D8E97EBB}" presName="composite" presStyleCnt="0"/>
      <dgm:spPr/>
    </dgm:pt>
    <dgm:pt modelId="{8CC549A6-740E-4CE5-8425-ED0CDFAF3729}" type="pres">
      <dgm:prSet presAssocID="{3DBB7BFB-7850-4C38-AB58-41D0D8E97EBB}" presName="imgShp" presStyleLbl="fgImgPlace1" presStyleIdx="4"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645B40C6-4C39-4ED6-9BA4-AEE96407BA64}" type="pres">
      <dgm:prSet presAssocID="{3DBB7BFB-7850-4C38-AB58-41D0D8E97EBB}" presName="txShp" presStyleLbl="node1" presStyleIdx="4" presStyleCnt="5">
        <dgm:presLayoutVars>
          <dgm:bulletEnabled val="1"/>
        </dgm:presLayoutVars>
      </dgm:prSet>
      <dgm:spPr/>
      <dgm:t>
        <a:bodyPr/>
        <a:lstStyle/>
        <a:p>
          <a:endParaRPr lang="zh-CN" altLang="en-US"/>
        </a:p>
      </dgm:t>
    </dgm:pt>
  </dgm:ptLst>
  <dgm:cxnLst>
    <dgm:cxn modelId="{DD093A59-146D-444A-8D78-3975EB7A2840}" srcId="{DE591FF6-E2C5-4903-A9F2-1207833A994B}" destId="{BCAB8313-FB68-438F-B32B-347A48EB8BE8}" srcOrd="0" destOrd="0" parTransId="{998B4E5F-44A9-4214-9BC0-C454250AD29B}" sibTransId="{29F03F25-E5C4-43FA-B911-F1068E325F2E}"/>
    <dgm:cxn modelId="{0F9C403A-F839-4327-85D1-713D6755FA22}" type="presOf" srcId="{39679CC7-8BE0-4B21-A26C-566693734E74}" destId="{92739647-B660-47B9-B6FF-539CD97519AA}" srcOrd="0" destOrd="0" presId="urn:microsoft.com/office/officeart/2005/8/layout/vList3#1"/>
    <dgm:cxn modelId="{7EF78AAC-DE75-45FA-8D43-144089716F2E}" type="presOf" srcId="{DE591FF6-E2C5-4903-A9F2-1207833A994B}" destId="{032E2D2F-28C2-4956-B116-6678EE29673C}" srcOrd="0" destOrd="0" presId="urn:microsoft.com/office/officeart/2005/8/layout/vList3#1"/>
    <dgm:cxn modelId="{A83A3A51-AF7E-4E52-90FB-14E0973A7F13}" type="presOf" srcId="{AD8F196A-4031-4922-A1C4-42302A29F162}" destId="{969DEB1A-FB46-44E1-8895-394F9E2F1095}" srcOrd="0" destOrd="0" presId="urn:microsoft.com/office/officeart/2005/8/layout/vList3#1"/>
    <dgm:cxn modelId="{04B71E4C-7A8A-44A5-94E5-B9A8E5415924}" type="presOf" srcId="{BCAB8313-FB68-438F-B32B-347A48EB8BE8}" destId="{0C5F6D75-BA01-43A3-B5BE-95989F1BC7D0}" srcOrd="0" destOrd="0" presId="urn:microsoft.com/office/officeart/2005/8/layout/vList3#1"/>
    <dgm:cxn modelId="{267CB7CB-29B2-4BDA-906C-63AE9A8094BE}" srcId="{DE591FF6-E2C5-4903-A9F2-1207833A994B}" destId="{3DBB7BFB-7850-4C38-AB58-41D0D8E97EBB}" srcOrd="4" destOrd="0" parTransId="{D15B839E-1465-488E-BBD1-6853174E2D0E}" sibTransId="{A0C5D529-40F9-4645-8AF6-C22C84BAC4FA}"/>
    <dgm:cxn modelId="{1896B71F-5858-481E-A7FD-E4267A32D86A}" srcId="{DE591FF6-E2C5-4903-A9F2-1207833A994B}" destId="{E75DB8F7-0422-415A-BF99-3F26D4F74FDD}" srcOrd="2" destOrd="0" parTransId="{98874F3F-02AB-4873-9423-7850353DFAFD}" sibTransId="{41A52D02-639F-4849-9C50-7C60CC83B9E9}"/>
    <dgm:cxn modelId="{7D958FA2-F74E-40B5-9ACB-BDD48D031777}" srcId="{DE591FF6-E2C5-4903-A9F2-1207833A994B}" destId="{39679CC7-8BE0-4B21-A26C-566693734E74}" srcOrd="3" destOrd="0" parTransId="{980430BF-7DB9-42E9-92BB-C3F610E1E157}" sibTransId="{8F48C188-41FF-4BAC-8D18-4D8472F6E458}"/>
    <dgm:cxn modelId="{54DC24C6-46E2-4E2E-B2AD-E664E4804A68}" type="presOf" srcId="{3DBB7BFB-7850-4C38-AB58-41D0D8E97EBB}" destId="{645B40C6-4C39-4ED6-9BA4-AEE96407BA64}" srcOrd="0" destOrd="0" presId="urn:microsoft.com/office/officeart/2005/8/layout/vList3#1"/>
    <dgm:cxn modelId="{34894581-C373-47E5-AFFC-A7D5DA88EB71}" type="presOf" srcId="{E75DB8F7-0422-415A-BF99-3F26D4F74FDD}" destId="{130ECCF3-039C-4773-B794-B5A0805F1D90}" srcOrd="0" destOrd="0" presId="urn:microsoft.com/office/officeart/2005/8/layout/vList3#1"/>
    <dgm:cxn modelId="{21719594-0150-42A6-82DE-5604DC5E6358}" srcId="{DE591FF6-E2C5-4903-A9F2-1207833A994B}" destId="{AD8F196A-4031-4922-A1C4-42302A29F162}" srcOrd="1" destOrd="0" parTransId="{2F7C9D70-EA93-403C-9AAA-CCD354A570E7}" sibTransId="{AFFF5351-6417-488F-AF33-E274DFA8962F}"/>
    <dgm:cxn modelId="{ECFF5427-DD35-4749-9908-D64024A70747}" type="presParOf" srcId="{032E2D2F-28C2-4956-B116-6678EE29673C}" destId="{7746A084-23DA-4505-8E3E-E9A793B17392}" srcOrd="0" destOrd="0" presId="urn:microsoft.com/office/officeart/2005/8/layout/vList3#1"/>
    <dgm:cxn modelId="{C187AB52-3053-48E8-B9AB-14B17F4AD9BE}" type="presParOf" srcId="{7746A084-23DA-4505-8E3E-E9A793B17392}" destId="{D3233E78-0662-4261-BB51-912A57D4F089}" srcOrd="0" destOrd="0" presId="urn:microsoft.com/office/officeart/2005/8/layout/vList3#1"/>
    <dgm:cxn modelId="{DA56EB0F-A5D0-4528-949C-70A9CC7A5788}" type="presParOf" srcId="{7746A084-23DA-4505-8E3E-E9A793B17392}" destId="{0C5F6D75-BA01-43A3-B5BE-95989F1BC7D0}" srcOrd="1" destOrd="0" presId="urn:microsoft.com/office/officeart/2005/8/layout/vList3#1"/>
    <dgm:cxn modelId="{A2655D61-B4ED-43B6-ADC9-F49A47C03C1D}" type="presParOf" srcId="{032E2D2F-28C2-4956-B116-6678EE29673C}" destId="{B3C66798-0E82-4C48-B50E-9F9482450D94}" srcOrd="1" destOrd="0" presId="urn:microsoft.com/office/officeart/2005/8/layout/vList3#1"/>
    <dgm:cxn modelId="{54889A85-BA0E-48BE-8FC2-C7E9399E1232}" type="presParOf" srcId="{032E2D2F-28C2-4956-B116-6678EE29673C}" destId="{CB23C18A-B03F-47B0-AB92-A1634BCD54FD}" srcOrd="2" destOrd="0" presId="urn:microsoft.com/office/officeart/2005/8/layout/vList3#1"/>
    <dgm:cxn modelId="{7D14774A-D6AE-43EB-B7AC-0EE23B44C06B}" type="presParOf" srcId="{CB23C18A-B03F-47B0-AB92-A1634BCD54FD}" destId="{3D17A84F-D8BB-4ABC-B2B0-D5918EDE008C}" srcOrd="0" destOrd="0" presId="urn:microsoft.com/office/officeart/2005/8/layout/vList3#1"/>
    <dgm:cxn modelId="{F8A6E99F-E6C7-45AA-95AB-257AF6BA37DF}" type="presParOf" srcId="{CB23C18A-B03F-47B0-AB92-A1634BCD54FD}" destId="{969DEB1A-FB46-44E1-8895-394F9E2F1095}" srcOrd="1" destOrd="0" presId="urn:microsoft.com/office/officeart/2005/8/layout/vList3#1"/>
    <dgm:cxn modelId="{296DBE21-019D-4709-A681-B1D6043D2FD8}" type="presParOf" srcId="{032E2D2F-28C2-4956-B116-6678EE29673C}" destId="{2F4AB55E-3C89-4562-82B4-42C2477EDD52}" srcOrd="3" destOrd="0" presId="urn:microsoft.com/office/officeart/2005/8/layout/vList3#1"/>
    <dgm:cxn modelId="{5EAA857E-05FD-4725-9A1A-44230A7B5E54}" type="presParOf" srcId="{032E2D2F-28C2-4956-B116-6678EE29673C}" destId="{1F9C25CA-C3A1-4598-BCBA-DC8CABE3FC91}" srcOrd="4" destOrd="0" presId="urn:microsoft.com/office/officeart/2005/8/layout/vList3#1"/>
    <dgm:cxn modelId="{32A133C3-9050-4B82-8CC3-1BD181E2E26F}" type="presParOf" srcId="{1F9C25CA-C3A1-4598-BCBA-DC8CABE3FC91}" destId="{A9BEDDF8-89C6-4166-9093-BC8AF08FE7E6}" srcOrd="0" destOrd="0" presId="urn:microsoft.com/office/officeart/2005/8/layout/vList3#1"/>
    <dgm:cxn modelId="{99673216-6151-45F4-9CA9-0006560DED7E}" type="presParOf" srcId="{1F9C25CA-C3A1-4598-BCBA-DC8CABE3FC91}" destId="{130ECCF3-039C-4773-B794-B5A0805F1D90}" srcOrd="1" destOrd="0" presId="urn:microsoft.com/office/officeart/2005/8/layout/vList3#1"/>
    <dgm:cxn modelId="{A23E6408-3FDB-4F2B-ABEF-7CBC5DF33BD1}" type="presParOf" srcId="{032E2D2F-28C2-4956-B116-6678EE29673C}" destId="{161498B1-B7CC-4999-A87D-FCEFE723E026}" srcOrd="5" destOrd="0" presId="urn:microsoft.com/office/officeart/2005/8/layout/vList3#1"/>
    <dgm:cxn modelId="{9FD3C663-499B-424D-AE7D-285A637A233F}" type="presParOf" srcId="{032E2D2F-28C2-4956-B116-6678EE29673C}" destId="{1488589F-2D95-451E-8155-F2554BC7A6C3}" srcOrd="6" destOrd="0" presId="urn:microsoft.com/office/officeart/2005/8/layout/vList3#1"/>
    <dgm:cxn modelId="{533FB659-3FA5-46FE-B74B-692982CBEEBF}" type="presParOf" srcId="{1488589F-2D95-451E-8155-F2554BC7A6C3}" destId="{8DA317EA-18DA-499E-88ED-5D9D18C830FB}" srcOrd="0" destOrd="0" presId="urn:microsoft.com/office/officeart/2005/8/layout/vList3#1"/>
    <dgm:cxn modelId="{059936EE-4A64-4FD3-A3C0-491B929817D2}" type="presParOf" srcId="{1488589F-2D95-451E-8155-F2554BC7A6C3}" destId="{92739647-B660-47B9-B6FF-539CD97519AA}" srcOrd="1" destOrd="0" presId="urn:microsoft.com/office/officeart/2005/8/layout/vList3#1"/>
    <dgm:cxn modelId="{52A5F559-3019-40EB-81F8-D87586DE7353}" type="presParOf" srcId="{032E2D2F-28C2-4956-B116-6678EE29673C}" destId="{3CD157E4-DF71-4F61-9FBC-C5A31EFCE995}" srcOrd="7" destOrd="0" presId="urn:microsoft.com/office/officeart/2005/8/layout/vList3#1"/>
    <dgm:cxn modelId="{A6564E11-6FB7-4C9E-BB0E-F86686529796}" type="presParOf" srcId="{032E2D2F-28C2-4956-B116-6678EE29673C}" destId="{84038C1B-23EE-4BDA-8026-E012E309FEF8}" srcOrd="8" destOrd="0" presId="urn:microsoft.com/office/officeart/2005/8/layout/vList3#1"/>
    <dgm:cxn modelId="{6C3D0087-A50A-43E8-B53A-7881D2FF0938}" type="presParOf" srcId="{84038C1B-23EE-4BDA-8026-E012E309FEF8}" destId="{8CC549A6-740E-4CE5-8425-ED0CDFAF3729}" srcOrd="0" destOrd="0" presId="urn:microsoft.com/office/officeart/2005/8/layout/vList3#1"/>
    <dgm:cxn modelId="{F67DAF3B-C84A-4F29-ACA0-68882A030CFC}" type="presParOf" srcId="{84038C1B-23EE-4BDA-8026-E012E309FEF8}" destId="{645B40C6-4C39-4ED6-9BA4-AEE96407BA64}" srcOrd="1" destOrd="0" presId="urn:microsoft.com/office/officeart/2005/8/layout/vList3#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877C00-B5EC-4D84-9200-B6CA8743B162}" type="doc">
      <dgm:prSet loTypeId="urn:microsoft.com/office/officeart/2005/8/layout/pyramid2" loCatId="list" qsTypeId="urn:microsoft.com/office/officeart/2005/8/quickstyle/3d5" qsCatId="3D" csTypeId="urn:microsoft.com/office/officeart/2005/8/colors/accent1_2" csCatId="accent1" phldr="1"/>
      <dgm:spPr/>
    </dgm:pt>
    <dgm:pt modelId="{D650B0D9-3F71-4D01-8997-7DD8BAF1975A}">
      <dgm:prSet phldrT="[文本]"/>
      <dgm:spPr/>
      <dgm:t>
        <a:bodyPr/>
        <a:lstStyle/>
        <a:p>
          <a:r>
            <a:rPr lang="zh-CN" altLang="en-US" dirty="0" smtClean="0"/>
            <a:t>应用层</a:t>
          </a:r>
          <a:endParaRPr lang="zh-CN" altLang="en-US" dirty="0"/>
        </a:p>
      </dgm:t>
    </dgm:pt>
    <dgm:pt modelId="{16557AF4-21E9-4FB6-88F6-B39247C903B9}" type="parTrans" cxnId="{AB8ACD80-2A0E-4277-A143-4DEE9EA841E3}">
      <dgm:prSet/>
      <dgm:spPr/>
      <dgm:t>
        <a:bodyPr/>
        <a:lstStyle/>
        <a:p>
          <a:endParaRPr lang="zh-CN" altLang="en-US"/>
        </a:p>
      </dgm:t>
    </dgm:pt>
    <dgm:pt modelId="{FF3CEC52-719E-4EA0-A3B8-B8F18158DB8D}" type="sibTrans" cxnId="{AB8ACD80-2A0E-4277-A143-4DEE9EA841E3}">
      <dgm:prSet/>
      <dgm:spPr/>
      <dgm:t>
        <a:bodyPr/>
        <a:lstStyle/>
        <a:p>
          <a:endParaRPr lang="zh-CN" altLang="en-US"/>
        </a:p>
      </dgm:t>
    </dgm:pt>
    <dgm:pt modelId="{E82B6562-D79F-424A-A155-B7D6C7FDBE1D}">
      <dgm:prSet phldrT="[文本]"/>
      <dgm:spPr/>
      <dgm:t>
        <a:bodyPr/>
        <a:lstStyle/>
        <a:p>
          <a:r>
            <a:rPr lang="zh-CN" altLang="en-US" dirty="0" smtClean="0"/>
            <a:t>平台层</a:t>
          </a:r>
          <a:endParaRPr lang="en-US" altLang="zh-CN" dirty="0" smtClean="0"/>
        </a:p>
        <a:p>
          <a:r>
            <a:rPr lang="en-US" altLang="zh-CN" dirty="0" smtClean="0"/>
            <a:t>——</a:t>
          </a:r>
          <a:r>
            <a:rPr lang="zh-CN" altLang="en-US" dirty="0" smtClean="0"/>
            <a:t>环境</a:t>
          </a:r>
          <a:endParaRPr lang="zh-CN" altLang="en-US" dirty="0"/>
        </a:p>
      </dgm:t>
    </dgm:pt>
    <dgm:pt modelId="{FDA2000A-20B6-43E5-A4A3-710DF84DF06E}" type="parTrans" cxnId="{6C314693-C829-44CF-A75A-04345B2143CA}">
      <dgm:prSet/>
      <dgm:spPr/>
      <dgm:t>
        <a:bodyPr/>
        <a:lstStyle/>
        <a:p>
          <a:endParaRPr lang="zh-CN" altLang="en-US"/>
        </a:p>
      </dgm:t>
    </dgm:pt>
    <dgm:pt modelId="{E0C23134-5016-424B-A7D9-EF3F63225558}" type="sibTrans" cxnId="{6C314693-C829-44CF-A75A-04345B2143CA}">
      <dgm:prSet/>
      <dgm:spPr/>
      <dgm:t>
        <a:bodyPr/>
        <a:lstStyle/>
        <a:p>
          <a:endParaRPr lang="zh-CN" altLang="en-US"/>
        </a:p>
      </dgm:t>
    </dgm:pt>
    <dgm:pt modelId="{DC4651E8-206C-4D0F-BB9C-A76F4EAC4967}">
      <dgm:prSet phldrT="[文本]"/>
      <dgm:spPr/>
      <dgm:t>
        <a:bodyPr/>
        <a:lstStyle/>
        <a:p>
          <a:r>
            <a:rPr lang="zh-CN" altLang="en-US" dirty="0" smtClean="0"/>
            <a:t>基础设施层</a:t>
          </a:r>
          <a:endParaRPr lang="en-US" altLang="zh-CN" dirty="0" smtClean="0"/>
        </a:p>
        <a:p>
          <a:r>
            <a:rPr lang="en-US" altLang="zh-CN" dirty="0" smtClean="0"/>
            <a:t>——</a:t>
          </a:r>
          <a:r>
            <a:rPr lang="zh-CN" altLang="en-US" dirty="0" smtClean="0"/>
            <a:t>资源</a:t>
          </a:r>
          <a:endParaRPr lang="zh-CN" altLang="en-US" dirty="0"/>
        </a:p>
      </dgm:t>
    </dgm:pt>
    <dgm:pt modelId="{E3E54088-225E-40B4-9365-71E54CA71D08}" type="parTrans" cxnId="{0E9916E8-6191-483D-84B1-DB1A5148D1FD}">
      <dgm:prSet/>
      <dgm:spPr/>
      <dgm:t>
        <a:bodyPr/>
        <a:lstStyle/>
        <a:p>
          <a:endParaRPr lang="zh-CN" altLang="en-US"/>
        </a:p>
      </dgm:t>
    </dgm:pt>
    <dgm:pt modelId="{5630F903-F1AE-47E3-9997-8584FE0F7E5C}" type="sibTrans" cxnId="{0E9916E8-6191-483D-84B1-DB1A5148D1FD}">
      <dgm:prSet/>
      <dgm:spPr/>
      <dgm:t>
        <a:bodyPr/>
        <a:lstStyle/>
        <a:p>
          <a:endParaRPr lang="zh-CN" altLang="en-US"/>
        </a:p>
      </dgm:t>
    </dgm:pt>
    <dgm:pt modelId="{0CDA2835-1441-4B1A-A776-E36C33BA40F3}" type="pres">
      <dgm:prSet presAssocID="{0D877C00-B5EC-4D84-9200-B6CA8743B162}" presName="compositeShape" presStyleCnt="0">
        <dgm:presLayoutVars>
          <dgm:dir/>
          <dgm:resizeHandles/>
        </dgm:presLayoutVars>
      </dgm:prSet>
      <dgm:spPr/>
    </dgm:pt>
    <dgm:pt modelId="{A9FF1895-F319-4007-A34A-6A7E8050A845}" type="pres">
      <dgm:prSet presAssocID="{0D877C00-B5EC-4D84-9200-B6CA8743B162}" presName="pyramid" presStyleLbl="node1" presStyleIdx="0" presStyleCnt="1"/>
      <dgm:spPr/>
    </dgm:pt>
    <dgm:pt modelId="{06DDB9BB-82DC-4FD3-9347-A8092610CE9E}" type="pres">
      <dgm:prSet presAssocID="{0D877C00-B5EC-4D84-9200-B6CA8743B162}" presName="theList" presStyleCnt="0"/>
      <dgm:spPr/>
    </dgm:pt>
    <dgm:pt modelId="{27E5C95C-945F-46FB-9239-EFED265F0FD2}" type="pres">
      <dgm:prSet presAssocID="{D650B0D9-3F71-4D01-8997-7DD8BAF1975A}" presName="aNode" presStyleLbl="fgAcc1" presStyleIdx="0" presStyleCnt="3">
        <dgm:presLayoutVars>
          <dgm:bulletEnabled val="1"/>
        </dgm:presLayoutVars>
      </dgm:prSet>
      <dgm:spPr/>
      <dgm:t>
        <a:bodyPr/>
        <a:lstStyle/>
        <a:p>
          <a:endParaRPr lang="zh-CN" altLang="en-US"/>
        </a:p>
      </dgm:t>
    </dgm:pt>
    <dgm:pt modelId="{66994470-364D-4098-983C-13640CEE5E99}" type="pres">
      <dgm:prSet presAssocID="{D650B0D9-3F71-4D01-8997-7DD8BAF1975A}" presName="aSpace" presStyleCnt="0"/>
      <dgm:spPr/>
    </dgm:pt>
    <dgm:pt modelId="{BF9ADB66-9D6E-4844-B776-F899AF519FA8}" type="pres">
      <dgm:prSet presAssocID="{E82B6562-D79F-424A-A155-B7D6C7FDBE1D}" presName="aNode" presStyleLbl="fgAcc1" presStyleIdx="1" presStyleCnt="3">
        <dgm:presLayoutVars>
          <dgm:bulletEnabled val="1"/>
        </dgm:presLayoutVars>
      </dgm:prSet>
      <dgm:spPr/>
      <dgm:t>
        <a:bodyPr/>
        <a:lstStyle/>
        <a:p>
          <a:endParaRPr lang="zh-CN" altLang="en-US"/>
        </a:p>
      </dgm:t>
    </dgm:pt>
    <dgm:pt modelId="{82AE7EA2-01F0-43BD-B366-50C691B9EF79}" type="pres">
      <dgm:prSet presAssocID="{E82B6562-D79F-424A-A155-B7D6C7FDBE1D}" presName="aSpace" presStyleCnt="0"/>
      <dgm:spPr/>
    </dgm:pt>
    <dgm:pt modelId="{D3F01FDF-09A3-46B0-AEAB-5079C95383DC}" type="pres">
      <dgm:prSet presAssocID="{DC4651E8-206C-4D0F-BB9C-A76F4EAC4967}" presName="aNode" presStyleLbl="fgAcc1" presStyleIdx="2" presStyleCnt="3">
        <dgm:presLayoutVars>
          <dgm:bulletEnabled val="1"/>
        </dgm:presLayoutVars>
      </dgm:prSet>
      <dgm:spPr/>
      <dgm:t>
        <a:bodyPr/>
        <a:lstStyle/>
        <a:p>
          <a:endParaRPr lang="zh-CN" altLang="en-US"/>
        </a:p>
      </dgm:t>
    </dgm:pt>
    <dgm:pt modelId="{6DA07715-0E74-4569-8D14-4C7329ED1BE8}" type="pres">
      <dgm:prSet presAssocID="{DC4651E8-206C-4D0F-BB9C-A76F4EAC4967}" presName="aSpace" presStyleCnt="0"/>
      <dgm:spPr/>
    </dgm:pt>
  </dgm:ptLst>
  <dgm:cxnLst>
    <dgm:cxn modelId="{129B1E5D-0179-4001-B121-84716DF59E07}" type="presOf" srcId="{D650B0D9-3F71-4D01-8997-7DD8BAF1975A}" destId="{27E5C95C-945F-46FB-9239-EFED265F0FD2}" srcOrd="0" destOrd="0" presId="urn:microsoft.com/office/officeart/2005/8/layout/pyramid2"/>
    <dgm:cxn modelId="{A9925F02-6C0B-4400-9810-CE11098519E6}" type="presOf" srcId="{0D877C00-B5EC-4D84-9200-B6CA8743B162}" destId="{0CDA2835-1441-4B1A-A776-E36C33BA40F3}" srcOrd="0" destOrd="0" presId="urn:microsoft.com/office/officeart/2005/8/layout/pyramid2"/>
    <dgm:cxn modelId="{D3F694F0-C767-4ED8-AC80-2114E241298D}" type="presOf" srcId="{DC4651E8-206C-4D0F-BB9C-A76F4EAC4967}" destId="{D3F01FDF-09A3-46B0-AEAB-5079C95383DC}" srcOrd="0" destOrd="0" presId="urn:microsoft.com/office/officeart/2005/8/layout/pyramid2"/>
    <dgm:cxn modelId="{6C314693-C829-44CF-A75A-04345B2143CA}" srcId="{0D877C00-B5EC-4D84-9200-B6CA8743B162}" destId="{E82B6562-D79F-424A-A155-B7D6C7FDBE1D}" srcOrd="1" destOrd="0" parTransId="{FDA2000A-20B6-43E5-A4A3-710DF84DF06E}" sibTransId="{E0C23134-5016-424B-A7D9-EF3F63225558}"/>
    <dgm:cxn modelId="{0E9916E8-6191-483D-84B1-DB1A5148D1FD}" srcId="{0D877C00-B5EC-4D84-9200-B6CA8743B162}" destId="{DC4651E8-206C-4D0F-BB9C-A76F4EAC4967}" srcOrd="2" destOrd="0" parTransId="{E3E54088-225E-40B4-9365-71E54CA71D08}" sibTransId="{5630F903-F1AE-47E3-9997-8584FE0F7E5C}"/>
    <dgm:cxn modelId="{A87D0559-5B0F-4FFF-A9C6-8FA0FB2F0909}" type="presOf" srcId="{E82B6562-D79F-424A-A155-B7D6C7FDBE1D}" destId="{BF9ADB66-9D6E-4844-B776-F899AF519FA8}" srcOrd="0" destOrd="0" presId="urn:microsoft.com/office/officeart/2005/8/layout/pyramid2"/>
    <dgm:cxn modelId="{AB8ACD80-2A0E-4277-A143-4DEE9EA841E3}" srcId="{0D877C00-B5EC-4D84-9200-B6CA8743B162}" destId="{D650B0D9-3F71-4D01-8997-7DD8BAF1975A}" srcOrd="0" destOrd="0" parTransId="{16557AF4-21E9-4FB6-88F6-B39247C903B9}" sibTransId="{FF3CEC52-719E-4EA0-A3B8-B8F18158DB8D}"/>
    <dgm:cxn modelId="{369ECDA6-B809-401F-A0FD-20144F8F7329}" type="presParOf" srcId="{0CDA2835-1441-4B1A-A776-E36C33BA40F3}" destId="{A9FF1895-F319-4007-A34A-6A7E8050A845}" srcOrd="0" destOrd="0" presId="urn:microsoft.com/office/officeart/2005/8/layout/pyramid2"/>
    <dgm:cxn modelId="{F156A7D5-A9D2-4584-A9F8-D24BDDE8EC5F}" type="presParOf" srcId="{0CDA2835-1441-4B1A-A776-E36C33BA40F3}" destId="{06DDB9BB-82DC-4FD3-9347-A8092610CE9E}" srcOrd="1" destOrd="0" presId="urn:microsoft.com/office/officeart/2005/8/layout/pyramid2"/>
    <dgm:cxn modelId="{FDBAF77F-E594-4B08-ADBF-25B4592E26F8}" type="presParOf" srcId="{06DDB9BB-82DC-4FD3-9347-A8092610CE9E}" destId="{27E5C95C-945F-46FB-9239-EFED265F0FD2}" srcOrd="0" destOrd="0" presId="urn:microsoft.com/office/officeart/2005/8/layout/pyramid2"/>
    <dgm:cxn modelId="{A39A5B49-2BEC-40F7-A7FE-67A916C3D6A7}" type="presParOf" srcId="{06DDB9BB-82DC-4FD3-9347-A8092610CE9E}" destId="{66994470-364D-4098-983C-13640CEE5E99}" srcOrd="1" destOrd="0" presId="urn:microsoft.com/office/officeart/2005/8/layout/pyramid2"/>
    <dgm:cxn modelId="{483E1AD9-F3D1-417D-8033-17BCECA0B71B}" type="presParOf" srcId="{06DDB9BB-82DC-4FD3-9347-A8092610CE9E}" destId="{BF9ADB66-9D6E-4844-B776-F899AF519FA8}" srcOrd="2" destOrd="0" presId="urn:microsoft.com/office/officeart/2005/8/layout/pyramid2"/>
    <dgm:cxn modelId="{02FC73AD-0D2E-4FE1-BAA3-7BEC78331C57}" type="presParOf" srcId="{06DDB9BB-82DC-4FD3-9347-A8092610CE9E}" destId="{82AE7EA2-01F0-43BD-B366-50C691B9EF79}" srcOrd="3" destOrd="0" presId="urn:microsoft.com/office/officeart/2005/8/layout/pyramid2"/>
    <dgm:cxn modelId="{04113506-39FA-425F-BA04-BDBEFDA91E5F}" type="presParOf" srcId="{06DDB9BB-82DC-4FD3-9347-A8092610CE9E}" destId="{D3F01FDF-09A3-46B0-AEAB-5079C95383DC}" srcOrd="4" destOrd="0" presId="urn:microsoft.com/office/officeart/2005/8/layout/pyramid2"/>
    <dgm:cxn modelId="{1C3200A7-A534-492B-B681-34DBFE2F0B89}" type="presParOf" srcId="{06DDB9BB-82DC-4FD3-9347-A8092610CE9E}" destId="{6DA07715-0E74-4569-8D14-4C7329ED1BE8}"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47FA871-43A2-457A-9BC3-FEB31CD933EE}" type="doc">
      <dgm:prSet loTypeId="urn:microsoft.com/office/officeart/2005/8/layout/hProcess7#1" loCatId="process" qsTypeId="urn:microsoft.com/office/officeart/2005/8/quickstyle/simple1" qsCatId="simple" csTypeId="urn:microsoft.com/office/officeart/2005/8/colors/accent0_2" csCatId="mainScheme" phldr="1"/>
      <dgm:spPr/>
      <dgm:t>
        <a:bodyPr/>
        <a:lstStyle/>
        <a:p>
          <a:endParaRPr lang="zh-CN" altLang="en-US"/>
        </a:p>
      </dgm:t>
    </dgm:pt>
    <dgm:pt modelId="{4DF1874D-22F7-4536-855B-45723D03DC16}">
      <dgm:prSet phldrT="[文本]"/>
      <dgm:spPr/>
      <dgm:t>
        <a:bodyPr/>
        <a:lstStyle/>
        <a:p>
          <a:r>
            <a:rPr lang="zh-CN" altLang="en-US" dirty="0" smtClean="0"/>
            <a:t>一</a:t>
          </a:r>
          <a:endParaRPr lang="zh-CN" altLang="en-US" dirty="0"/>
        </a:p>
      </dgm:t>
    </dgm:pt>
    <dgm:pt modelId="{3E50B14B-2291-40D9-AF9B-E9A44FDD7310}" type="parTrans" cxnId="{D17AC2FC-25E7-4249-86BA-372009B2C327}">
      <dgm:prSet/>
      <dgm:spPr/>
      <dgm:t>
        <a:bodyPr/>
        <a:lstStyle/>
        <a:p>
          <a:endParaRPr lang="zh-CN" altLang="en-US"/>
        </a:p>
      </dgm:t>
    </dgm:pt>
    <dgm:pt modelId="{DFEEBF0F-9744-4476-A517-16DB03FBD58C}" type="sibTrans" cxnId="{D17AC2FC-25E7-4249-86BA-372009B2C327}">
      <dgm:prSet/>
      <dgm:spPr/>
      <dgm:t>
        <a:bodyPr/>
        <a:lstStyle/>
        <a:p>
          <a:endParaRPr lang="zh-CN" altLang="en-US"/>
        </a:p>
      </dgm:t>
    </dgm:pt>
    <dgm:pt modelId="{19AD4549-5BCE-4D27-B516-0958E0AE8190}">
      <dgm:prSet phldrT="[文本]"/>
      <dgm:spPr/>
      <dgm:t>
        <a:bodyPr/>
        <a:lstStyle/>
        <a:p>
          <a:r>
            <a:rPr lang="zh-CN" altLang="en-US" dirty="0" smtClean="0"/>
            <a:t>这些应用能够通过浏览器访问，或者具有开放</a:t>
          </a:r>
          <a:r>
            <a:rPr lang="en-US" altLang="zh-CN" dirty="0" smtClean="0"/>
            <a:t>API</a:t>
          </a:r>
          <a:r>
            <a:rPr lang="zh-CN" altLang="en-US" dirty="0" smtClean="0"/>
            <a:t>，允许用户或者瘦客户端使用</a:t>
          </a:r>
          <a:endParaRPr lang="zh-CN" altLang="en-US" dirty="0"/>
        </a:p>
      </dgm:t>
    </dgm:pt>
    <dgm:pt modelId="{34FD31D3-2AAA-4E9F-B673-55415B9FE043}" type="parTrans" cxnId="{DEAAF86A-82C7-46D1-92A5-A2EFD059203D}">
      <dgm:prSet/>
      <dgm:spPr/>
      <dgm:t>
        <a:bodyPr/>
        <a:lstStyle/>
        <a:p>
          <a:endParaRPr lang="zh-CN" altLang="en-US"/>
        </a:p>
      </dgm:t>
    </dgm:pt>
    <dgm:pt modelId="{E9675019-002C-4890-AE04-4047A316A5E2}" type="sibTrans" cxnId="{DEAAF86A-82C7-46D1-92A5-A2EFD059203D}">
      <dgm:prSet/>
      <dgm:spPr/>
      <dgm:t>
        <a:bodyPr/>
        <a:lstStyle/>
        <a:p>
          <a:endParaRPr lang="zh-CN" altLang="en-US"/>
        </a:p>
      </dgm:t>
    </dgm:pt>
    <dgm:pt modelId="{E7389A8C-A507-47B4-A831-C28304E8ABEC}">
      <dgm:prSet phldrT="[文本]"/>
      <dgm:spPr/>
      <dgm:t>
        <a:bodyPr/>
        <a:lstStyle/>
        <a:p>
          <a:r>
            <a:rPr lang="zh-CN" altLang="en-US" dirty="0" smtClean="0"/>
            <a:t>二</a:t>
          </a:r>
          <a:endParaRPr lang="zh-CN" altLang="en-US" dirty="0"/>
        </a:p>
      </dgm:t>
    </dgm:pt>
    <dgm:pt modelId="{1E2DF1BC-F39B-4D45-B9BF-D824BAC435BE}" type="parTrans" cxnId="{8D56364C-24F2-4B28-B3DB-6C4C7365795C}">
      <dgm:prSet/>
      <dgm:spPr/>
      <dgm:t>
        <a:bodyPr/>
        <a:lstStyle/>
        <a:p>
          <a:endParaRPr lang="zh-CN" altLang="en-US"/>
        </a:p>
      </dgm:t>
    </dgm:pt>
    <dgm:pt modelId="{F3ACEA8D-E717-4F7D-8F62-F0EA0662C5BB}" type="sibTrans" cxnId="{8D56364C-24F2-4B28-B3DB-6C4C7365795C}">
      <dgm:prSet/>
      <dgm:spPr/>
      <dgm:t>
        <a:bodyPr/>
        <a:lstStyle/>
        <a:p>
          <a:endParaRPr lang="zh-CN" altLang="en-US"/>
        </a:p>
      </dgm:t>
    </dgm:pt>
    <dgm:pt modelId="{C98B077F-C2D5-4014-A2D4-F6D1B8DE213A}">
      <dgm:prSet phldrT="[文本]"/>
      <dgm:spPr/>
      <dgm:t>
        <a:bodyPr/>
        <a:lstStyle/>
        <a:p>
          <a:r>
            <a:rPr lang="zh-CN" altLang="en-US" dirty="0" smtClean="0"/>
            <a:t>用户在使用云服务时，不需要进行一次性投入，只需要在使用的过程中按照其实际的使用情况付费</a:t>
          </a:r>
          <a:endParaRPr lang="zh-CN" altLang="en-US" dirty="0"/>
        </a:p>
      </dgm:t>
    </dgm:pt>
    <dgm:pt modelId="{AEDF5413-8225-4673-8018-54A0A14D8AB5}" type="parTrans" cxnId="{7E4F5849-6F3F-4785-9728-1396DE9E0DF5}">
      <dgm:prSet/>
      <dgm:spPr/>
      <dgm:t>
        <a:bodyPr/>
        <a:lstStyle/>
        <a:p>
          <a:endParaRPr lang="zh-CN" altLang="en-US"/>
        </a:p>
      </dgm:t>
    </dgm:pt>
    <dgm:pt modelId="{0A80D19C-B3C1-4677-8A8F-22C812A92AA5}" type="sibTrans" cxnId="{7E4F5849-6F3F-4785-9728-1396DE9E0DF5}">
      <dgm:prSet/>
      <dgm:spPr/>
      <dgm:t>
        <a:bodyPr/>
        <a:lstStyle/>
        <a:p>
          <a:endParaRPr lang="zh-CN" altLang="en-US"/>
        </a:p>
      </dgm:t>
    </dgm:pt>
    <dgm:pt modelId="{7F72286F-DFAB-42D3-AC51-7E994AA9852D}">
      <dgm:prSet phldrT="[文本]"/>
      <dgm:spPr/>
      <dgm:t>
        <a:bodyPr/>
        <a:lstStyle/>
        <a:p>
          <a:r>
            <a:rPr lang="zh-CN" altLang="en-US" dirty="0" smtClean="0"/>
            <a:t>三</a:t>
          </a:r>
          <a:endParaRPr lang="zh-CN" altLang="en-US" dirty="0"/>
        </a:p>
      </dgm:t>
    </dgm:pt>
    <dgm:pt modelId="{320E205F-8F7A-443F-838D-3D47FB955BE3}" type="parTrans" cxnId="{60FBDC28-C659-489F-9031-FE771037F338}">
      <dgm:prSet/>
      <dgm:spPr/>
      <dgm:t>
        <a:bodyPr/>
        <a:lstStyle/>
        <a:p>
          <a:endParaRPr lang="zh-CN" altLang="en-US"/>
        </a:p>
      </dgm:t>
    </dgm:pt>
    <dgm:pt modelId="{1649DFC1-DF53-429A-BDC0-5D61C0D5AB1A}" type="sibTrans" cxnId="{60FBDC28-C659-489F-9031-FE771037F338}">
      <dgm:prSet/>
      <dgm:spPr/>
      <dgm:t>
        <a:bodyPr/>
        <a:lstStyle/>
        <a:p>
          <a:endParaRPr lang="zh-CN" altLang="en-US"/>
        </a:p>
      </dgm:t>
    </dgm:pt>
    <dgm:pt modelId="{B6E3AD0D-6CF4-4D7A-9FB7-42B4EB313696}">
      <dgm:prSet phldrT="[文本]"/>
      <dgm:spPr/>
      <dgm:t>
        <a:bodyPr/>
        <a:lstStyle/>
        <a:p>
          <a:r>
            <a:rPr lang="zh-CN" altLang="en-US" dirty="0" smtClean="0"/>
            <a:t>云应用要求高度的整合，而且云应用之间的整合能力对于云应用的成功至关重要</a:t>
          </a:r>
          <a:endParaRPr lang="zh-CN" altLang="en-US" dirty="0"/>
        </a:p>
      </dgm:t>
    </dgm:pt>
    <dgm:pt modelId="{F6A6237A-B598-451E-A677-9C9684338D00}" type="parTrans" cxnId="{F77A4D2E-0FB6-4CE2-9260-B6C84551825D}">
      <dgm:prSet/>
      <dgm:spPr/>
      <dgm:t>
        <a:bodyPr/>
        <a:lstStyle/>
        <a:p>
          <a:endParaRPr lang="zh-CN" altLang="en-US"/>
        </a:p>
      </dgm:t>
    </dgm:pt>
    <dgm:pt modelId="{42548F8E-80C5-4E5C-ACEA-E8EB8C113AD7}" type="sibTrans" cxnId="{F77A4D2E-0FB6-4CE2-9260-B6C84551825D}">
      <dgm:prSet/>
      <dgm:spPr/>
      <dgm:t>
        <a:bodyPr/>
        <a:lstStyle/>
        <a:p>
          <a:endParaRPr lang="zh-CN" altLang="en-US"/>
        </a:p>
      </dgm:t>
    </dgm:pt>
    <dgm:pt modelId="{A3C67F9C-4FCF-4C63-898A-663961BD047F}" type="pres">
      <dgm:prSet presAssocID="{347FA871-43A2-457A-9BC3-FEB31CD933EE}" presName="Name0" presStyleCnt="0">
        <dgm:presLayoutVars>
          <dgm:dir/>
          <dgm:animLvl val="lvl"/>
          <dgm:resizeHandles val="exact"/>
        </dgm:presLayoutVars>
      </dgm:prSet>
      <dgm:spPr/>
      <dgm:t>
        <a:bodyPr/>
        <a:lstStyle/>
        <a:p>
          <a:endParaRPr lang="zh-CN" altLang="en-US"/>
        </a:p>
      </dgm:t>
    </dgm:pt>
    <dgm:pt modelId="{721B85D6-18AE-454B-B137-7BFAB07A926E}" type="pres">
      <dgm:prSet presAssocID="{4DF1874D-22F7-4536-855B-45723D03DC16}" presName="compositeNode" presStyleCnt="0">
        <dgm:presLayoutVars>
          <dgm:bulletEnabled val="1"/>
        </dgm:presLayoutVars>
      </dgm:prSet>
      <dgm:spPr/>
    </dgm:pt>
    <dgm:pt modelId="{BF8C948D-3774-4467-971D-4B0B825BDCA1}" type="pres">
      <dgm:prSet presAssocID="{4DF1874D-22F7-4536-855B-45723D03DC16}" presName="bgRect" presStyleLbl="node1" presStyleIdx="0" presStyleCnt="3"/>
      <dgm:spPr/>
      <dgm:t>
        <a:bodyPr/>
        <a:lstStyle/>
        <a:p>
          <a:endParaRPr lang="zh-CN" altLang="en-US"/>
        </a:p>
      </dgm:t>
    </dgm:pt>
    <dgm:pt modelId="{D55CE6C8-C9B1-41AA-8CC6-C62A3557B70A}" type="pres">
      <dgm:prSet presAssocID="{4DF1874D-22F7-4536-855B-45723D03DC16}" presName="parentNode" presStyleLbl="node1" presStyleIdx="0" presStyleCnt="3">
        <dgm:presLayoutVars>
          <dgm:chMax val="0"/>
          <dgm:bulletEnabled val="1"/>
        </dgm:presLayoutVars>
      </dgm:prSet>
      <dgm:spPr/>
      <dgm:t>
        <a:bodyPr/>
        <a:lstStyle/>
        <a:p>
          <a:endParaRPr lang="zh-CN" altLang="en-US"/>
        </a:p>
      </dgm:t>
    </dgm:pt>
    <dgm:pt modelId="{5395B087-7650-4E4C-B824-8949FDB06691}" type="pres">
      <dgm:prSet presAssocID="{4DF1874D-22F7-4536-855B-45723D03DC16}" presName="childNode" presStyleLbl="node1" presStyleIdx="0" presStyleCnt="3">
        <dgm:presLayoutVars>
          <dgm:bulletEnabled val="1"/>
        </dgm:presLayoutVars>
      </dgm:prSet>
      <dgm:spPr/>
      <dgm:t>
        <a:bodyPr/>
        <a:lstStyle/>
        <a:p>
          <a:endParaRPr lang="zh-CN" altLang="en-US"/>
        </a:p>
      </dgm:t>
    </dgm:pt>
    <dgm:pt modelId="{054DAD66-E348-420C-8DA1-0A86BDD202D3}" type="pres">
      <dgm:prSet presAssocID="{DFEEBF0F-9744-4476-A517-16DB03FBD58C}" presName="hSp" presStyleCnt="0"/>
      <dgm:spPr/>
    </dgm:pt>
    <dgm:pt modelId="{D344A8DE-89B1-468E-8637-97AA2D7EF755}" type="pres">
      <dgm:prSet presAssocID="{DFEEBF0F-9744-4476-A517-16DB03FBD58C}" presName="vProcSp" presStyleCnt="0"/>
      <dgm:spPr/>
    </dgm:pt>
    <dgm:pt modelId="{211D05FF-81F9-494F-AAFF-867CE62797E0}" type="pres">
      <dgm:prSet presAssocID="{DFEEBF0F-9744-4476-A517-16DB03FBD58C}" presName="vSp1" presStyleCnt="0"/>
      <dgm:spPr/>
    </dgm:pt>
    <dgm:pt modelId="{B3A168CF-79DF-4B1B-A023-22DF3D1B71A9}" type="pres">
      <dgm:prSet presAssocID="{DFEEBF0F-9744-4476-A517-16DB03FBD58C}" presName="simulatedConn" presStyleLbl="solidFgAcc1" presStyleIdx="0" presStyleCnt="2"/>
      <dgm:spPr/>
    </dgm:pt>
    <dgm:pt modelId="{EE7DB2FD-4FBC-48CD-B024-0ED81D42957E}" type="pres">
      <dgm:prSet presAssocID="{DFEEBF0F-9744-4476-A517-16DB03FBD58C}" presName="vSp2" presStyleCnt="0"/>
      <dgm:spPr/>
    </dgm:pt>
    <dgm:pt modelId="{8D2D6B42-F2CE-4583-BF0C-953F1E4CF667}" type="pres">
      <dgm:prSet presAssocID="{DFEEBF0F-9744-4476-A517-16DB03FBD58C}" presName="sibTrans" presStyleCnt="0"/>
      <dgm:spPr/>
    </dgm:pt>
    <dgm:pt modelId="{AA0C5E0D-7BF2-4F72-BD0C-325F74A9039A}" type="pres">
      <dgm:prSet presAssocID="{E7389A8C-A507-47B4-A831-C28304E8ABEC}" presName="compositeNode" presStyleCnt="0">
        <dgm:presLayoutVars>
          <dgm:bulletEnabled val="1"/>
        </dgm:presLayoutVars>
      </dgm:prSet>
      <dgm:spPr/>
    </dgm:pt>
    <dgm:pt modelId="{F2517778-294E-4859-9FB7-DFFF70953B04}" type="pres">
      <dgm:prSet presAssocID="{E7389A8C-A507-47B4-A831-C28304E8ABEC}" presName="bgRect" presStyleLbl="node1" presStyleIdx="1" presStyleCnt="3"/>
      <dgm:spPr/>
      <dgm:t>
        <a:bodyPr/>
        <a:lstStyle/>
        <a:p>
          <a:endParaRPr lang="zh-CN" altLang="en-US"/>
        </a:p>
      </dgm:t>
    </dgm:pt>
    <dgm:pt modelId="{9E225BC7-6997-4678-B652-BA5BAE9D1B7A}" type="pres">
      <dgm:prSet presAssocID="{E7389A8C-A507-47B4-A831-C28304E8ABEC}" presName="parentNode" presStyleLbl="node1" presStyleIdx="1" presStyleCnt="3">
        <dgm:presLayoutVars>
          <dgm:chMax val="0"/>
          <dgm:bulletEnabled val="1"/>
        </dgm:presLayoutVars>
      </dgm:prSet>
      <dgm:spPr/>
      <dgm:t>
        <a:bodyPr/>
        <a:lstStyle/>
        <a:p>
          <a:endParaRPr lang="zh-CN" altLang="en-US"/>
        </a:p>
      </dgm:t>
    </dgm:pt>
    <dgm:pt modelId="{AA314B3E-A59A-4915-ADA8-58D97FD389AC}" type="pres">
      <dgm:prSet presAssocID="{E7389A8C-A507-47B4-A831-C28304E8ABEC}" presName="childNode" presStyleLbl="node1" presStyleIdx="1" presStyleCnt="3">
        <dgm:presLayoutVars>
          <dgm:bulletEnabled val="1"/>
        </dgm:presLayoutVars>
      </dgm:prSet>
      <dgm:spPr/>
      <dgm:t>
        <a:bodyPr/>
        <a:lstStyle/>
        <a:p>
          <a:endParaRPr lang="zh-CN" altLang="en-US"/>
        </a:p>
      </dgm:t>
    </dgm:pt>
    <dgm:pt modelId="{39EE89E8-1006-4F05-BA4E-3DE6014662FD}" type="pres">
      <dgm:prSet presAssocID="{F3ACEA8D-E717-4F7D-8F62-F0EA0662C5BB}" presName="hSp" presStyleCnt="0"/>
      <dgm:spPr/>
    </dgm:pt>
    <dgm:pt modelId="{59328820-65C8-4A6A-947D-9F594BBE19E5}" type="pres">
      <dgm:prSet presAssocID="{F3ACEA8D-E717-4F7D-8F62-F0EA0662C5BB}" presName="vProcSp" presStyleCnt="0"/>
      <dgm:spPr/>
    </dgm:pt>
    <dgm:pt modelId="{201CF101-BD1A-47B5-B7DD-14A8C0F4138D}" type="pres">
      <dgm:prSet presAssocID="{F3ACEA8D-E717-4F7D-8F62-F0EA0662C5BB}" presName="vSp1" presStyleCnt="0"/>
      <dgm:spPr/>
    </dgm:pt>
    <dgm:pt modelId="{2C71695C-8A33-403F-A940-30555D3FADD6}" type="pres">
      <dgm:prSet presAssocID="{F3ACEA8D-E717-4F7D-8F62-F0EA0662C5BB}" presName="simulatedConn" presStyleLbl="solidFgAcc1" presStyleIdx="1" presStyleCnt="2"/>
      <dgm:spPr/>
    </dgm:pt>
    <dgm:pt modelId="{C0DABE4A-69D2-41FC-82E8-5DFEBA870340}" type="pres">
      <dgm:prSet presAssocID="{F3ACEA8D-E717-4F7D-8F62-F0EA0662C5BB}" presName="vSp2" presStyleCnt="0"/>
      <dgm:spPr/>
    </dgm:pt>
    <dgm:pt modelId="{852F2DF3-B0F0-4401-9130-9D70E1C6E86E}" type="pres">
      <dgm:prSet presAssocID="{F3ACEA8D-E717-4F7D-8F62-F0EA0662C5BB}" presName="sibTrans" presStyleCnt="0"/>
      <dgm:spPr/>
    </dgm:pt>
    <dgm:pt modelId="{7AE0A691-DDA3-474F-82E2-CFDC11B8BC79}" type="pres">
      <dgm:prSet presAssocID="{7F72286F-DFAB-42D3-AC51-7E994AA9852D}" presName="compositeNode" presStyleCnt="0">
        <dgm:presLayoutVars>
          <dgm:bulletEnabled val="1"/>
        </dgm:presLayoutVars>
      </dgm:prSet>
      <dgm:spPr/>
    </dgm:pt>
    <dgm:pt modelId="{D0B6B8F8-F4C8-4D87-93C9-20CD606077AB}" type="pres">
      <dgm:prSet presAssocID="{7F72286F-DFAB-42D3-AC51-7E994AA9852D}" presName="bgRect" presStyleLbl="node1" presStyleIdx="2" presStyleCnt="3"/>
      <dgm:spPr/>
      <dgm:t>
        <a:bodyPr/>
        <a:lstStyle/>
        <a:p>
          <a:endParaRPr lang="zh-CN" altLang="en-US"/>
        </a:p>
      </dgm:t>
    </dgm:pt>
    <dgm:pt modelId="{F8E7936C-BF6B-4D86-B045-49026016B744}" type="pres">
      <dgm:prSet presAssocID="{7F72286F-DFAB-42D3-AC51-7E994AA9852D}" presName="parentNode" presStyleLbl="node1" presStyleIdx="2" presStyleCnt="3">
        <dgm:presLayoutVars>
          <dgm:chMax val="0"/>
          <dgm:bulletEnabled val="1"/>
        </dgm:presLayoutVars>
      </dgm:prSet>
      <dgm:spPr/>
      <dgm:t>
        <a:bodyPr/>
        <a:lstStyle/>
        <a:p>
          <a:endParaRPr lang="zh-CN" altLang="en-US"/>
        </a:p>
      </dgm:t>
    </dgm:pt>
    <dgm:pt modelId="{31C71071-5459-437E-A830-28556E2EA219}" type="pres">
      <dgm:prSet presAssocID="{7F72286F-DFAB-42D3-AC51-7E994AA9852D}" presName="childNode" presStyleLbl="node1" presStyleIdx="2" presStyleCnt="3">
        <dgm:presLayoutVars>
          <dgm:bulletEnabled val="1"/>
        </dgm:presLayoutVars>
      </dgm:prSet>
      <dgm:spPr/>
      <dgm:t>
        <a:bodyPr/>
        <a:lstStyle/>
        <a:p>
          <a:endParaRPr lang="zh-CN" altLang="en-US"/>
        </a:p>
      </dgm:t>
    </dgm:pt>
  </dgm:ptLst>
  <dgm:cxnLst>
    <dgm:cxn modelId="{3F1F8135-107F-48D2-80A4-6AC1A9996582}" type="presOf" srcId="{4DF1874D-22F7-4536-855B-45723D03DC16}" destId="{D55CE6C8-C9B1-41AA-8CC6-C62A3557B70A}" srcOrd="1" destOrd="0" presId="urn:microsoft.com/office/officeart/2005/8/layout/hProcess7#1"/>
    <dgm:cxn modelId="{D17AC2FC-25E7-4249-86BA-372009B2C327}" srcId="{347FA871-43A2-457A-9BC3-FEB31CD933EE}" destId="{4DF1874D-22F7-4536-855B-45723D03DC16}" srcOrd="0" destOrd="0" parTransId="{3E50B14B-2291-40D9-AF9B-E9A44FDD7310}" sibTransId="{DFEEBF0F-9744-4476-A517-16DB03FBD58C}"/>
    <dgm:cxn modelId="{60FBDC28-C659-489F-9031-FE771037F338}" srcId="{347FA871-43A2-457A-9BC3-FEB31CD933EE}" destId="{7F72286F-DFAB-42D3-AC51-7E994AA9852D}" srcOrd="2" destOrd="0" parTransId="{320E205F-8F7A-443F-838D-3D47FB955BE3}" sibTransId="{1649DFC1-DF53-429A-BDC0-5D61C0D5AB1A}"/>
    <dgm:cxn modelId="{5A46358B-BD21-4E87-B210-D2D4AF252119}" type="presOf" srcId="{C98B077F-C2D5-4014-A2D4-F6D1B8DE213A}" destId="{AA314B3E-A59A-4915-ADA8-58D97FD389AC}" srcOrd="0" destOrd="0" presId="urn:microsoft.com/office/officeart/2005/8/layout/hProcess7#1"/>
    <dgm:cxn modelId="{728F8827-08FA-4C64-8C38-D5501A673DDE}" type="presOf" srcId="{E7389A8C-A507-47B4-A831-C28304E8ABEC}" destId="{F2517778-294E-4859-9FB7-DFFF70953B04}" srcOrd="0" destOrd="0" presId="urn:microsoft.com/office/officeart/2005/8/layout/hProcess7#1"/>
    <dgm:cxn modelId="{73B9742E-1BC3-4D67-98B2-65D9C02E1887}" type="presOf" srcId="{7F72286F-DFAB-42D3-AC51-7E994AA9852D}" destId="{F8E7936C-BF6B-4D86-B045-49026016B744}" srcOrd="1" destOrd="0" presId="urn:microsoft.com/office/officeart/2005/8/layout/hProcess7#1"/>
    <dgm:cxn modelId="{DE1D3F0C-4C49-4042-B432-0A824770EB39}" type="presOf" srcId="{E7389A8C-A507-47B4-A831-C28304E8ABEC}" destId="{9E225BC7-6997-4678-B652-BA5BAE9D1B7A}" srcOrd="1" destOrd="0" presId="urn:microsoft.com/office/officeart/2005/8/layout/hProcess7#1"/>
    <dgm:cxn modelId="{DEAAF86A-82C7-46D1-92A5-A2EFD059203D}" srcId="{4DF1874D-22F7-4536-855B-45723D03DC16}" destId="{19AD4549-5BCE-4D27-B516-0958E0AE8190}" srcOrd="0" destOrd="0" parTransId="{34FD31D3-2AAA-4E9F-B673-55415B9FE043}" sibTransId="{E9675019-002C-4890-AE04-4047A316A5E2}"/>
    <dgm:cxn modelId="{C79E9CB1-7183-48B3-B175-57FDCC081C9C}" type="presOf" srcId="{7F72286F-DFAB-42D3-AC51-7E994AA9852D}" destId="{D0B6B8F8-F4C8-4D87-93C9-20CD606077AB}" srcOrd="0" destOrd="0" presId="urn:microsoft.com/office/officeart/2005/8/layout/hProcess7#1"/>
    <dgm:cxn modelId="{274F89CB-3BC6-4468-9DD0-AF118FA9239B}" type="presOf" srcId="{19AD4549-5BCE-4D27-B516-0958E0AE8190}" destId="{5395B087-7650-4E4C-B824-8949FDB06691}" srcOrd="0" destOrd="0" presId="urn:microsoft.com/office/officeart/2005/8/layout/hProcess7#1"/>
    <dgm:cxn modelId="{F7EEBEF8-D97B-4523-B850-1F18C401A87F}" type="presOf" srcId="{4DF1874D-22F7-4536-855B-45723D03DC16}" destId="{BF8C948D-3774-4467-971D-4B0B825BDCA1}" srcOrd="0" destOrd="0" presId="urn:microsoft.com/office/officeart/2005/8/layout/hProcess7#1"/>
    <dgm:cxn modelId="{7E4F5849-6F3F-4785-9728-1396DE9E0DF5}" srcId="{E7389A8C-A507-47B4-A831-C28304E8ABEC}" destId="{C98B077F-C2D5-4014-A2D4-F6D1B8DE213A}" srcOrd="0" destOrd="0" parTransId="{AEDF5413-8225-4673-8018-54A0A14D8AB5}" sibTransId="{0A80D19C-B3C1-4677-8A8F-22C812A92AA5}"/>
    <dgm:cxn modelId="{F77A4D2E-0FB6-4CE2-9260-B6C84551825D}" srcId="{7F72286F-DFAB-42D3-AC51-7E994AA9852D}" destId="{B6E3AD0D-6CF4-4D7A-9FB7-42B4EB313696}" srcOrd="0" destOrd="0" parTransId="{F6A6237A-B598-451E-A677-9C9684338D00}" sibTransId="{42548F8E-80C5-4E5C-ACEA-E8EB8C113AD7}"/>
    <dgm:cxn modelId="{3F49B637-7089-47F7-9CB8-5532CA82F579}" type="presOf" srcId="{B6E3AD0D-6CF4-4D7A-9FB7-42B4EB313696}" destId="{31C71071-5459-437E-A830-28556E2EA219}" srcOrd="0" destOrd="0" presId="urn:microsoft.com/office/officeart/2005/8/layout/hProcess7#1"/>
    <dgm:cxn modelId="{8D56364C-24F2-4B28-B3DB-6C4C7365795C}" srcId="{347FA871-43A2-457A-9BC3-FEB31CD933EE}" destId="{E7389A8C-A507-47B4-A831-C28304E8ABEC}" srcOrd="1" destOrd="0" parTransId="{1E2DF1BC-F39B-4D45-B9BF-D824BAC435BE}" sibTransId="{F3ACEA8D-E717-4F7D-8F62-F0EA0662C5BB}"/>
    <dgm:cxn modelId="{ECCE5E42-6DF5-4FAD-A614-64C80E6D20CF}" type="presOf" srcId="{347FA871-43A2-457A-9BC3-FEB31CD933EE}" destId="{A3C67F9C-4FCF-4C63-898A-663961BD047F}" srcOrd="0" destOrd="0" presId="urn:microsoft.com/office/officeart/2005/8/layout/hProcess7#1"/>
    <dgm:cxn modelId="{32E4C0A9-E734-4974-850E-7C5C4354A6B6}" type="presParOf" srcId="{A3C67F9C-4FCF-4C63-898A-663961BD047F}" destId="{721B85D6-18AE-454B-B137-7BFAB07A926E}" srcOrd="0" destOrd="0" presId="urn:microsoft.com/office/officeart/2005/8/layout/hProcess7#1"/>
    <dgm:cxn modelId="{15BA4CFB-15C3-4E36-9303-21D5722C5EA2}" type="presParOf" srcId="{721B85D6-18AE-454B-B137-7BFAB07A926E}" destId="{BF8C948D-3774-4467-971D-4B0B825BDCA1}" srcOrd="0" destOrd="0" presId="urn:microsoft.com/office/officeart/2005/8/layout/hProcess7#1"/>
    <dgm:cxn modelId="{781CBE29-7DBA-46E8-BE10-5B5AEA882400}" type="presParOf" srcId="{721B85D6-18AE-454B-B137-7BFAB07A926E}" destId="{D55CE6C8-C9B1-41AA-8CC6-C62A3557B70A}" srcOrd="1" destOrd="0" presId="urn:microsoft.com/office/officeart/2005/8/layout/hProcess7#1"/>
    <dgm:cxn modelId="{6BB2A2D2-34DF-401E-AAA6-1B15675BAD1C}" type="presParOf" srcId="{721B85D6-18AE-454B-B137-7BFAB07A926E}" destId="{5395B087-7650-4E4C-B824-8949FDB06691}" srcOrd="2" destOrd="0" presId="urn:microsoft.com/office/officeart/2005/8/layout/hProcess7#1"/>
    <dgm:cxn modelId="{BC7F52DC-70CB-42AF-81BD-D11D68B0CBF2}" type="presParOf" srcId="{A3C67F9C-4FCF-4C63-898A-663961BD047F}" destId="{054DAD66-E348-420C-8DA1-0A86BDD202D3}" srcOrd="1" destOrd="0" presId="urn:microsoft.com/office/officeart/2005/8/layout/hProcess7#1"/>
    <dgm:cxn modelId="{647DBEBB-99EC-4451-B312-DDB8FAF20707}" type="presParOf" srcId="{A3C67F9C-4FCF-4C63-898A-663961BD047F}" destId="{D344A8DE-89B1-468E-8637-97AA2D7EF755}" srcOrd="2" destOrd="0" presId="urn:microsoft.com/office/officeart/2005/8/layout/hProcess7#1"/>
    <dgm:cxn modelId="{AF3B954A-8FAC-4282-964E-9FC6517B9573}" type="presParOf" srcId="{D344A8DE-89B1-468E-8637-97AA2D7EF755}" destId="{211D05FF-81F9-494F-AAFF-867CE62797E0}" srcOrd="0" destOrd="0" presId="urn:microsoft.com/office/officeart/2005/8/layout/hProcess7#1"/>
    <dgm:cxn modelId="{5766D542-01DC-42C5-A81E-5EF6CC52AEF7}" type="presParOf" srcId="{D344A8DE-89B1-468E-8637-97AA2D7EF755}" destId="{B3A168CF-79DF-4B1B-A023-22DF3D1B71A9}" srcOrd="1" destOrd="0" presId="urn:microsoft.com/office/officeart/2005/8/layout/hProcess7#1"/>
    <dgm:cxn modelId="{5B53D457-DCE3-46B7-B1F4-4753CA274AF1}" type="presParOf" srcId="{D344A8DE-89B1-468E-8637-97AA2D7EF755}" destId="{EE7DB2FD-4FBC-48CD-B024-0ED81D42957E}" srcOrd="2" destOrd="0" presId="urn:microsoft.com/office/officeart/2005/8/layout/hProcess7#1"/>
    <dgm:cxn modelId="{DF67E663-098D-40EA-BD3D-B3589FABCCCC}" type="presParOf" srcId="{A3C67F9C-4FCF-4C63-898A-663961BD047F}" destId="{8D2D6B42-F2CE-4583-BF0C-953F1E4CF667}" srcOrd="3" destOrd="0" presId="urn:microsoft.com/office/officeart/2005/8/layout/hProcess7#1"/>
    <dgm:cxn modelId="{6D5A4B9B-F0B5-4B8C-BE62-DA4C9B67CAF3}" type="presParOf" srcId="{A3C67F9C-4FCF-4C63-898A-663961BD047F}" destId="{AA0C5E0D-7BF2-4F72-BD0C-325F74A9039A}" srcOrd="4" destOrd="0" presId="urn:microsoft.com/office/officeart/2005/8/layout/hProcess7#1"/>
    <dgm:cxn modelId="{D770D3C7-6A19-4676-BA38-E22FEF462D4E}" type="presParOf" srcId="{AA0C5E0D-7BF2-4F72-BD0C-325F74A9039A}" destId="{F2517778-294E-4859-9FB7-DFFF70953B04}" srcOrd="0" destOrd="0" presId="urn:microsoft.com/office/officeart/2005/8/layout/hProcess7#1"/>
    <dgm:cxn modelId="{6E8ADDBA-D694-4B4B-8D2F-88324A38CAC2}" type="presParOf" srcId="{AA0C5E0D-7BF2-4F72-BD0C-325F74A9039A}" destId="{9E225BC7-6997-4678-B652-BA5BAE9D1B7A}" srcOrd="1" destOrd="0" presId="urn:microsoft.com/office/officeart/2005/8/layout/hProcess7#1"/>
    <dgm:cxn modelId="{CBF302A9-BFA5-47EC-A493-6A7260BEEED6}" type="presParOf" srcId="{AA0C5E0D-7BF2-4F72-BD0C-325F74A9039A}" destId="{AA314B3E-A59A-4915-ADA8-58D97FD389AC}" srcOrd="2" destOrd="0" presId="urn:microsoft.com/office/officeart/2005/8/layout/hProcess7#1"/>
    <dgm:cxn modelId="{51AEAAA4-5D3B-4CC2-AF57-72FFC734B2F9}" type="presParOf" srcId="{A3C67F9C-4FCF-4C63-898A-663961BD047F}" destId="{39EE89E8-1006-4F05-BA4E-3DE6014662FD}" srcOrd="5" destOrd="0" presId="urn:microsoft.com/office/officeart/2005/8/layout/hProcess7#1"/>
    <dgm:cxn modelId="{57EDA15E-81B9-4348-87A3-E893BDBE84E6}" type="presParOf" srcId="{A3C67F9C-4FCF-4C63-898A-663961BD047F}" destId="{59328820-65C8-4A6A-947D-9F594BBE19E5}" srcOrd="6" destOrd="0" presId="urn:microsoft.com/office/officeart/2005/8/layout/hProcess7#1"/>
    <dgm:cxn modelId="{779700C8-3B72-41A4-94D8-92EC7B1FADEA}" type="presParOf" srcId="{59328820-65C8-4A6A-947D-9F594BBE19E5}" destId="{201CF101-BD1A-47B5-B7DD-14A8C0F4138D}" srcOrd="0" destOrd="0" presId="urn:microsoft.com/office/officeart/2005/8/layout/hProcess7#1"/>
    <dgm:cxn modelId="{80B23980-BD2E-46E3-86C5-C5EB64FBFD91}" type="presParOf" srcId="{59328820-65C8-4A6A-947D-9F594BBE19E5}" destId="{2C71695C-8A33-403F-A940-30555D3FADD6}" srcOrd="1" destOrd="0" presId="urn:microsoft.com/office/officeart/2005/8/layout/hProcess7#1"/>
    <dgm:cxn modelId="{E6DFB299-EC76-4658-87D6-52718F561FFF}" type="presParOf" srcId="{59328820-65C8-4A6A-947D-9F594BBE19E5}" destId="{C0DABE4A-69D2-41FC-82E8-5DFEBA870340}" srcOrd="2" destOrd="0" presId="urn:microsoft.com/office/officeart/2005/8/layout/hProcess7#1"/>
    <dgm:cxn modelId="{8F89936A-7463-4B8C-858E-5C72C6A3AAEF}" type="presParOf" srcId="{A3C67F9C-4FCF-4C63-898A-663961BD047F}" destId="{852F2DF3-B0F0-4401-9130-9D70E1C6E86E}" srcOrd="7" destOrd="0" presId="urn:microsoft.com/office/officeart/2005/8/layout/hProcess7#1"/>
    <dgm:cxn modelId="{2F51E8EF-FCFF-49CE-95DD-DA19E792C816}" type="presParOf" srcId="{A3C67F9C-4FCF-4C63-898A-663961BD047F}" destId="{7AE0A691-DDA3-474F-82E2-CFDC11B8BC79}" srcOrd="8" destOrd="0" presId="urn:microsoft.com/office/officeart/2005/8/layout/hProcess7#1"/>
    <dgm:cxn modelId="{70124128-DD89-48E9-AF1D-71BD7579935C}" type="presParOf" srcId="{7AE0A691-DDA3-474F-82E2-CFDC11B8BC79}" destId="{D0B6B8F8-F4C8-4D87-93C9-20CD606077AB}" srcOrd="0" destOrd="0" presId="urn:microsoft.com/office/officeart/2005/8/layout/hProcess7#1"/>
    <dgm:cxn modelId="{6E9B0213-0FD2-4BDF-BCBF-38C6594D1484}" type="presParOf" srcId="{7AE0A691-DDA3-474F-82E2-CFDC11B8BC79}" destId="{F8E7936C-BF6B-4D86-B045-49026016B744}" srcOrd="1" destOrd="0" presId="urn:microsoft.com/office/officeart/2005/8/layout/hProcess7#1"/>
    <dgm:cxn modelId="{97C58AD5-2432-4F4E-B319-36E44EC40099}" type="presParOf" srcId="{7AE0A691-DDA3-474F-82E2-CFDC11B8BC79}" destId="{31C71071-5459-437E-A830-28556E2EA219}"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7024A67-9BFD-453B-B622-1D2690759E1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zh-CN" altLang="en-US"/>
        </a:p>
      </dgm:t>
    </dgm:pt>
    <dgm:pt modelId="{52F24550-4BCE-425F-A77E-E666F7D604DF}" type="pres">
      <dgm:prSet presAssocID="{E7024A67-9BFD-453B-B622-1D2690759E13}" presName="linear" presStyleCnt="0">
        <dgm:presLayoutVars>
          <dgm:animLvl val="lvl"/>
          <dgm:resizeHandles val="exact"/>
        </dgm:presLayoutVars>
      </dgm:prSet>
      <dgm:spPr/>
      <dgm:t>
        <a:bodyPr/>
        <a:lstStyle/>
        <a:p>
          <a:endParaRPr lang="zh-CN" altLang="en-US"/>
        </a:p>
      </dgm:t>
    </dgm:pt>
  </dgm:ptLst>
  <dgm:cxnLst>
    <dgm:cxn modelId="{7C4EF6DB-C56C-4A38-9B2B-360C344B89AC}" type="presOf" srcId="{E7024A67-9BFD-453B-B622-1D2690759E13}" destId="{52F24550-4BCE-425F-A77E-E666F7D604D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E591FF6-E2C5-4903-A9F2-1207833A994B}" type="doc">
      <dgm:prSet loTypeId="urn:microsoft.com/office/officeart/2005/8/layout/vList3#1" loCatId="list" qsTypeId="urn:microsoft.com/office/officeart/2005/8/quickstyle/simple3" qsCatId="simple" csTypeId="urn:microsoft.com/office/officeart/2005/8/colors/accent1_2" csCatId="accent1" phldr="1"/>
      <dgm:spPr/>
    </dgm:pt>
    <dgm:pt modelId="{BCAB8313-FB68-438F-B32B-347A48EB8BE8}">
      <dgm:prSet phldrT="[文本]" custT="1"/>
      <dgm:spPr/>
      <dgm:t>
        <a:bodyPr/>
        <a:lstStyle/>
        <a:p>
          <a:r>
            <a:rPr lang="zh-CN" altLang="en-US" sz="3200" b="0" dirty="0" smtClean="0">
              <a:solidFill>
                <a:schemeClr val="tx1"/>
              </a:solidFill>
              <a:latin typeface="+mn-ea"/>
              <a:ea typeface="+mn-ea"/>
            </a:rPr>
            <a:t>云架构概述</a:t>
          </a:r>
          <a:endParaRPr lang="zh-CN" altLang="en-US" sz="3200" dirty="0">
            <a:solidFill>
              <a:srgbClr val="FF0000"/>
            </a:solidFill>
            <a:latin typeface="+mj-ea"/>
            <a:ea typeface="+mj-ea"/>
          </a:endParaRPr>
        </a:p>
      </dgm:t>
    </dgm:pt>
    <dgm:pt modelId="{998B4E5F-44A9-4214-9BC0-C454250AD29B}" type="parTrans" cxnId="{DD093A59-146D-444A-8D78-3975EB7A2840}">
      <dgm:prSet/>
      <dgm:spPr/>
      <dgm:t>
        <a:bodyPr/>
        <a:lstStyle/>
        <a:p>
          <a:endParaRPr lang="zh-CN" altLang="en-US"/>
        </a:p>
      </dgm:t>
    </dgm:pt>
    <dgm:pt modelId="{29F03F25-E5C4-43FA-B911-F1068E325F2E}" type="sibTrans" cxnId="{DD093A59-146D-444A-8D78-3975EB7A2840}">
      <dgm:prSet/>
      <dgm:spPr/>
      <dgm:t>
        <a:bodyPr/>
        <a:lstStyle/>
        <a:p>
          <a:endParaRPr lang="zh-CN" altLang="en-US"/>
        </a:p>
      </dgm:t>
    </dgm:pt>
    <dgm:pt modelId="{AD8F196A-4031-4922-A1C4-42302A29F162}">
      <dgm:prSet/>
      <dgm:spPr/>
      <dgm:t>
        <a:bodyPr/>
        <a:lstStyle/>
        <a:p>
          <a:r>
            <a:rPr lang="zh-CN" altLang="en-US" dirty="0" smtClean="0"/>
            <a:t>基础设施层</a:t>
          </a:r>
          <a:endParaRPr lang="zh-CN" dirty="0"/>
        </a:p>
      </dgm:t>
    </dgm:pt>
    <dgm:pt modelId="{2F7C9D70-EA93-403C-9AAA-CCD354A570E7}" type="parTrans" cxnId="{21719594-0150-42A6-82DE-5604DC5E6358}">
      <dgm:prSet/>
      <dgm:spPr/>
      <dgm:t>
        <a:bodyPr/>
        <a:lstStyle/>
        <a:p>
          <a:endParaRPr lang="zh-CN" altLang="en-US"/>
        </a:p>
      </dgm:t>
    </dgm:pt>
    <dgm:pt modelId="{AFFF5351-6417-488F-AF33-E274DFA8962F}" type="sibTrans" cxnId="{21719594-0150-42A6-82DE-5604DC5E6358}">
      <dgm:prSet/>
      <dgm:spPr/>
      <dgm:t>
        <a:bodyPr/>
        <a:lstStyle/>
        <a:p>
          <a:endParaRPr lang="zh-CN" altLang="en-US"/>
        </a:p>
      </dgm:t>
    </dgm:pt>
    <dgm:pt modelId="{E75DB8F7-0422-415A-BF99-3F26D4F74FDD}">
      <dgm:prSet/>
      <dgm:spPr/>
      <dgm:t>
        <a:bodyPr/>
        <a:lstStyle/>
        <a:p>
          <a:r>
            <a:rPr lang="zh-CN" altLang="en-US" dirty="0" smtClean="0"/>
            <a:t>平台层</a:t>
          </a:r>
          <a:endParaRPr lang="zh-CN" dirty="0"/>
        </a:p>
      </dgm:t>
    </dgm:pt>
    <dgm:pt modelId="{98874F3F-02AB-4873-9423-7850353DFAFD}" type="parTrans" cxnId="{1896B71F-5858-481E-A7FD-E4267A32D86A}">
      <dgm:prSet/>
      <dgm:spPr/>
      <dgm:t>
        <a:bodyPr/>
        <a:lstStyle/>
        <a:p>
          <a:endParaRPr lang="zh-CN" altLang="en-US"/>
        </a:p>
      </dgm:t>
    </dgm:pt>
    <dgm:pt modelId="{41A52D02-639F-4849-9C50-7C60CC83B9E9}" type="sibTrans" cxnId="{1896B71F-5858-481E-A7FD-E4267A32D86A}">
      <dgm:prSet/>
      <dgm:spPr/>
      <dgm:t>
        <a:bodyPr/>
        <a:lstStyle/>
        <a:p>
          <a:endParaRPr lang="zh-CN" altLang="en-US"/>
        </a:p>
      </dgm:t>
    </dgm:pt>
    <dgm:pt modelId="{39679CC7-8BE0-4B21-A26C-566693734E74}">
      <dgm:prSet/>
      <dgm:spPr/>
      <dgm:t>
        <a:bodyPr/>
        <a:lstStyle/>
        <a:p>
          <a:r>
            <a:rPr lang="zh-CN" altLang="en-US" dirty="0" smtClean="0"/>
            <a:t>应用层</a:t>
          </a:r>
          <a:endParaRPr lang="zh-CN" dirty="0"/>
        </a:p>
      </dgm:t>
    </dgm:pt>
    <dgm:pt modelId="{980430BF-7DB9-42E9-92BB-C3F610E1E157}" type="parTrans" cxnId="{7D958FA2-F74E-40B5-9ACB-BDD48D031777}">
      <dgm:prSet/>
      <dgm:spPr/>
      <dgm:t>
        <a:bodyPr/>
        <a:lstStyle/>
        <a:p>
          <a:endParaRPr lang="zh-CN" altLang="en-US"/>
        </a:p>
      </dgm:t>
    </dgm:pt>
    <dgm:pt modelId="{8F48C188-41FF-4BAC-8D18-4D8472F6E458}" type="sibTrans" cxnId="{7D958FA2-F74E-40B5-9ACB-BDD48D031777}">
      <dgm:prSet/>
      <dgm:spPr/>
      <dgm:t>
        <a:bodyPr/>
        <a:lstStyle/>
        <a:p>
          <a:endParaRPr lang="zh-CN" altLang="en-US"/>
        </a:p>
      </dgm:t>
    </dgm:pt>
    <dgm:pt modelId="{3DBB7BFB-7850-4C38-AB58-41D0D8E97EBB}">
      <dgm:prSet/>
      <dgm:spPr/>
      <dgm:t>
        <a:bodyPr/>
        <a:lstStyle/>
        <a:p>
          <a:r>
            <a:rPr lang="zh-CN" altLang="en-US" b="1" dirty="0" smtClean="0">
              <a:solidFill>
                <a:srgbClr val="FF0000"/>
              </a:solidFill>
            </a:rPr>
            <a:t>现有云服务比较</a:t>
          </a:r>
          <a:endParaRPr lang="zh-CN" b="1" dirty="0">
            <a:solidFill>
              <a:srgbClr val="FF0000"/>
            </a:solidFill>
          </a:endParaRPr>
        </a:p>
      </dgm:t>
    </dgm:pt>
    <dgm:pt modelId="{D15B839E-1465-488E-BBD1-6853174E2D0E}" type="parTrans" cxnId="{267CB7CB-29B2-4BDA-906C-63AE9A8094BE}">
      <dgm:prSet/>
      <dgm:spPr/>
      <dgm:t>
        <a:bodyPr/>
        <a:lstStyle/>
        <a:p>
          <a:endParaRPr lang="zh-CN" altLang="en-US"/>
        </a:p>
      </dgm:t>
    </dgm:pt>
    <dgm:pt modelId="{A0C5D529-40F9-4645-8AF6-C22C84BAC4FA}" type="sibTrans" cxnId="{267CB7CB-29B2-4BDA-906C-63AE9A8094BE}">
      <dgm:prSet/>
      <dgm:spPr/>
      <dgm:t>
        <a:bodyPr/>
        <a:lstStyle/>
        <a:p>
          <a:endParaRPr lang="zh-CN" altLang="en-US"/>
        </a:p>
      </dgm:t>
    </dgm:pt>
    <dgm:pt modelId="{032E2D2F-28C2-4956-B116-6678EE29673C}" type="pres">
      <dgm:prSet presAssocID="{DE591FF6-E2C5-4903-A9F2-1207833A994B}" presName="linearFlow" presStyleCnt="0">
        <dgm:presLayoutVars>
          <dgm:dir/>
          <dgm:resizeHandles val="exact"/>
        </dgm:presLayoutVars>
      </dgm:prSet>
      <dgm:spPr/>
    </dgm:pt>
    <dgm:pt modelId="{7746A084-23DA-4505-8E3E-E9A793B17392}" type="pres">
      <dgm:prSet presAssocID="{BCAB8313-FB68-438F-B32B-347A48EB8BE8}" presName="composite" presStyleCnt="0"/>
      <dgm:spPr/>
    </dgm:pt>
    <dgm:pt modelId="{D3233E78-0662-4261-BB51-912A57D4F089}" type="pres">
      <dgm:prSet presAssocID="{BCAB8313-FB68-438F-B32B-347A48EB8BE8}" presName="imgShp" presStyleLbl="fgImgPlace1" presStyleIdx="0" presStyleCnt="5" custLinFactNeighborX="-2203" custLinFactNeighborY="-117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0C5F6D75-BA01-43A3-B5BE-95989F1BC7D0}" type="pres">
      <dgm:prSet presAssocID="{BCAB8313-FB68-438F-B32B-347A48EB8BE8}" presName="txShp" presStyleLbl="node1" presStyleIdx="0" presStyleCnt="5" custLinFactNeighborX="729" custLinFactNeighborY="-1800">
        <dgm:presLayoutVars>
          <dgm:bulletEnabled val="1"/>
        </dgm:presLayoutVars>
      </dgm:prSet>
      <dgm:spPr/>
      <dgm:t>
        <a:bodyPr/>
        <a:lstStyle/>
        <a:p>
          <a:endParaRPr lang="zh-CN" altLang="en-US"/>
        </a:p>
      </dgm:t>
    </dgm:pt>
    <dgm:pt modelId="{B3C66798-0E82-4C48-B50E-9F9482450D94}" type="pres">
      <dgm:prSet presAssocID="{29F03F25-E5C4-43FA-B911-F1068E325F2E}" presName="spacing" presStyleCnt="0"/>
      <dgm:spPr/>
    </dgm:pt>
    <dgm:pt modelId="{CB23C18A-B03F-47B0-AB92-A1634BCD54FD}" type="pres">
      <dgm:prSet presAssocID="{AD8F196A-4031-4922-A1C4-42302A29F162}" presName="composite" presStyleCnt="0"/>
      <dgm:spPr/>
    </dgm:pt>
    <dgm:pt modelId="{3D17A84F-D8BB-4ABC-B2B0-D5918EDE008C}" type="pres">
      <dgm:prSet presAssocID="{AD8F196A-4031-4922-A1C4-42302A29F162}" presName="imgShp" presStyleLbl="fgImgPlace1" presStyleIdx="1"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969DEB1A-FB46-44E1-8895-394F9E2F1095}" type="pres">
      <dgm:prSet presAssocID="{AD8F196A-4031-4922-A1C4-42302A29F162}" presName="txShp" presStyleLbl="node1" presStyleIdx="1" presStyleCnt="5">
        <dgm:presLayoutVars>
          <dgm:bulletEnabled val="1"/>
        </dgm:presLayoutVars>
      </dgm:prSet>
      <dgm:spPr/>
      <dgm:t>
        <a:bodyPr/>
        <a:lstStyle/>
        <a:p>
          <a:endParaRPr lang="zh-CN" altLang="en-US"/>
        </a:p>
      </dgm:t>
    </dgm:pt>
    <dgm:pt modelId="{2F4AB55E-3C89-4562-82B4-42C2477EDD52}" type="pres">
      <dgm:prSet presAssocID="{AFFF5351-6417-488F-AF33-E274DFA8962F}" presName="spacing" presStyleCnt="0"/>
      <dgm:spPr/>
    </dgm:pt>
    <dgm:pt modelId="{1F9C25CA-C3A1-4598-BCBA-DC8CABE3FC91}" type="pres">
      <dgm:prSet presAssocID="{E75DB8F7-0422-415A-BF99-3F26D4F74FDD}" presName="composite" presStyleCnt="0"/>
      <dgm:spPr/>
    </dgm:pt>
    <dgm:pt modelId="{A9BEDDF8-89C6-4166-9093-BC8AF08FE7E6}" type="pres">
      <dgm:prSet presAssocID="{E75DB8F7-0422-415A-BF99-3F26D4F74FDD}" presName="imgShp" presStyleLbl="fgImgPlace1" presStyleIdx="2"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130ECCF3-039C-4773-B794-B5A0805F1D90}" type="pres">
      <dgm:prSet presAssocID="{E75DB8F7-0422-415A-BF99-3F26D4F74FDD}" presName="txShp" presStyleLbl="node1" presStyleIdx="2" presStyleCnt="5">
        <dgm:presLayoutVars>
          <dgm:bulletEnabled val="1"/>
        </dgm:presLayoutVars>
      </dgm:prSet>
      <dgm:spPr/>
      <dgm:t>
        <a:bodyPr/>
        <a:lstStyle/>
        <a:p>
          <a:endParaRPr lang="zh-CN" altLang="en-US"/>
        </a:p>
      </dgm:t>
    </dgm:pt>
    <dgm:pt modelId="{161498B1-B7CC-4999-A87D-FCEFE723E026}" type="pres">
      <dgm:prSet presAssocID="{41A52D02-639F-4849-9C50-7C60CC83B9E9}" presName="spacing" presStyleCnt="0"/>
      <dgm:spPr/>
    </dgm:pt>
    <dgm:pt modelId="{1488589F-2D95-451E-8155-F2554BC7A6C3}" type="pres">
      <dgm:prSet presAssocID="{39679CC7-8BE0-4B21-A26C-566693734E74}" presName="composite" presStyleCnt="0"/>
      <dgm:spPr/>
    </dgm:pt>
    <dgm:pt modelId="{8DA317EA-18DA-499E-88ED-5D9D18C830FB}" type="pres">
      <dgm:prSet presAssocID="{39679CC7-8BE0-4B21-A26C-566693734E74}" presName="imgShp" presStyleLbl="fgImgPlace1" presStyleIdx="3"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92739647-B660-47B9-B6FF-539CD97519AA}" type="pres">
      <dgm:prSet presAssocID="{39679CC7-8BE0-4B21-A26C-566693734E74}" presName="txShp" presStyleLbl="node1" presStyleIdx="3" presStyleCnt="5">
        <dgm:presLayoutVars>
          <dgm:bulletEnabled val="1"/>
        </dgm:presLayoutVars>
      </dgm:prSet>
      <dgm:spPr/>
      <dgm:t>
        <a:bodyPr/>
        <a:lstStyle/>
        <a:p>
          <a:endParaRPr lang="zh-CN" altLang="en-US"/>
        </a:p>
      </dgm:t>
    </dgm:pt>
    <dgm:pt modelId="{3CD157E4-DF71-4F61-9FBC-C5A31EFCE995}" type="pres">
      <dgm:prSet presAssocID="{8F48C188-41FF-4BAC-8D18-4D8472F6E458}" presName="spacing" presStyleCnt="0"/>
      <dgm:spPr/>
    </dgm:pt>
    <dgm:pt modelId="{84038C1B-23EE-4BDA-8026-E012E309FEF8}" type="pres">
      <dgm:prSet presAssocID="{3DBB7BFB-7850-4C38-AB58-41D0D8E97EBB}" presName="composite" presStyleCnt="0"/>
      <dgm:spPr/>
    </dgm:pt>
    <dgm:pt modelId="{8CC549A6-740E-4CE5-8425-ED0CDFAF3729}" type="pres">
      <dgm:prSet presAssocID="{3DBB7BFB-7850-4C38-AB58-41D0D8E97EBB}" presName="imgShp" presStyleLbl="fgImgPlace1" presStyleIdx="4"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645B40C6-4C39-4ED6-9BA4-AEE96407BA64}" type="pres">
      <dgm:prSet presAssocID="{3DBB7BFB-7850-4C38-AB58-41D0D8E97EBB}" presName="txShp" presStyleLbl="node1" presStyleIdx="4" presStyleCnt="5">
        <dgm:presLayoutVars>
          <dgm:bulletEnabled val="1"/>
        </dgm:presLayoutVars>
      </dgm:prSet>
      <dgm:spPr/>
      <dgm:t>
        <a:bodyPr/>
        <a:lstStyle/>
        <a:p>
          <a:endParaRPr lang="zh-CN" altLang="en-US"/>
        </a:p>
      </dgm:t>
    </dgm:pt>
  </dgm:ptLst>
  <dgm:cxnLst>
    <dgm:cxn modelId="{DD093A59-146D-444A-8D78-3975EB7A2840}" srcId="{DE591FF6-E2C5-4903-A9F2-1207833A994B}" destId="{BCAB8313-FB68-438F-B32B-347A48EB8BE8}" srcOrd="0" destOrd="0" parTransId="{998B4E5F-44A9-4214-9BC0-C454250AD29B}" sibTransId="{29F03F25-E5C4-43FA-B911-F1068E325F2E}"/>
    <dgm:cxn modelId="{F5D5C5DD-212A-49BB-951F-644D7353C2A9}" type="presOf" srcId="{39679CC7-8BE0-4B21-A26C-566693734E74}" destId="{92739647-B660-47B9-B6FF-539CD97519AA}" srcOrd="0" destOrd="0" presId="urn:microsoft.com/office/officeart/2005/8/layout/vList3#1"/>
    <dgm:cxn modelId="{50B46BC0-905F-47FD-A2F7-3DF8ED101F76}" type="presOf" srcId="{3DBB7BFB-7850-4C38-AB58-41D0D8E97EBB}" destId="{645B40C6-4C39-4ED6-9BA4-AEE96407BA64}" srcOrd="0" destOrd="0" presId="urn:microsoft.com/office/officeart/2005/8/layout/vList3#1"/>
    <dgm:cxn modelId="{B83A5285-68D4-4F9D-88B6-C3C4AEFD9E9F}" type="presOf" srcId="{DE591FF6-E2C5-4903-A9F2-1207833A994B}" destId="{032E2D2F-28C2-4956-B116-6678EE29673C}" srcOrd="0" destOrd="0" presId="urn:microsoft.com/office/officeart/2005/8/layout/vList3#1"/>
    <dgm:cxn modelId="{DC88192A-3842-4B27-81B4-64973BD8E827}" type="presOf" srcId="{BCAB8313-FB68-438F-B32B-347A48EB8BE8}" destId="{0C5F6D75-BA01-43A3-B5BE-95989F1BC7D0}" srcOrd="0" destOrd="0" presId="urn:microsoft.com/office/officeart/2005/8/layout/vList3#1"/>
    <dgm:cxn modelId="{A00841CB-8A2F-4E65-A83F-F344FCCF5E06}" type="presOf" srcId="{E75DB8F7-0422-415A-BF99-3F26D4F74FDD}" destId="{130ECCF3-039C-4773-B794-B5A0805F1D90}" srcOrd="0" destOrd="0" presId="urn:microsoft.com/office/officeart/2005/8/layout/vList3#1"/>
    <dgm:cxn modelId="{267CB7CB-29B2-4BDA-906C-63AE9A8094BE}" srcId="{DE591FF6-E2C5-4903-A9F2-1207833A994B}" destId="{3DBB7BFB-7850-4C38-AB58-41D0D8E97EBB}" srcOrd="4" destOrd="0" parTransId="{D15B839E-1465-488E-BBD1-6853174E2D0E}" sibTransId="{A0C5D529-40F9-4645-8AF6-C22C84BAC4FA}"/>
    <dgm:cxn modelId="{1896B71F-5858-481E-A7FD-E4267A32D86A}" srcId="{DE591FF6-E2C5-4903-A9F2-1207833A994B}" destId="{E75DB8F7-0422-415A-BF99-3F26D4F74FDD}" srcOrd="2" destOrd="0" parTransId="{98874F3F-02AB-4873-9423-7850353DFAFD}" sibTransId="{41A52D02-639F-4849-9C50-7C60CC83B9E9}"/>
    <dgm:cxn modelId="{0E8D9587-5AF6-4970-AD55-C952480AC09C}" type="presOf" srcId="{AD8F196A-4031-4922-A1C4-42302A29F162}" destId="{969DEB1A-FB46-44E1-8895-394F9E2F1095}" srcOrd="0" destOrd="0" presId="urn:microsoft.com/office/officeart/2005/8/layout/vList3#1"/>
    <dgm:cxn modelId="{7D958FA2-F74E-40B5-9ACB-BDD48D031777}" srcId="{DE591FF6-E2C5-4903-A9F2-1207833A994B}" destId="{39679CC7-8BE0-4B21-A26C-566693734E74}" srcOrd="3" destOrd="0" parTransId="{980430BF-7DB9-42E9-92BB-C3F610E1E157}" sibTransId="{8F48C188-41FF-4BAC-8D18-4D8472F6E458}"/>
    <dgm:cxn modelId="{21719594-0150-42A6-82DE-5604DC5E6358}" srcId="{DE591FF6-E2C5-4903-A9F2-1207833A994B}" destId="{AD8F196A-4031-4922-A1C4-42302A29F162}" srcOrd="1" destOrd="0" parTransId="{2F7C9D70-EA93-403C-9AAA-CCD354A570E7}" sibTransId="{AFFF5351-6417-488F-AF33-E274DFA8962F}"/>
    <dgm:cxn modelId="{429AA037-F8E5-4D2B-886F-1AFF6D785321}" type="presParOf" srcId="{032E2D2F-28C2-4956-B116-6678EE29673C}" destId="{7746A084-23DA-4505-8E3E-E9A793B17392}" srcOrd="0" destOrd="0" presId="urn:microsoft.com/office/officeart/2005/8/layout/vList3#1"/>
    <dgm:cxn modelId="{C4F9DC71-A9F8-472C-86EF-09BFAA71EAE5}" type="presParOf" srcId="{7746A084-23DA-4505-8E3E-E9A793B17392}" destId="{D3233E78-0662-4261-BB51-912A57D4F089}" srcOrd="0" destOrd="0" presId="urn:microsoft.com/office/officeart/2005/8/layout/vList3#1"/>
    <dgm:cxn modelId="{4C929A81-7160-4F1B-9C77-56326D6A6329}" type="presParOf" srcId="{7746A084-23DA-4505-8E3E-E9A793B17392}" destId="{0C5F6D75-BA01-43A3-B5BE-95989F1BC7D0}" srcOrd="1" destOrd="0" presId="urn:microsoft.com/office/officeart/2005/8/layout/vList3#1"/>
    <dgm:cxn modelId="{803CEE97-71E0-41FE-B12C-B70169573F44}" type="presParOf" srcId="{032E2D2F-28C2-4956-B116-6678EE29673C}" destId="{B3C66798-0E82-4C48-B50E-9F9482450D94}" srcOrd="1" destOrd="0" presId="urn:microsoft.com/office/officeart/2005/8/layout/vList3#1"/>
    <dgm:cxn modelId="{E45BF861-F856-4AE7-8DC6-7A3F8A5594B5}" type="presParOf" srcId="{032E2D2F-28C2-4956-B116-6678EE29673C}" destId="{CB23C18A-B03F-47B0-AB92-A1634BCD54FD}" srcOrd="2" destOrd="0" presId="urn:microsoft.com/office/officeart/2005/8/layout/vList3#1"/>
    <dgm:cxn modelId="{746EC00F-47C4-418A-B66D-12288F7F3585}" type="presParOf" srcId="{CB23C18A-B03F-47B0-AB92-A1634BCD54FD}" destId="{3D17A84F-D8BB-4ABC-B2B0-D5918EDE008C}" srcOrd="0" destOrd="0" presId="urn:microsoft.com/office/officeart/2005/8/layout/vList3#1"/>
    <dgm:cxn modelId="{7248EB29-0F4A-4892-9C60-2720425E17FC}" type="presParOf" srcId="{CB23C18A-B03F-47B0-AB92-A1634BCD54FD}" destId="{969DEB1A-FB46-44E1-8895-394F9E2F1095}" srcOrd="1" destOrd="0" presId="urn:microsoft.com/office/officeart/2005/8/layout/vList3#1"/>
    <dgm:cxn modelId="{9DEDC331-DD5B-4F34-8B14-B1A9C139D87B}" type="presParOf" srcId="{032E2D2F-28C2-4956-B116-6678EE29673C}" destId="{2F4AB55E-3C89-4562-82B4-42C2477EDD52}" srcOrd="3" destOrd="0" presId="urn:microsoft.com/office/officeart/2005/8/layout/vList3#1"/>
    <dgm:cxn modelId="{CF6D88F1-5AD9-4C22-A5B2-7313DD252A22}" type="presParOf" srcId="{032E2D2F-28C2-4956-B116-6678EE29673C}" destId="{1F9C25CA-C3A1-4598-BCBA-DC8CABE3FC91}" srcOrd="4" destOrd="0" presId="urn:microsoft.com/office/officeart/2005/8/layout/vList3#1"/>
    <dgm:cxn modelId="{8F42D291-D7FD-4F93-BD9D-32543970E0EB}" type="presParOf" srcId="{1F9C25CA-C3A1-4598-BCBA-DC8CABE3FC91}" destId="{A9BEDDF8-89C6-4166-9093-BC8AF08FE7E6}" srcOrd="0" destOrd="0" presId="urn:microsoft.com/office/officeart/2005/8/layout/vList3#1"/>
    <dgm:cxn modelId="{9F9DEB5A-F2CA-46A2-A509-DD708862ADBB}" type="presParOf" srcId="{1F9C25CA-C3A1-4598-BCBA-DC8CABE3FC91}" destId="{130ECCF3-039C-4773-B794-B5A0805F1D90}" srcOrd="1" destOrd="0" presId="urn:microsoft.com/office/officeart/2005/8/layout/vList3#1"/>
    <dgm:cxn modelId="{6ACA31F0-2DCD-47EB-9A6F-44AA515B36B4}" type="presParOf" srcId="{032E2D2F-28C2-4956-B116-6678EE29673C}" destId="{161498B1-B7CC-4999-A87D-FCEFE723E026}" srcOrd="5" destOrd="0" presId="urn:microsoft.com/office/officeart/2005/8/layout/vList3#1"/>
    <dgm:cxn modelId="{28B79AD8-B8DC-45EF-8EC6-0BF91F381F86}" type="presParOf" srcId="{032E2D2F-28C2-4956-B116-6678EE29673C}" destId="{1488589F-2D95-451E-8155-F2554BC7A6C3}" srcOrd="6" destOrd="0" presId="urn:microsoft.com/office/officeart/2005/8/layout/vList3#1"/>
    <dgm:cxn modelId="{47BAFDD7-B2CD-49AA-8103-443257869BCC}" type="presParOf" srcId="{1488589F-2D95-451E-8155-F2554BC7A6C3}" destId="{8DA317EA-18DA-499E-88ED-5D9D18C830FB}" srcOrd="0" destOrd="0" presId="urn:microsoft.com/office/officeart/2005/8/layout/vList3#1"/>
    <dgm:cxn modelId="{962F88F3-CA46-4A43-8B9B-545AA5B12F58}" type="presParOf" srcId="{1488589F-2D95-451E-8155-F2554BC7A6C3}" destId="{92739647-B660-47B9-B6FF-539CD97519AA}" srcOrd="1" destOrd="0" presId="urn:microsoft.com/office/officeart/2005/8/layout/vList3#1"/>
    <dgm:cxn modelId="{488E8CB1-C6A7-44DE-B5A5-6AEBE2434863}" type="presParOf" srcId="{032E2D2F-28C2-4956-B116-6678EE29673C}" destId="{3CD157E4-DF71-4F61-9FBC-C5A31EFCE995}" srcOrd="7" destOrd="0" presId="urn:microsoft.com/office/officeart/2005/8/layout/vList3#1"/>
    <dgm:cxn modelId="{08AB4BF5-3814-4BB8-BE11-6E55A74ED14F}" type="presParOf" srcId="{032E2D2F-28C2-4956-B116-6678EE29673C}" destId="{84038C1B-23EE-4BDA-8026-E012E309FEF8}" srcOrd="8" destOrd="0" presId="urn:microsoft.com/office/officeart/2005/8/layout/vList3#1"/>
    <dgm:cxn modelId="{046DAC0F-3F5D-4B73-BBC8-8B5BE0807E68}" type="presParOf" srcId="{84038C1B-23EE-4BDA-8026-E012E309FEF8}" destId="{8CC549A6-740E-4CE5-8425-ED0CDFAF3729}" srcOrd="0" destOrd="0" presId="urn:microsoft.com/office/officeart/2005/8/layout/vList3#1"/>
    <dgm:cxn modelId="{2C67E0B4-8746-4401-AF26-6C08AD56B036}" type="presParOf" srcId="{84038C1B-23EE-4BDA-8026-E012E309FEF8}" destId="{645B40C6-4C39-4ED6-9BA4-AEE96407BA64}" srcOrd="1" destOrd="0" presId="urn:microsoft.com/office/officeart/2005/8/layout/vList3#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591FF6-E2C5-4903-A9F2-1207833A994B}" type="doc">
      <dgm:prSet loTypeId="urn:microsoft.com/office/officeart/2005/8/layout/vList3#1" loCatId="list" qsTypeId="urn:microsoft.com/office/officeart/2005/8/quickstyle/simple3" qsCatId="simple" csTypeId="urn:microsoft.com/office/officeart/2005/8/colors/accent1_2" csCatId="accent1" phldr="1"/>
      <dgm:spPr/>
    </dgm:pt>
    <dgm:pt modelId="{BCAB8313-FB68-438F-B32B-347A48EB8BE8}">
      <dgm:prSet phldrT="[文本]" custT="1"/>
      <dgm:spPr/>
      <dgm:t>
        <a:bodyPr/>
        <a:lstStyle/>
        <a:p>
          <a:r>
            <a:rPr lang="zh-CN" altLang="en-US" sz="3100" b="1" dirty="0" smtClean="0">
              <a:solidFill>
                <a:srgbClr val="FF0000"/>
              </a:solidFill>
              <a:latin typeface="+mn-ea"/>
              <a:ea typeface="+mn-ea"/>
            </a:rPr>
            <a:t>云架构概述</a:t>
          </a:r>
          <a:endParaRPr lang="zh-CN" altLang="en-US" sz="3100" b="1" dirty="0">
            <a:solidFill>
              <a:srgbClr val="FF0000"/>
            </a:solidFill>
            <a:latin typeface="+mn-ea"/>
            <a:ea typeface="+mn-ea"/>
          </a:endParaRPr>
        </a:p>
      </dgm:t>
    </dgm:pt>
    <dgm:pt modelId="{998B4E5F-44A9-4214-9BC0-C454250AD29B}" type="parTrans" cxnId="{DD093A59-146D-444A-8D78-3975EB7A2840}">
      <dgm:prSet/>
      <dgm:spPr/>
      <dgm:t>
        <a:bodyPr/>
        <a:lstStyle/>
        <a:p>
          <a:endParaRPr lang="zh-CN" altLang="en-US"/>
        </a:p>
      </dgm:t>
    </dgm:pt>
    <dgm:pt modelId="{29F03F25-E5C4-43FA-B911-F1068E325F2E}" type="sibTrans" cxnId="{DD093A59-146D-444A-8D78-3975EB7A2840}">
      <dgm:prSet/>
      <dgm:spPr/>
      <dgm:t>
        <a:bodyPr/>
        <a:lstStyle/>
        <a:p>
          <a:endParaRPr lang="zh-CN" altLang="en-US"/>
        </a:p>
      </dgm:t>
    </dgm:pt>
    <dgm:pt modelId="{AD8F196A-4031-4922-A1C4-42302A29F162}">
      <dgm:prSet/>
      <dgm:spPr/>
      <dgm:t>
        <a:bodyPr/>
        <a:lstStyle/>
        <a:p>
          <a:r>
            <a:rPr lang="zh-CN" altLang="en-US" dirty="0" smtClean="0"/>
            <a:t>基础设施层</a:t>
          </a:r>
          <a:endParaRPr lang="zh-CN" dirty="0"/>
        </a:p>
      </dgm:t>
    </dgm:pt>
    <dgm:pt modelId="{2F7C9D70-EA93-403C-9AAA-CCD354A570E7}" type="parTrans" cxnId="{21719594-0150-42A6-82DE-5604DC5E6358}">
      <dgm:prSet/>
      <dgm:spPr/>
      <dgm:t>
        <a:bodyPr/>
        <a:lstStyle/>
        <a:p>
          <a:endParaRPr lang="zh-CN" altLang="en-US"/>
        </a:p>
      </dgm:t>
    </dgm:pt>
    <dgm:pt modelId="{AFFF5351-6417-488F-AF33-E274DFA8962F}" type="sibTrans" cxnId="{21719594-0150-42A6-82DE-5604DC5E6358}">
      <dgm:prSet/>
      <dgm:spPr/>
      <dgm:t>
        <a:bodyPr/>
        <a:lstStyle/>
        <a:p>
          <a:endParaRPr lang="zh-CN" altLang="en-US"/>
        </a:p>
      </dgm:t>
    </dgm:pt>
    <dgm:pt modelId="{E75DB8F7-0422-415A-BF99-3F26D4F74FDD}">
      <dgm:prSet/>
      <dgm:spPr/>
      <dgm:t>
        <a:bodyPr/>
        <a:lstStyle/>
        <a:p>
          <a:r>
            <a:rPr lang="zh-CN" altLang="en-US" dirty="0" smtClean="0"/>
            <a:t>平台层</a:t>
          </a:r>
          <a:endParaRPr lang="zh-CN" dirty="0"/>
        </a:p>
      </dgm:t>
    </dgm:pt>
    <dgm:pt modelId="{98874F3F-02AB-4873-9423-7850353DFAFD}" type="parTrans" cxnId="{1896B71F-5858-481E-A7FD-E4267A32D86A}">
      <dgm:prSet/>
      <dgm:spPr/>
      <dgm:t>
        <a:bodyPr/>
        <a:lstStyle/>
        <a:p>
          <a:endParaRPr lang="zh-CN" altLang="en-US"/>
        </a:p>
      </dgm:t>
    </dgm:pt>
    <dgm:pt modelId="{41A52D02-639F-4849-9C50-7C60CC83B9E9}" type="sibTrans" cxnId="{1896B71F-5858-481E-A7FD-E4267A32D86A}">
      <dgm:prSet/>
      <dgm:spPr/>
      <dgm:t>
        <a:bodyPr/>
        <a:lstStyle/>
        <a:p>
          <a:endParaRPr lang="zh-CN" altLang="en-US"/>
        </a:p>
      </dgm:t>
    </dgm:pt>
    <dgm:pt modelId="{39679CC7-8BE0-4B21-A26C-566693734E74}">
      <dgm:prSet/>
      <dgm:spPr/>
      <dgm:t>
        <a:bodyPr/>
        <a:lstStyle/>
        <a:p>
          <a:r>
            <a:rPr lang="zh-CN" altLang="en-US" dirty="0" smtClean="0"/>
            <a:t>应用层</a:t>
          </a:r>
          <a:endParaRPr lang="zh-CN" dirty="0"/>
        </a:p>
      </dgm:t>
    </dgm:pt>
    <dgm:pt modelId="{980430BF-7DB9-42E9-92BB-C3F610E1E157}" type="parTrans" cxnId="{7D958FA2-F74E-40B5-9ACB-BDD48D031777}">
      <dgm:prSet/>
      <dgm:spPr/>
      <dgm:t>
        <a:bodyPr/>
        <a:lstStyle/>
        <a:p>
          <a:endParaRPr lang="zh-CN" altLang="en-US"/>
        </a:p>
      </dgm:t>
    </dgm:pt>
    <dgm:pt modelId="{8F48C188-41FF-4BAC-8D18-4D8472F6E458}" type="sibTrans" cxnId="{7D958FA2-F74E-40B5-9ACB-BDD48D031777}">
      <dgm:prSet/>
      <dgm:spPr/>
      <dgm:t>
        <a:bodyPr/>
        <a:lstStyle/>
        <a:p>
          <a:endParaRPr lang="zh-CN" altLang="en-US"/>
        </a:p>
      </dgm:t>
    </dgm:pt>
    <dgm:pt modelId="{3DBB7BFB-7850-4C38-AB58-41D0D8E97EBB}">
      <dgm:prSet/>
      <dgm:spPr/>
      <dgm:t>
        <a:bodyPr/>
        <a:lstStyle/>
        <a:p>
          <a:r>
            <a:rPr lang="zh-CN" altLang="en-US" dirty="0" smtClean="0"/>
            <a:t>现有云服务比较</a:t>
          </a:r>
          <a:endParaRPr lang="zh-CN" dirty="0"/>
        </a:p>
      </dgm:t>
    </dgm:pt>
    <dgm:pt modelId="{D15B839E-1465-488E-BBD1-6853174E2D0E}" type="parTrans" cxnId="{267CB7CB-29B2-4BDA-906C-63AE9A8094BE}">
      <dgm:prSet/>
      <dgm:spPr/>
      <dgm:t>
        <a:bodyPr/>
        <a:lstStyle/>
        <a:p>
          <a:endParaRPr lang="zh-CN" altLang="en-US"/>
        </a:p>
      </dgm:t>
    </dgm:pt>
    <dgm:pt modelId="{A0C5D529-40F9-4645-8AF6-C22C84BAC4FA}" type="sibTrans" cxnId="{267CB7CB-29B2-4BDA-906C-63AE9A8094BE}">
      <dgm:prSet/>
      <dgm:spPr/>
      <dgm:t>
        <a:bodyPr/>
        <a:lstStyle/>
        <a:p>
          <a:endParaRPr lang="zh-CN" altLang="en-US"/>
        </a:p>
      </dgm:t>
    </dgm:pt>
    <dgm:pt modelId="{032E2D2F-28C2-4956-B116-6678EE29673C}" type="pres">
      <dgm:prSet presAssocID="{DE591FF6-E2C5-4903-A9F2-1207833A994B}" presName="linearFlow" presStyleCnt="0">
        <dgm:presLayoutVars>
          <dgm:dir/>
          <dgm:resizeHandles val="exact"/>
        </dgm:presLayoutVars>
      </dgm:prSet>
      <dgm:spPr/>
    </dgm:pt>
    <dgm:pt modelId="{7746A084-23DA-4505-8E3E-E9A793B17392}" type="pres">
      <dgm:prSet presAssocID="{BCAB8313-FB68-438F-B32B-347A48EB8BE8}" presName="composite" presStyleCnt="0"/>
      <dgm:spPr/>
    </dgm:pt>
    <dgm:pt modelId="{D3233E78-0662-4261-BB51-912A57D4F089}" type="pres">
      <dgm:prSet presAssocID="{BCAB8313-FB68-438F-B32B-347A48EB8BE8}" presName="imgShp" presStyleLbl="fgImgPlace1" presStyleIdx="0" presStyleCnt="5" custLinFactNeighborX="-2203" custLinFactNeighborY="-117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0C5F6D75-BA01-43A3-B5BE-95989F1BC7D0}" type="pres">
      <dgm:prSet presAssocID="{BCAB8313-FB68-438F-B32B-347A48EB8BE8}" presName="txShp" presStyleLbl="node1" presStyleIdx="0" presStyleCnt="5" custLinFactNeighborX="729" custLinFactNeighborY="-1800">
        <dgm:presLayoutVars>
          <dgm:bulletEnabled val="1"/>
        </dgm:presLayoutVars>
      </dgm:prSet>
      <dgm:spPr/>
      <dgm:t>
        <a:bodyPr/>
        <a:lstStyle/>
        <a:p>
          <a:endParaRPr lang="zh-CN" altLang="en-US"/>
        </a:p>
      </dgm:t>
    </dgm:pt>
    <dgm:pt modelId="{B3C66798-0E82-4C48-B50E-9F9482450D94}" type="pres">
      <dgm:prSet presAssocID="{29F03F25-E5C4-43FA-B911-F1068E325F2E}" presName="spacing" presStyleCnt="0"/>
      <dgm:spPr/>
    </dgm:pt>
    <dgm:pt modelId="{CB23C18A-B03F-47B0-AB92-A1634BCD54FD}" type="pres">
      <dgm:prSet presAssocID="{AD8F196A-4031-4922-A1C4-42302A29F162}" presName="composite" presStyleCnt="0"/>
      <dgm:spPr/>
    </dgm:pt>
    <dgm:pt modelId="{3D17A84F-D8BB-4ABC-B2B0-D5918EDE008C}" type="pres">
      <dgm:prSet presAssocID="{AD8F196A-4031-4922-A1C4-42302A29F162}" presName="imgShp" presStyleLbl="fgImgPlace1" presStyleIdx="1"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969DEB1A-FB46-44E1-8895-394F9E2F1095}" type="pres">
      <dgm:prSet presAssocID="{AD8F196A-4031-4922-A1C4-42302A29F162}" presName="txShp" presStyleLbl="node1" presStyleIdx="1" presStyleCnt="5">
        <dgm:presLayoutVars>
          <dgm:bulletEnabled val="1"/>
        </dgm:presLayoutVars>
      </dgm:prSet>
      <dgm:spPr/>
      <dgm:t>
        <a:bodyPr/>
        <a:lstStyle/>
        <a:p>
          <a:endParaRPr lang="zh-CN" altLang="en-US"/>
        </a:p>
      </dgm:t>
    </dgm:pt>
    <dgm:pt modelId="{2F4AB55E-3C89-4562-82B4-42C2477EDD52}" type="pres">
      <dgm:prSet presAssocID="{AFFF5351-6417-488F-AF33-E274DFA8962F}" presName="spacing" presStyleCnt="0"/>
      <dgm:spPr/>
    </dgm:pt>
    <dgm:pt modelId="{1F9C25CA-C3A1-4598-BCBA-DC8CABE3FC91}" type="pres">
      <dgm:prSet presAssocID="{E75DB8F7-0422-415A-BF99-3F26D4F74FDD}" presName="composite" presStyleCnt="0"/>
      <dgm:spPr/>
    </dgm:pt>
    <dgm:pt modelId="{A9BEDDF8-89C6-4166-9093-BC8AF08FE7E6}" type="pres">
      <dgm:prSet presAssocID="{E75DB8F7-0422-415A-BF99-3F26D4F74FDD}" presName="imgShp" presStyleLbl="fgImgPlace1" presStyleIdx="2"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130ECCF3-039C-4773-B794-B5A0805F1D90}" type="pres">
      <dgm:prSet presAssocID="{E75DB8F7-0422-415A-BF99-3F26D4F74FDD}" presName="txShp" presStyleLbl="node1" presStyleIdx="2" presStyleCnt="5">
        <dgm:presLayoutVars>
          <dgm:bulletEnabled val="1"/>
        </dgm:presLayoutVars>
      </dgm:prSet>
      <dgm:spPr/>
      <dgm:t>
        <a:bodyPr/>
        <a:lstStyle/>
        <a:p>
          <a:endParaRPr lang="zh-CN" altLang="en-US"/>
        </a:p>
      </dgm:t>
    </dgm:pt>
    <dgm:pt modelId="{161498B1-B7CC-4999-A87D-FCEFE723E026}" type="pres">
      <dgm:prSet presAssocID="{41A52D02-639F-4849-9C50-7C60CC83B9E9}" presName="spacing" presStyleCnt="0"/>
      <dgm:spPr/>
    </dgm:pt>
    <dgm:pt modelId="{1488589F-2D95-451E-8155-F2554BC7A6C3}" type="pres">
      <dgm:prSet presAssocID="{39679CC7-8BE0-4B21-A26C-566693734E74}" presName="composite" presStyleCnt="0"/>
      <dgm:spPr/>
    </dgm:pt>
    <dgm:pt modelId="{8DA317EA-18DA-499E-88ED-5D9D18C830FB}" type="pres">
      <dgm:prSet presAssocID="{39679CC7-8BE0-4B21-A26C-566693734E74}" presName="imgShp" presStyleLbl="fgImgPlace1" presStyleIdx="3"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92739647-B660-47B9-B6FF-539CD97519AA}" type="pres">
      <dgm:prSet presAssocID="{39679CC7-8BE0-4B21-A26C-566693734E74}" presName="txShp" presStyleLbl="node1" presStyleIdx="3" presStyleCnt="5">
        <dgm:presLayoutVars>
          <dgm:bulletEnabled val="1"/>
        </dgm:presLayoutVars>
      </dgm:prSet>
      <dgm:spPr/>
      <dgm:t>
        <a:bodyPr/>
        <a:lstStyle/>
        <a:p>
          <a:endParaRPr lang="zh-CN" altLang="en-US"/>
        </a:p>
      </dgm:t>
    </dgm:pt>
    <dgm:pt modelId="{3CD157E4-DF71-4F61-9FBC-C5A31EFCE995}" type="pres">
      <dgm:prSet presAssocID="{8F48C188-41FF-4BAC-8D18-4D8472F6E458}" presName="spacing" presStyleCnt="0"/>
      <dgm:spPr/>
    </dgm:pt>
    <dgm:pt modelId="{84038C1B-23EE-4BDA-8026-E012E309FEF8}" type="pres">
      <dgm:prSet presAssocID="{3DBB7BFB-7850-4C38-AB58-41D0D8E97EBB}" presName="composite" presStyleCnt="0"/>
      <dgm:spPr/>
    </dgm:pt>
    <dgm:pt modelId="{8CC549A6-740E-4CE5-8425-ED0CDFAF3729}" type="pres">
      <dgm:prSet presAssocID="{3DBB7BFB-7850-4C38-AB58-41D0D8E97EBB}" presName="imgShp" presStyleLbl="fgImgPlace1" presStyleIdx="4"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645B40C6-4C39-4ED6-9BA4-AEE96407BA64}" type="pres">
      <dgm:prSet presAssocID="{3DBB7BFB-7850-4C38-AB58-41D0D8E97EBB}" presName="txShp" presStyleLbl="node1" presStyleIdx="4" presStyleCnt="5">
        <dgm:presLayoutVars>
          <dgm:bulletEnabled val="1"/>
        </dgm:presLayoutVars>
      </dgm:prSet>
      <dgm:spPr/>
      <dgm:t>
        <a:bodyPr/>
        <a:lstStyle/>
        <a:p>
          <a:endParaRPr lang="zh-CN" altLang="en-US"/>
        </a:p>
      </dgm:t>
    </dgm:pt>
  </dgm:ptLst>
  <dgm:cxnLst>
    <dgm:cxn modelId="{DD093A59-146D-444A-8D78-3975EB7A2840}" srcId="{DE591FF6-E2C5-4903-A9F2-1207833A994B}" destId="{BCAB8313-FB68-438F-B32B-347A48EB8BE8}" srcOrd="0" destOrd="0" parTransId="{998B4E5F-44A9-4214-9BC0-C454250AD29B}" sibTransId="{29F03F25-E5C4-43FA-B911-F1068E325F2E}"/>
    <dgm:cxn modelId="{C7133A07-937B-4A1E-B3A2-FBE43FF63227}" type="presOf" srcId="{DE591FF6-E2C5-4903-A9F2-1207833A994B}" destId="{032E2D2F-28C2-4956-B116-6678EE29673C}" srcOrd="0" destOrd="0" presId="urn:microsoft.com/office/officeart/2005/8/layout/vList3#1"/>
    <dgm:cxn modelId="{7BF625AE-9E5A-4A5F-A409-3F28B88269F4}" type="presOf" srcId="{AD8F196A-4031-4922-A1C4-42302A29F162}" destId="{969DEB1A-FB46-44E1-8895-394F9E2F1095}" srcOrd="0" destOrd="0" presId="urn:microsoft.com/office/officeart/2005/8/layout/vList3#1"/>
    <dgm:cxn modelId="{DE0E5FA9-F36D-47D9-BA24-F33B93FB7398}" type="presOf" srcId="{3DBB7BFB-7850-4C38-AB58-41D0D8E97EBB}" destId="{645B40C6-4C39-4ED6-9BA4-AEE96407BA64}" srcOrd="0" destOrd="0" presId="urn:microsoft.com/office/officeart/2005/8/layout/vList3#1"/>
    <dgm:cxn modelId="{002A61DE-5979-4D43-943E-8FAFA655CAEC}" type="presOf" srcId="{BCAB8313-FB68-438F-B32B-347A48EB8BE8}" destId="{0C5F6D75-BA01-43A3-B5BE-95989F1BC7D0}" srcOrd="0" destOrd="0" presId="urn:microsoft.com/office/officeart/2005/8/layout/vList3#1"/>
    <dgm:cxn modelId="{E4A904EB-0CC7-4B81-A1E9-D8543A74FA20}" type="presOf" srcId="{E75DB8F7-0422-415A-BF99-3F26D4F74FDD}" destId="{130ECCF3-039C-4773-B794-B5A0805F1D90}" srcOrd="0" destOrd="0" presId="urn:microsoft.com/office/officeart/2005/8/layout/vList3#1"/>
    <dgm:cxn modelId="{267CB7CB-29B2-4BDA-906C-63AE9A8094BE}" srcId="{DE591FF6-E2C5-4903-A9F2-1207833A994B}" destId="{3DBB7BFB-7850-4C38-AB58-41D0D8E97EBB}" srcOrd="4" destOrd="0" parTransId="{D15B839E-1465-488E-BBD1-6853174E2D0E}" sibTransId="{A0C5D529-40F9-4645-8AF6-C22C84BAC4FA}"/>
    <dgm:cxn modelId="{1896B71F-5858-481E-A7FD-E4267A32D86A}" srcId="{DE591FF6-E2C5-4903-A9F2-1207833A994B}" destId="{E75DB8F7-0422-415A-BF99-3F26D4F74FDD}" srcOrd="2" destOrd="0" parTransId="{98874F3F-02AB-4873-9423-7850353DFAFD}" sibTransId="{41A52D02-639F-4849-9C50-7C60CC83B9E9}"/>
    <dgm:cxn modelId="{7D958FA2-F74E-40B5-9ACB-BDD48D031777}" srcId="{DE591FF6-E2C5-4903-A9F2-1207833A994B}" destId="{39679CC7-8BE0-4B21-A26C-566693734E74}" srcOrd="3" destOrd="0" parTransId="{980430BF-7DB9-42E9-92BB-C3F610E1E157}" sibTransId="{8F48C188-41FF-4BAC-8D18-4D8472F6E458}"/>
    <dgm:cxn modelId="{F33B99F6-4E15-4FAB-958D-5D02CDF45EC2}" type="presOf" srcId="{39679CC7-8BE0-4B21-A26C-566693734E74}" destId="{92739647-B660-47B9-B6FF-539CD97519AA}" srcOrd="0" destOrd="0" presId="urn:microsoft.com/office/officeart/2005/8/layout/vList3#1"/>
    <dgm:cxn modelId="{21719594-0150-42A6-82DE-5604DC5E6358}" srcId="{DE591FF6-E2C5-4903-A9F2-1207833A994B}" destId="{AD8F196A-4031-4922-A1C4-42302A29F162}" srcOrd="1" destOrd="0" parTransId="{2F7C9D70-EA93-403C-9AAA-CCD354A570E7}" sibTransId="{AFFF5351-6417-488F-AF33-E274DFA8962F}"/>
    <dgm:cxn modelId="{DC45C16B-836C-400D-8036-6875D35F7519}" type="presParOf" srcId="{032E2D2F-28C2-4956-B116-6678EE29673C}" destId="{7746A084-23DA-4505-8E3E-E9A793B17392}" srcOrd="0" destOrd="0" presId="urn:microsoft.com/office/officeart/2005/8/layout/vList3#1"/>
    <dgm:cxn modelId="{77C0389A-9964-4278-8438-E58F567082F4}" type="presParOf" srcId="{7746A084-23DA-4505-8E3E-E9A793B17392}" destId="{D3233E78-0662-4261-BB51-912A57D4F089}" srcOrd="0" destOrd="0" presId="urn:microsoft.com/office/officeart/2005/8/layout/vList3#1"/>
    <dgm:cxn modelId="{7C6D7A16-323F-4C9D-9C8C-6B0C206A6F6A}" type="presParOf" srcId="{7746A084-23DA-4505-8E3E-E9A793B17392}" destId="{0C5F6D75-BA01-43A3-B5BE-95989F1BC7D0}" srcOrd="1" destOrd="0" presId="urn:microsoft.com/office/officeart/2005/8/layout/vList3#1"/>
    <dgm:cxn modelId="{B571BBD9-2EC3-4EFF-A192-F0EE142D93D3}" type="presParOf" srcId="{032E2D2F-28C2-4956-B116-6678EE29673C}" destId="{B3C66798-0E82-4C48-B50E-9F9482450D94}" srcOrd="1" destOrd="0" presId="urn:microsoft.com/office/officeart/2005/8/layout/vList3#1"/>
    <dgm:cxn modelId="{D38C0211-D334-46D7-8D90-617B069E3FB6}" type="presParOf" srcId="{032E2D2F-28C2-4956-B116-6678EE29673C}" destId="{CB23C18A-B03F-47B0-AB92-A1634BCD54FD}" srcOrd="2" destOrd="0" presId="urn:microsoft.com/office/officeart/2005/8/layout/vList3#1"/>
    <dgm:cxn modelId="{C2CD0CCF-202E-4B48-9734-26DBFF113875}" type="presParOf" srcId="{CB23C18A-B03F-47B0-AB92-A1634BCD54FD}" destId="{3D17A84F-D8BB-4ABC-B2B0-D5918EDE008C}" srcOrd="0" destOrd="0" presId="urn:microsoft.com/office/officeart/2005/8/layout/vList3#1"/>
    <dgm:cxn modelId="{10C5A6D1-5D51-4B3C-8372-BC7347F57CA4}" type="presParOf" srcId="{CB23C18A-B03F-47B0-AB92-A1634BCD54FD}" destId="{969DEB1A-FB46-44E1-8895-394F9E2F1095}" srcOrd="1" destOrd="0" presId="urn:microsoft.com/office/officeart/2005/8/layout/vList3#1"/>
    <dgm:cxn modelId="{98D9C1B3-0FCC-4E75-90A7-36CEA158982D}" type="presParOf" srcId="{032E2D2F-28C2-4956-B116-6678EE29673C}" destId="{2F4AB55E-3C89-4562-82B4-42C2477EDD52}" srcOrd="3" destOrd="0" presId="urn:microsoft.com/office/officeart/2005/8/layout/vList3#1"/>
    <dgm:cxn modelId="{BC7A4FDA-E0EA-4DB5-9C3D-B811F5288A96}" type="presParOf" srcId="{032E2D2F-28C2-4956-B116-6678EE29673C}" destId="{1F9C25CA-C3A1-4598-BCBA-DC8CABE3FC91}" srcOrd="4" destOrd="0" presId="urn:microsoft.com/office/officeart/2005/8/layout/vList3#1"/>
    <dgm:cxn modelId="{F6CDEE71-62EE-4B21-A36F-5E87FC865553}" type="presParOf" srcId="{1F9C25CA-C3A1-4598-BCBA-DC8CABE3FC91}" destId="{A9BEDDF8-89C6-4166-9093-BC8AF08FE7E6}" srcOrd="0" destOrd="0" presId="urn:microsoft.com/office/officeart/2005/8/layout/vList3#1"/>
    <dgm:cxn modelId="{A9E487EE-C844-4554-AFE7-A163C3FE51E6}" type="presParOf" srcId="{1F9C25CA-C3A1-4598-BCBA-DC8CABE3FC91}" destId="{130ECCF3-039C-4773-B794-B5A0805F1D90}" srcOrd="1" destOrd="0" presId="urn:microsoft.com/office/officeart/2005/8/layout/vList3#1"/>
    <dgm:cxn modelId="{891FAB2A-D542-42CA-88DA-A07803CCE0D0}" type="presParOf" srcId="{032E2D2F-28C2-4956-B116-6678EE29673C}" destId="{161498B1-B7CC-4999-A87D-FCEFE723E026}" srcOrd="5" destOrd="0" presId="urn:microsoft.com/office/officeart/2005/8/layout/vList3#1"/>
    <dgm:cxn modelId="{D92CB528-E3BB-4681-8D2D-637F6038F7AD}" type="presParOf" srcId="{032E2D2F-28C2-4956-B116-6678EE29673C}" destId="{1488589F-2D95-451E-8155-F2554BC7A6C3}" srcOrd="6" destOrd="0" presId="urn:microsoft.com/office/officeart/2005/8/layout/vList3#1"/>
    <dgm:cxn modelId="{FBEA8CB4-007F-40ED-AD1D-BF75CF2E8B17}" type="presParOf" srcId="{1488589F-2D95-451E-8155-F2554BC7A6C3}" destId="{8DA317EA-18DA-499E-88ED-5D9D18C830FB}" srcOrd="0" destOrd="0" presId="urn:microsoft.com/office/officeart/2005/8/layout/vList3#1"/>
    <dgm:cxn modelId="{510CBF4B-CEDE-4A4F-895B-B0E52E7D331F}" type="presParOf" srcId="{1488589F-2D95-451E-8155-F2554BC7A6C3}" destId="{92739647-B660-47B9-B6FF-539CD97519AA}" srcOrd="1" destOrd="0" presId="urn:microsoft.com/office/officeart/2005/8/layout/vList3#1"/>
    <dgm:cxn modelId="{B61A37E1-4E0A-476C-B5C8-8B14A75BB742}" type="presParOf" srcId="{032E2D2F-28C2-4956-B116-6678EE29673C}" destId="{3CD157E4-DF71-4F61-9FBC-C5A31EFCE995}" srcOrd="7" destOrd="0" presId="urn:microsoft.com/office/officeart/2005/8/layout/vList3#1"/>
    <dgm:cxn modelId="{451B39C3-FE80-4374-B06B-C9F58C9C5510}" type="presParOf" srcId="{032E2D2F-28C2-4956-B116-6678EE29673C}" destId="{84038C1B-23EE-4BDA-8026-E012E309FEF8}" srcOrd="8" destOrd="0" presId="urn:microsoft.com/office/officeart/2005/8/layout/vList3#1"/>
    <dgm:cxn modelId="{3FB0D2EB-699F-4782-A9EB-ADBA1759B9A5}" type="presParOf" srcId="{84038C1B-23EE-4BDA-8026-E012E309FEF8}" destId="{8CC549A6-740E-4CE5-8425-ED0CDFAF3729}" srcOrd="0" destOrd="0" presId="urn:microsoft.com/office/officeart/2005/8/layout/vList3#1"/>
    <dgm:cxn modelId="{732C67A0-E80B-4E1C-9E9B-BC31A0E0C787}" type="presParOf" srcId="{84038C1B-23EE-4BDA-8026-E012E309FEF8}" destId="{645B40C6-4C39-4ED6-9BA4-AEE96407BA64}" srcOrd="1" destOrd="0" presId="urn:microsoft.com/office/officeart/2005/8/layout/vList3#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024A67-9BFD-453B-B622-1D2690759E1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zh-CN" altLang="en-US"/>
        </a:p>
      </dgm:t>
    </dgm:pt>
    <dgm:pt modelId="{52F24550-4BCE-425F-A77E-E666F7D604DF}" type="pres">
      <dgm:prSet presAssocID="{E7024A67-9BFD-453B-B622-1D2690759E13}" presName="linear" presStyleCnt="0">
        <dgm:presLayoutVars>
          <dgm:animLvl val="lvl"/>
          <dgm:resizeHandles val="exact"/>
        </dgm:presLayoutVars>
      </dgm:prSet>
      <dgm:spPr/>
      <dgm:t>
        <a:bodyPr/>
        <a:lstStyle/>
        <a:p>
          <a:endParaRPr lang="zh-CN" altLang="en-US"/>
        </a:p>
      </dgm:t>
    </dgm:pt>
  </dgm:ptLst>
  <dgm:cxnLst>
    <dgm:cxn modelId="{538C33C7-BC32-4282-8EEA-C599B37244F7}" type="presOf" srcId="{E7024A67-9BFD-453B-B622-1D2690759E13}" destId="{52F24550-4BCE-425F-A77E-E666F7D604D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591FF6-E2C5-4903-A9F2-1207833A994B}" type="doc">
      <dgm:prSet loTypeId="urn:microsoft.com/office/officeart/2005/8/layout/vList3#1" loCatId="list" qsTypeId="urn:microsoft.com/office/officeart/2005/8/quickstyle/simple3" qsCatId="simple" csTypeId="urn:microsoft.com/office/officeart/2005/8/colors/accent1_2" csCatId="accent1" phldr="1"/>
      <dgm:spPr/>
    </dgm:pt>
    <dgm:pt modelId="{BCAB8313-FB68-438F-B32B-347A48EB8BE8}">
      <dgm:prSet phldrT="[文本]" custT="1"/>
      <dgm:spPr/>
      <dgm:t>
        <a:bodyPr/>
        <a:lstStyle/>
        <a:p>
          <a:r>
            <a:rPr lang="zh-CN" altLang="en-US" sz="3100" dirty="0" smtClean="0"/>
            <a:t>云架构概述</a:t>
          </a:r>
          <a:endParaRPr lang="zh-CN" altLang="en-US" sz="3100" dirty="0"/>
        </a:p>
      </dgm:t>
    </dgm:pt>
    <dgm:pt modelId="{998B4E5F-44A9-4214-9BC0-C454250AD29B}" type="parTrans" cxnId="{DD093A59-146D-444A-8D78-3975EB7A2840}">
      <dgm:prSet/>
      <dgm:spPr/>
      <dgm:t>
        <a:bodyPr/>
        <a:lstStyle/>
        <a:p>
          <a:endParaRPr lang="zh-CN" altLang="en-US"/>
        </a:p>
      </dgm:t>
    </dgm:pt>
    <dgm:pt modelId="{29F03F25-E5C4-43FA-B911-F1068E325F2E}" type="sibTrans" cxnId="{DD093A59-146D-444A-8D78-3975EB7A2840}">
      <dgm:prSet/>
      <dgm:spPr/>
      <dgm:t>
        <a:bodyPr/>
        <a:lstStyle/>
        <a:p>
          <a:endParaRPr lang="zh-CN" altLang="en-US"/>
        </a:p>
      </dgm:t>
    </dgm:pt>
    <dgm:pt modelId="{AD8F196A-4031-4922-A1C4-42302A29F162}">
      <dgm:prSet/>
      <dgm:spPr/>
      <dgm:t>
        <a:bodyPr/>
        <a:lstStyle/>
        <a:p>
          <a:r>
            <a:rPr lang="zh-CN" altLang="en-US" b="1" dirty="0" smtClean="0">
              <a:solidFill>
                <a:srgbClr val="FF0000"/>
              </a:solidFill>
            </a:rPr>
            <a:t>基础设施层</a:t>
          </a:r>
          <a:endParaRPr lang="zh-CN" b="1" dirty="0">
            <a:solidFill>
              <a:srgbClr val="FF0000"/>
            </a:solidFill>
          </a:endParaRPr>
        </a:p>
      </dgm:t>
    </dgm:pt>
    <dgm:pt modelId="{2F7C9D70-EA93-403C-9AAA-CCD354A570E7}" type="parTrans" cxnId="{21719594-0150-42A6-82DE-5604DC5E6358}">
      <dgm:prSet/>
      <dgm:spPr/>
      <dgm:t>
        <a:bodyPr/>
        <a:lstStyle/>
        <a:p>
          <a:endParaRPr lang="zh-CN" altLang="en-US"/>
        </a:p>
      </dgm:t>
    </dgm:pt>
    <dgm:pt modelId="{AFFF5351-6417-488F-AF33-E274DFA8962F}" type="sibTrans" cxnId="{21719594-0150-42A6-82DE-5604DC5E6358}">
      <dgm:prSet/>
      <dgm:spPr/>
      <dgm:t>
        <a:bodyPr/>
        <a:lstStyle/>
        <a:p>
          <a:endParaRPr lang="zh-CN" altLang="en-US"/>
        </a:p>
      </dgm:t>
    </dgm:pt>
    <dgm:pt modelId="{E75DB8F7-0422-415A-BF99-3F26D4F74FDD}">
      <dgm:prSet/>
      <dgm:spPr/>
      <dgm:t>
        <a:bodyPr/>
        <a:lstStyle/>
        <a:p>
          <a:r>
            <a:rPr lang="zh-CN" altLang="en-US" dirty="0" smtClean="0"/>
            <a:t>平台层</a:t>
          </a:r>
          <a:endParaRPr lang="zh-CN" dirty="0"/>
        </a:p>
      </dgm:t>
    </dgm:pt>
    <dgm:pt modelId="{98874F3F-02AB-4873-9423-7850353DFAFD}" type="parTrans" cxnId="{1896B71F-5858-481E-A7FD-E4267A32D86A}">
      <dgm:prSet/>
      <dgm:spPr/>
      <dgm:t>
        <a:bodyPr/>
        <a:lstStyle/>
        <a:p>
          <a:endParaRPr lang="zh-CN" altLang="en-US"/>
        </a:p>
      </dgm:t>
    </dgm:pt>
    <dgm:pt modelId="{41A52D02-639F-4849-9C50-7C60CC83B9E9}" type="sibTrans" cxnId="{1896B71F-5858-481E-A7FD-E4267A32D86A}">
      <dgm:prSet/>
      <dgm:spPr/>
      <dgm:t>
        <a:bodyPr/>
        <a:lstStyle/>
        <a:p>
          <a:endParaRPr lang="zh-CN" altLang="en-US"/>
        </a:p>
      </dgm:t>
    </dgm:pt>
    <dgm:pt modelId="{39679CC7-8BE0-4B21-A26C-566693734E74}">
      <dgm:prSet/>
      <dgm:spPr/>
      <dgm:t>
        <a:bodyPr/>
        <a:lstStyle/>
        <a:p>
          <a:r>
            <a:rPr lang="zh-CN" altLang="en-US" dirty="0" smtClean="0"/>
            <a:t>应用层</a:t>
          </a:r>
          <a:endParaRPr lang="zh-CN" dirty="0"/>
        </a:p>
      </dgm:t>
    </dgm:pt>
    <dgm:pt modelId="{980430BF-7DB9-42E9-92BB-C3F610E1E157}" type="parTrans" cxnId="{7D958FA2-F74E-40B5-9ACB-BDD48D031777}">
      <dgm:prSet/>
      <dgm:spPr/>
      <dgm:t>
        <a:bodyPr/>
        <a:lstStyle/>
        <a:p>
          <a:endParaRPr lang="zh-CN" altLang="en-US"/>
        </a:p>
      </dgm:t>
    </dgm:pt>
    <dgm:pt modelId="{8F48C188-41FF-4BAC-8D18-4D8472F6E458}" type="sibTrans" cxnId="{7D958FA2-F74E-40B5-9ACB-BDD48D031777}">
      <dgm:prSet/>
      <dgm:spPr/>
      <dgm:t>
        <a:bodyPr/>
        <a:lstStyle/>
        <a:p>
          <a:endParaRPr lang="zh-CN" altLang="en-US"/>
        </a:p>
      </dgm:t>
    </dgm:pt>
    <dgm:pt modelId="{3DBB7BFB-7850-4C38-AB58-41D0D8E97EBB}">
      <dgm:prSet/>
      <dgm:spPr/>
      <dgm:t>
        <a:bodyPr/>
        <a:lstStyle/>
        <a:p>
          <a:r>
            <a:rPr lang="zh-CN" altLang="en-US" dirty="0" smtClean="0"/>
            <a:t>现有云服务比较</a:t>
          </a:r>
          <a:endParaRPr lang="zh-CN" dirty="0"/>
        </a:p>
      </dgm:t>
    </dgm:pt>
    <dgm:pt modelId="{D15B839E-1465-488E-BBD1-6853174E2D0E}" type="parTrans" cxnId="{267CB7CB-29B2-4BDA-906C-63AE9A8094BE}">
      <dgm:prSet/>
      <dgm:spPr/>
      <dgm:t>
        <a:bodyPr/>
        <a:lstStyle/>
        <a:p>
          <a:endParaRPr lang="zh-CN" altLang="en-US"/>
        </a:p>
      </dgm:t>
    </dgm:pt>
    <dgm:pt modelId="{A0C5D529-40F9-4645-8AF6-C22C84BAC4FA}" type="sibTrans" cxnId="{267CB7CB-29B2-4BDA-906C-63AE9A8094BE}">
      <dgm:prSet/>
      <dgm:spPr/>
      <dgm:t>
        <a:bodyPr/>
        <a:lstStyle/>
        <a:p>
          <a:endParaRPr lang="zh-CN" altLang="en-US"/>
        </a:p>
      </dgm:t>
    </dgm:pt>
    <dgm:pt modelId="{032E2D2F-28C2-4956-B116-6678EE29673C}" type="pres">
      <dgm:prSet presAssocID="{DE591FF6-E2C5-4903-A9F2-1207833A994B}" presName="linearFlow" presStyleCnt="0">
        <dgm:presLayoutVars>
          <dgm:dir/>
          <dgm:resizeHandles val="exact"/>
        </dgm:presLayoutVars>
      </dgm:prSet>
      <dgm:spPr/>
    </dgm:pt>
    <dgm:pt modelId="{7746A084-23DA-4505-8E3E-E9A793B17392}" type="pres">
      <dgm:prSet presAssocID="{BCAB8313-FB68-438F-B32B-347A48EB8BE8}" presName="composite" presStyleCnt="0"/>
      <dgm:spPr/>
    </dgm:pt>
    <dgm:pt modelId="{D3233E78-0662-4261-BB51-912A57D4F089}" type="pres">
      <dgm:prSet presAssocID="{BCAB8313-FB68-438F-B32B-347A48EB8BE8}" presName="imgShp" presStyleLbl="fgImgPlace1" presStyleIdx="0" presStyleCnt="5" custLinFactNeighborX="-2203" custLinFactNeighborY="-117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0C5F6D75-BA01-43A3-B5BE-95989F1BC7D0}" type="pres">
      <dgm:prSet presAssocID="{BCAB8313-FB68-438F-B32B-347A48EB8BE8}" presName="txShp" presStyleLbl="node1" presStyleIdx="0" presStyleCnt="5" custLinFactNeighborX="729" custLinFactNeighborY="-1800">
        <dgm:presLayoutVars>
          <dgm:bulletEnabled val="1"/>
        </dgm:presLayoutVars>
      </dgm:prSet>
      <dgm:spPr/>
      <dgm:t>
        <a:bodyPr/>
        <a:lstStyle/>
        <a:p>
          <a:endParaRPr lang="zh-CN" altLang="en-US"/>
        </a:p>
      </dgm:t>
    </dgm:pt>
    <dgm:pt modelId="{B3C66798-0E82-4C48-B50E-9F9482450D94}" type="pres">
      <dgm:prSet presAssocID="{29F03F25-E5C4-43FA-B911-F1068E325F2E}" presName="spacing" presStyleCnt="0"/>
      <dgm:spPr/>
    </dgm:pt>
    <dgm:pt modelId="{CB23C18A-B03F-47B0-AB92-A1634BCD54FD}" type="pres">
      <dgm:prSet presAssocID="{AD8F196A-4031-4922-A1C4-42302A29F162}" presName="composite" presStyleCnt="0"/>
      <dgm:spPr/>
    </dgm:pt>
    <dgm:pt modelId="{3D17A84F-D8BB-4ABC-B2B0-D5918EDE008C}" type="pres">
      <dgm:prSet presAssocID="{AD8F196A-4031-4922-A1C4-42302A29F162}" presName="imgShp" presStyleLbl="fgImgPlace1" presStyleIdx="1"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969DEB1A-FB46-44E1-8895-394F9E2F1095}" type="pres">
      <dgm:prSet presAssocID="{AD8F196A-4031-4922-A1C4-42302A29F162}" presName="txShp" presStyleLbl="node1" presStyleIdx="1" presStyleCnt="5">
        <dgm:presLayoutVars>
          <dgm:bulletEnabled val="1"/>
        </dgm:presLayoutVars>
      </dgm:prSet>
      <dgm:spPr/>
      <dgm:t>
        <a:bodyPr/>
        <a:lstStyle/>
        <a:p>
          <a:endParaRPr lang="zh-CN" altLang="en-US"/>
        </a:p>
      </dgm:t>
    </dgm:pt>
    <dgm:pt modelId="{2F4AB55E-3C89-4562-82B4-42C2477EDD52}" type="pres">
      <dgm:prSet presAssocID="{AFFF5351-6417-488F-AF33-E274DFA8962F}" presName="spacing" presStyleCnt="0"/>
      <dgm:spPr/>
    </dgm:pt>
    <dgm:pt modelId="{1F9C25CA-C3A1-4598-BCBA-DC8CABE3FC91}" type="pres">
      <dgm:prSet presAssocID="{E75DB8F7-0422-415A-BF99-3F26D4F74FDD}" presName="composite" presStyleCnt="0"/>
      <dgm:spPr/>
    </dgm:pt>
    <dgm:pt modelId="{A9BEDDF8-89C6-4166-9093-BC8AF08FE7E6}" type="pres">
      <dgm:prSet presAssocID="{E75DB8F7-0422-415A-BF99-3F26D4F74FDD}" presName="imgShp" presStyleLbl="fgImgPlace1" presStyleIdx="2"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130ECCF3-039C-4773-B794-B5A0805F1D90}" type="pres">
      <dgm:prSet presAssocID="{E75DB8F7-0422-415A-BF99-3F26D4F74FDD}" presName="txShp" presStyleLbl="node1" presStyleIdx="2" presStyleCnt="5">
        <dgm:presLayoutVars>
          <dgm:bulletEnabled val="1"/>
        </dgm:presLayoutVars>
      </dgm:prSet>
      <dgm:spPr/>
      <dgm:t>
        <a:bodyPr/>
        <a:lstStyle/>
        <a:p>
          <a:endParaRPr lang="zh-CN" altLang="en-US"/>
        </a:p>
      </dgm:t>
    </dgm:pt>
    <dgm:pt modelId="{161498B1-B7CC-4999-A87D-FCEFE723E026}" type="pres">
      <dgm:prSet presAssocID="{41A52D02-639F-4849-9C50-7C60CC83B9E9}" presName="spacing" presStyleCnt="0"/>
      <dgm:spPr/>
    </dgm:pt>
    <dgm:pt modelId="{1488589F-2D95-451E-8155-F2554BC7A6C3}" type="pres">
      <dgm:prSet presAssocID="{39679CC7-8BE0-4B21-A26C-566693734E74}" presName="composite" presStyleCnt="0"/>
      <dgm:spPr/>
    </dgm:pt>
    <dgm:pt modelId="{8DA317EA-18DA-499E-88ED-5D9D18C830FB}" type="pres">
      <dgm:prSet presAssocID="{39679CC7-8BE0-4B21-A26C-566693734E74}" presName="imgShp" presStyleLbl="fgImgPlace1" presStyleIdx="3"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92739647-B660-47B9-B6FF-539CD97519AA}" type="pres">
      <dgm:prSet presAssocID="{39679CC7-8BE0-4B21-A26C-566693734E74}" presName="txShp" presStyleLbl="node1" presStyleIdx="3" presStyleCnt="5">
        <dgm:presLayoutVars>
          <dgm:bulletEnabled val="1"/>
        </dgm:presLayoutVars>
      </dgm:prSet>
      <dgm:spPr/>
      <dgm:t>
        <a:bodyPr/>
        <a:lstStyle/>
        <a:p>
          <a:endParaRPr lang="zh-CN" altLang="en-US"/>
        </a:p>
      </dgm:t>
    </dgm:pt>
    <dgm:pt modelId="{3CD157E4-DF71-4F61-9FBC-C5A31EFCE995}" type="pres">
      <dgm:prSet presAssocID="{8F48C188-41FF-4BAC-8D18-4D8472F6E458}" presName="spacing" presStyleCnt="0"/>
      <dgm:spPr/>
    </dgm:pt>
    <dgm:pt modelId="{84038C1B-23EE-4BDA-8026-E012E309FEF8}" type="pres">
      <dgm:prSet presAssocID="{3DBB7BFB-7850-4C38-AB58-41D0D8E97EBB}" presName="composite" presStyleCnt="0"/>
      <dgm:spPr/>
    </dgm:pt>
    <dgm:pt modelId="{8CC549A6-740E-4CE5-8425-ED0CDFAF3729}" type="pres">
      <dgm:prSet presAssocID="{3DBB7BFB-7850-4C38-AB58-41D0D8E97EBB}" presName="imgShp" presStyleLbl="fgImgPlace1" presStyleIdx="4"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645B40C6-4C39-4ED6-9BA4-AEE96407BA64}" type="pres">
      <dgm:prSet presAssocID="{3DBB7BFB-7850-4C38-AB58-41D0D8E97EBB}" presName="txShp" presStyleLbl="node1" presStyleIdx="4" presStyleCnt="5">
        <dgm:presLayoutVars>
          <dgm:bulletEnabled val="1"/>
        </dgm:presLayoutVars>
      </dgm:prSet>
      <dgm:spPr/>
      <dgm:t>
        <a:bodyPr/>
        <a:lstStyle/>
        <a:p>
          <a:endParaRPr lang="zh-CN" altLang="en-US"/>
        </a:p>
      </dgm:t>
    </dgm:pt>
  </dgm:ptLst>
  <dgm:cxnLst>
    <dgm:cxn modelId="{D6762D28-FAE4-4150-AAE3-B4CB4ABC5570}" type="presOf" srcId="{39679CC7-8BE0-4B21-A26C-566693734E74}" destId="{92739647-B660-47B9-B6FF-539CD97519AA}" srcOrd="0" destOrd="0" presId="urn:microsoft.com/office/officeart/2005/8/layout/vList3#1"/>
    <dgm:cxn modelId="{DD093A59-146D-444A-8D78-3975EB7A2840}" srcId="{DE591FF6-E2C5-4903-A9F2-1207833A994B}" destId="{BCAB8313-FB68-438F-B32B-347A48EB8BE8}" srcOrd="0" destOrd="0" parTransId="{998B4E5F-44A9-4214-9BC0-C454250AD29B}" sibTransId="{29F03F25-E5C4-43FA-B911-F1068E325F2E}"/>
    <dgm:cxn modelId="{6355F083-49CD-46FB-BE28-F22064471A34}" type="presOf" srcId="{DE591FF6-E2C5-4903-A9F2-1207833A994B}" destId="{032E2D2F-28C2-4956-B116-6678EE29673C}" srcOrd="0" destOrd="0" presId="urn:microsoft.com/office/officeart/2005/8/layout/vList3#1"/>
    <dgm:cxn modelId="{0283DAA2-0F63-4C7E-971C-BFACD59C3180}" type="presOf" srcId="{AD8F196A-4031-4922-A1C4-42302A29F162}" destId="{969DEB1A-FB46-44E1-8895-394F9E2F1095}" srcOrd="0" destOrd="0" presId="urn:microsoft.com/office/officeart/2005/8/layout/vList3#1"/>
    <dgm:cxn modelId="{F3B9CC59-4C8A-46C1-916F-2ABB1DA8597B}" type="presOf" srcId="{3DBB7BFB-7850-4C38-AB58-41D0D8E97EBB}" destId="{645B40C6-4C39-4ED6-9BA4-AEE96407BA64}" srcOrd="0" destOrd="0" presId="urn:microsoft.com/office/officeart/2005/8/layout/vList3#1"/>
    <dgm:cxn modelId="{267CB7CB-29B2-4BDA-906C-63AE9A8094BE}" srcId="{DE591FF6-E2C5-4903-A9F2-1207833A994B}" destId="{3DBB7BFB-7850-4C38-AB58-41D0D8E97EBB}" srcOrd="4" destOrd="0" parTransId="{D15B839E-1465-488E-BBD1-6853174E2D0E}" sibTransId="{A0C5D529-40F9-4645-8AF6-C22C84BAC4FA}"/>
    <dgm:cxn modelId="{1896B71F-5858-481E-A7FD-E4267A32D86A}" srcId="{DE591FF6-E2C5-4903-A9F2-1207833A994B}" destId="{E75DB8F7-0422-415A-BF99-3F26D4F74FDD}" srcOrd="2" destOrd="0" parTransId="{98874F3F-02AB-4873-9423-7850353DFAFD}" sibTransId="{41A52D02-639F-4849-9C50-7C60CC83B9E9}"/>
    <dgm:cxn modelId="{7D958FA2-F74E-40B5-9ACB-BDD48D031777}" srcId="{DE591FF6-E2C5-4903-A9F2-1207833A994B}" destId="{39679CC7-8BE0-4B21-A26C-566693734E74}" srcOrd="3" destOrd="0" parTransId="{980430BF-7DB9-42E9-92BB-C3F610E1E157}" sibTransId="{8F48C188-41FF-4BAC-8D18-4D8472F6E458}"/>
    <dgm:cxn modelId="{33C54B16-A97D-4AB4-B86C-360C989E931F}" type="presOf" srcId="{BCAB8313-FB68-438F-B32B-347A48EB8BE8}" destId="{0C5F6D75-BA01-43A3-B5BE-95989F1BC7D0}" srcOrd="0" destOrd="0" presId="urn:microsoft.com/office/officeart/2005/8/layout/vList3#1"/>
    <dgm:cxn modelId="{21719594-0150-42A6-82DE-5604DC5E6358}" srcId="{DE591FF6-E2C5-4903-A9F2-1207833A994B}" destId="{AD8F196A-4031-4922-A1C4-42302A29F162}" srcOrd="1" destOrd="0" parTransId="{2F7C9D70-EA93-403C-9AAA-CCD354A570E7}" sibTransId="{AFFF5351-6417-488F-AF33-E274DFA8962F}"/>
    <dgm:cxn modelId="{31EAE758-E03A-40C0-AC6A-A1E16C23C7B0}" type="presOf" srcId="{E75DB8F7-0422-415A-BF99-3F26D4F74FDD}" destId="{130ECCF3-039C-4773-B794-B5A0805F1D90}" srcOrd="0" destOrd="0" presId="urn:microsoft.com/office/officeart/2005/8/layout/vList3#1"/>
    <dgm:cxn modelId="{CDCA2DDA-7D08-4514-8584-E1AB73EA7B67}" type="presParOf" srcId="{032E2D2F-28C2-4956-B116-6678EE29673C}" destId="{7746A084-23DA-4505-8E3E-E9A793B17392}" srcOrd="0" destOrd="0" presId="urn:microsoft.com/office/officeart/2005/8/layout/vList3#1"/>
    <dgm:cxn modelId="{345834FF-8DD0-4D2B-B799-2A23B912D723}" type="presParOf" srcId="{7746A084-23DA-4505-8E3E-E9A793B17392}" destId="{D3233E78-0662-4261-BB51-912A57D4F089}" srcOrd="0" destOrd="0" presId="urn:microsoft.com/office/officeart/2005/8/layout/vList3#1"/>
    <dgm:cxn modelId="{329F52D5-0089-4D32-8742-ADA2819148B5}" type="presParOf" srcId="{7746A084-23DA-4505-8E3E-E9A793B17392}" destId="{0C5F6D75-BA01-43A3-B5BE-95989F1BC7D0}" srcOrd="1" destOrd="0" presId="urn:microsoft.com/office/officeart/2005/8/layout/vList3#1"/>
    <dgm:cxn modelId="{05392F0D-51E0-4FE9-9821-DF1EC35D02CD}" type="presParOf" srcId="{032E2D2F-28C2-4956-B116-6678EE29673C}" destId="{B3C66798-0E82-4C48-B50E-9F9482450D94}" srcOrd="1" destOrd="0" presId="urn:microsoft.com/office/officeart/2005/8/layout/vList3#1"/>
    <dgm:cxn modelId="{67F6BA11-D98D-44F8-A928-57F0BC436224}" type="presParOf" srcId="{032E2D2F-28C2-4956-B116-6678EE29673C}" destId="{CB23C18A-B03F-47B0-AB92-A1634BCD54FD}" srcOrd="2" destOrd="0" presId="urn:microsoft.com/office/officeart/2005/8/layout/vList3#1"/>
    <dgm:cxn modelId="{0BF65E37-BD75-4128-9173-B5649367F69D}" type="presParOf" srcId="{CB23C18A-B03F-47B0-AB92-A1634BCD54FD}" destId="{3D17A84F-D8BB-4ABC-B2B0-D5918EDE008C}" srcOrd="0" destOrd="0" presId="urn:microsoft.com/office/officeart/2005/8/layout/vList3#1"/>
    <dgm:cxn modelId="{54343E8F-0E1B-48A1-8A2B-75FEB954B830}" type="presParOf" srcId="{CB23C18A-B03F-47B0-AB92-A1634BCD54FD}" destId="{969DEB1A-FB46-44E1-8895-394F9E2F1095}" srcOrd="1" destOrd="0" presId="urn:microsoft.com/office/officeart/2005/8/layout/vList3#1"/>
    <dgm:cxn modelId="{CD9BE062-5123-4B40-B1F9-EA3B1AB85BE3}" type="presParOf" srcId="{032E2D2F-28C2-4956-B116-6678EE29673C}" destId="{2F4AB55E-3C89-4562-82B4-42C2477EDD52}" srcOrd="3" destOrd="0" presId="urn:microsoft.com/office/officeart/2005/8/layout/vList3#1"/>
    <dgm:cxn modelId="{5F2086D2-A49B-428F-832E-87AFFCBEEF01}" type="presParOf" srcId="{032E2D2F-28C2-4956-B116-6678EE29673C}" destId="{1F9C25CA-C3A1-4598-BCBA-DC8CABE3FC91}" srcOrd="4" destOrd="0" presId="urn:microsoft.com/office/officeart/2005/8/layout/vList3#1"/>
    <dgm:cxn modelId="{240A6564-090C-4268-9267-D105832902BB}" type="presParOf" srcId="{1F9C25CA-C3A1-4598-BCBA-DC8CABE3FC91}" destId="{A9BEDDF8-89C6-4166-9093-BC8AF08FE7E6}" srcOrd="0" destOrd="0" presId="urn:microsoft.com/office/officeart/2005/8/layout/vList3#1"/>
    <dgm:cxn modelId="{BEAC36C4-501E-4D02-846A-F53D448C1E6C}" type="presParOf" srcId="{1F9C25CA-C3A1-4598-BCBA-DC8CABE3FC91}" destId="{130ECCF3-039C-4773-B794-B5A0805F1D90}" srcOrd="1" destOrd="0" presId="urn:microsoft.com/office/officeart/2005/8/layout/vList3#1"/>
    <dgm:cxn modelId="{BE7A0F64-70D9-4D84-A637-0AEE1AA4E7A6}" type="presParOf" srcId="{032E2D2F-28C2-4956-B116-6678EE29673C}" destId="{161498B1-B7CC-4999-A87D-FCEFE723E026}" srcOrd="5" destOrd="0" presId="urn:microsoft.com/office/officeart/2005/8/layout/vList3#1"/>
    <dgm:cxn modelId="{7718A653-9BAA-439F-B470-FE9C6D73A0E7}" type="presParOf" srcId="{032E2D2F-28C2-4956-B116-6678EE29673C}" destId="{1488589F-2D95-451E-8155-F2554BC7A6C3}" srcOrd="6" destOrd="0" presId="urn:microsoft.com/office/officeart/2005/8/layout/vList3#1"/>
    <dgm:cxn modelId="{DEEE4DE9-7EF1-4338-9104-6A6369F5B29C}" type="presParOf" srcId="{1488589F-2D95-451E-8155-F2554BC7A6C3}" destId="{8DA317EA-18DA-499E-88ED-5D9D18C830FB}" srcOrd="0" destOrd="0" presId="urn:microsoft.com/office/officeart/2005/8/layout/vList3#1"/>
    <dgm:cxn modelId="{403C6BE7-71DE-4436-BF33-7FA66CBD22C4}" type="presParOf" srcId="{1488589F-2D95-451E-8155-F2554BC7A6C3}" destId="{92739647-B660-47B9-B6FF-539CD97519AA}" srcOrd="1" destOrd="0" presId="urn:microsoft.com/office/officeart/2005/8/layout/vList3#1"/>
    <dgm:cxn modelId="{5BD35A82-8794-4D02-9829-445198A6F954}" type="presParOf" srcId="{032E2D2F-28C2-4956-B116-6678EE29673C}" destId="{3CD157E4-DF71-4F61-9FBC-C5A31EFCE995}" srcOrd="7" destOrd="0" presId="urn:microsoft.com/office/officeart/2005/8/layout/vList3#1"/>
    <dgm:cxn modelId="{7ABF84FA-5912-40C1-8A49-635C69EB501D}" type="presParOf" srcId="{032E2D2F-28C2-4956-B116-6678EE29673C}" destId="{84038C1B-23EE-4BDA-8026-E012E309FEF8}" srcOrd="8" destOrd="0" presId="urn:microsoft.com/office/officeart/2005/8/layout/vList3#1"/>
    <dgm:cxn modelId="{4B574BD2-4BF8-4D60-837F-ECB44DB49DAE}" type="presParOf" srcId="{84038C1B-23EE-4BDA-8026-E012E309FEF8}" destId="{8CC549A6-740E-4CE5-8425-ED0CDFAF3729}" srcOrd="0" destOrd="0" presId="urn:microsoft.com/office/officeart/2005/8/layout/vList3#1"/>
    <dgm:cxn modelId="{8355E032-E88B-46D1-95A2-463A6915F9F1}" type="presParOf" srcId="{84038C1B-23EE-4BDA-8026-E012E309FEF8}" destId="{645B40C6-4C39-4ED6-9BA4-AEE96407BA64}" srcOrd="1" destOrd="0" presId="urn:microsoft.com/office/officeart/2005/8/layout/vList3#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5EE1D9-EB32-462F-BA3B-7E4207AD2531}" type="doc">
      <dgm:prSet loTypeId="urn:microsoft.com/office/officeart/2005/8/layout/radial4" loCatId="relationship" qsTypeId="urn:microsoft.com/office/officeart/2005/8/quickstyle/3d5" qsCatId="3D" csTypeId="urn:microsoft.com/office/officeart/2005/8/colors/accent1_2" csCatId="accent1" phldr="1"/>
      <dgm:spPr/>
      <dgm:t>
        <a:bodyPr/>
        <a:lstStyle/>
        <a:p>
          <a:endParaRPr lang="zh-CN" altLang="en-US"/>
        </a:p>
      </dgm:t>
    </dgm:pt>
    <dgm:pt modelId="{0256AC7A-C64D-473F-9084-3538927765B0}">
      <dgm:prSet phldrT="[文本]"/>
      <dgm:spPr/>
      <dgm:t>
        <a:bodyPr/>
        <a:lstStyle/>
        <a:p>
          <a:r>
            <a:rPr lang="zh-CN" altLang="en-US" dirty="0" smtClean="0"/>
            <a:t>硬件资源</a:t>
          </a:r>
          <a:endParaRPr lang="zh-CN" altLang="en-US" dirty="0"/>
        </a:p>
      </dgm:t>
    </dgm:pt>
    <dgm:pt modelId="{2709BE1F-0F7E-4F7A-B292-2558ECE52458}" type="parTrans" cxnId="{0A73992A-BC45-461D-AA73-A371F467DA15}">
      <dgm:prSet/>
      <dgm:spPr/>
      <dgm:t>
        <a:bodyPr/>
        <a:lstStyle/>
        <a:p>
          <a:endParaRPr lang="zh-CN" altLang="en-US"/>
        </a:p>
      </dgm:t>
    </dgm:pt>
    <dgm:pt modelId="{A84557FC-FD83-4E2E-A277-3FC4235263D3}" type="sibTrans" cxnId="{0A73992A-BC45-461D-AA73-A371F467DA15}">
      <dgm:prSet/>
      <dgm:spPr/>
      <dgm:t>
        <a:bodyPr/>
        <a:lstStyle/>
        <a:p>
          <a:endParaRPr lang="zh-CN" altLang="en-US"/>
        </a:p>
      </dgm:t>
    </dgm:pt>
    <dgm:pt modelId="{9BD4F500-16B3-454D-BAEC-D1D1BD804B14}">
      <dgm:prSet phldrT="[文本]"/>
      <dgm:spPr/>
      <dgm:t>
        <a:bodyPr/>
        <a:lstStyle/>
        <a:p>
          <a:r>
            <a:rPr lang="zh-CN" altLang="en-US" dirty="0" smtClean="0"/>
            <a:t>计算</a:t>
          </a:r>
          <a:endParaRPr lang="zh-CN" altLang="en-US" dirty="0"/>
        </a:p>
      </dgm:t>
    </dgm:pt>
    <dgm:pt modelId="{1A40CA1A-2A3C-4361-88AC-A0E429479054}" type="parTrans" cxnId="{01151029-1037-4122-A9C7-E21D917DE92C}">
      <dgm:prSet/>
      <dgm:spPr/>
      <dgm:t>
        <a:bodyPr/>
        <a:lstStyle/>
        <a:p>
          <a:endParaRPr lang="zh-CN" altLang="en-US"/>
        </a:p>
      </dgm:t>
    </dgm:pt>
    <dgm:pt modelId="{E030BB31-5E53-4B8B-9497-4A005606FD1F}" type="sibTrans" cxnId="{01151029-1037-4122-A9C7-E21D917DE92C}">
      <dgm:prSet/>
      <dgm:spPr/>
      <dgm:t>
        <a:bodyPr/>
        <a:lstStyle/>
        <a:p>
          <a:endParaRPr lang="zh-CN" altLang="en-US"/>
        </a:p>
      </dgm:t>
    </dgm:pt>
    <dgm:pt modelId="{845933C3-3C07-483A-A170-7F31BF4380FB}">
      <dgm:prSet phldrT="[文本]"/>
      <dgm:spPr/>
      <dgm:t>
        <a:bodyPr/>
        <a:lstStyle/>
        <a:p>
          <a:r>
            <a:rPr lang="zh-CN" altLang="en-US" dirty="0" smtClean="0"/>
            <a:t>存储</a:t>
          </a:r>
          <a:endParaRPr lang="zh-CN" altLang="en-US" dirty="0"/>
        </a:p>
      </dgm:t>
    </dgm:pt>
    <dgm:pt modelId="{8AAA5F83-CC70-43E1-BF5F-D1590FE4B2A5}" type="parTrans" cxnId="{6F4B4205-35CD-4BF0-AAFD-06A216DD1202}">
      <dgm:prSet/>
      <dgm:spPr/>
      <dgm:t>
        <a:bodyPr/>
        <a:lstStyle/>
        <a:p>
          <a:endParaRPr lang="zh-CN" altLang="en-US"/>
        </a:p>
      </dgm:t>
    </dgm:pt>
    <dgm:pt modelId="{51978D0F-DEDD-4EE4-972E-1D6084D5A522}" type="sibTrans" cxnId="{6F4B4205-35CD-4BF0-AAFD-06A216DD1202}">
      <dgm:prSet/>
      <dgm:spPr/>
      <dgm:t>
        <a:bodyPr/>
        <a:lstStyle/>
        <a:p>
          <a:endParaRPr lang="zh-CN" altLang="en-US"/>
        </a:p>
      </dgm:t>
    </dgm:pt>
    <dgm:pt modelId="{52646200-F9B1-4DCA-BCB8-74EEDDF793BE}">
      <dgm:prSet phldrT="[文本]"/>
      <dgm:spPr/>
      <dgm:t>
        <a:bodyPr/>
        <a:lstStyle/>
        <a:p>
          <a:r>
            <a:rPr lang="zh-CN" altLang="en-US" dirty="0" smtClean="0"/>
            <a:t>网络</a:t>
          </a:r>
          <a:endParaRPr lang="zh-CN" altLang="en-US" dirty="0"/>
        </a:p>
      </dgm:t>
    </dgm:pt>
    <dgm:pt modelId="{7FAE5931-73D7-4309-9E46-D40FFCA215A6}" type="parTrans" cxnId="{2516D222-702F-4D6E-A4A9-907A52E34180}">
      <dgm:prSet/>
      <dgm:spPr/>
      <dgm:t>
        <a:bodyPr/>
        <a:lstStyle/>
        <a:p>
          <a:endParaRPr lang="zh-CN" altLang="en-US"/>
        </a:p>
      </dgm:t>
    </dgm:pt>
    <dgm:pt modelId="{FF7D8CB6-E4CC-40A2-A8BC-0128E5012B4A}" type="sibTrans" cxnId="{2516D222-702F-4D6E-A4A9-907A52E34180}">
      <dgm:prSet/>
      <dgm:spPr/>
      <dgm:t>
        <a:bodyPr/>
        <a:lstStyle/>
        <a:p>
          <a:endParaRPr lang="zh-CN" altLang="en-US"/>
        </a:p>
      </dgm:t>
    </dgm:pt>
    <dgm:pt modelId="{A4832715-8C6F-4DD9-925C-AEEDB45487FB}" type="pres">
      <dgm:prSet presAssocID="{195EE1D9-EB32-462F-BA3B-7E4207AD2531}" presName="cycle" presStyleCnt="0">
        <dgm:presLayoutVars>
          <dgm:chMax val="1"/>
          <dgm:dir/>
          <dgm:animLvl val="ctr"/>
          <dgm:resizeHandles val="exact"/>
        </dgm:presLayoutVars>
      </dgm:prSet>
      <dgm:spPr/>
      <dgm:t>
        <a:bodyPr/>
        <a:lstStyle/>
        <a:p>
          <a:endParaRPr lang="zh-CN" altLang="en-US"/>
        </a:p>
      </dgm:t>
    </dgm:pt>
    <dgm:pt modelId="{452A21EA-BFBA-49B3-B7C8-E3532FECCCA1}" type="pres">
      <dgm:prSet presAssocID="{0256AC7A-C64D-473F-9084-3538927765B0}" presName="centerShape" presStyleLbl="node0" presStyleIdx="0" presStyleCnt="1"/>
      <dgm:spPr/>
      <dgm:t>
        <a:bodyPr/>
        <a:lstStyle/>
        <a:p>
          <a:endParaRPr lang="zh-CN" altLang="en-US"/>
        </a:p>
      </dgm:t>
    </dgm:pt>
    <dgm:pt modelId="{C84E74A1-F255-4C59-BE0B-040B4502AEE7}" type="pres">
      <dgm:prSet presAssocID="{1A40CA1A-2A3C-4361-88AC-A0E429479054}" presName="parTrans" presStyleLbl="bgSibTrans2D1" presStyleIdx="0" presStyleCnt="3"/>
      <dgm:spPr/>
      <dgm:t>
        <a:bodyPr/>
        <a:lstStyle/>
        <a:p>
          <a:endParaRPr lang="zh-CN" altLang="en-US"/>
        </a:p>
      </dgm:t>
    </dgm:pt>
    <dgm:pt modelId="{0E6FA891-79D5-41D6-A023-111474A1CEE6}" type="pres">
      <dgm:prSet presAssocID="{9BD4F500-16B3-454D-BAEC-D1D1BD804B14}" presName="node" presStyleLbl="node1" presStyleIdx="0" presStyleCnt="3">
        <dgm:presLayoutVars>
          <dgm:bulletEnabled val="1"/>
        </dgm:presLayoutVars>
      </dgm:prSet>
      <dgm:spPr/>
      <dgm:t>
        <a:bodyPr/>
        <a:lstStyle/>
        <a:p>
          <a:endParaRPr lang="zh-CN" altLang="en-US"/>
        </a:p>
      </dgm:t>
    </dgm:pt>
    <dgm:pt modelId="{51948727-DD38-49BD-8B9D-1D63A541E4CC}" type="pres">
      <dgm:prSet presAssocID="{8AAA5F83-CC70-43E1-BF5F-D1590FE4B2A5}" presName="parTrans" presStyleLbl="bgSibTrans2D1" presStyleIdx="1" presStyleCnt="3"/>
      <dgm:spPr/>
      <dgm:t>
        <a:bodyPr/>
        <a:lstStyle/>
        <a:p>
          <a:endParaRPr lang="zh-CN" altLang="en-US"/>
        </a:p>
      </dgm:t>
    </dgm:pt>
    <dgm:pt modelId="{1413D7F1-0C45-411D-8340-B1E187FD226F}" type="pres">
      <dgm:prSet presAssocID="{845933C3-3C07-483A-A170-7F31BF4380FB}" presName="node" presStyleLbl="node1" presStyleIdx="1" presStyleCnt="3">
        <dgm:presLayoutVars>
          <dgm:bulletEnabled val="1"/>
        </dgm:presLayoutVars>
      </dgm:prSet>
      <dgm:spPr/>
      <dgm:t>
        <a:bodyPr/>
        <a:lstStyle/>
        <a:p>
          <a:endParaRPr lang="zh-CN" altLang="en-US"/>
        </a:p>
      </dgm:t>
    </dgm:pt>
    <dgm:pt modelId="{1E188477-8B79-4C84-A72F-51960C3FACCD}" type="pres">
      <dgm:prSet presAssocID="{7FAE5931-73D7-4309-9E46-D40FFCA215A6}" presName="parTrans" presStyleLbl="bgSibTrans2D1" presStyleIdx="2" presStyleCnt="3"/>
      <dgm:spPr/>
      <dgm:t>
        <a:bodyPr/>
        <a:lstStyle/>
        <a:p>
          <a:endParaRPr lang="zh-CN" altLang="en-US"/>
        </a:p>
      </dgm:t>
    </dgm:pt>
    <dgm:pt modelId="{97E2CFBF-5192-4C77-995C-E85578918B0A}" type="pres">
      <dgm:prSet presAssocID="{52646200-F9B1-4DCA-BCB8-74EEDDF793BE}" presName="node" presStyleLbl="node1" presStyleIdx="2" presStyleCnt="3">
        <dgm:presLayoutVars>
          <dgm:bulletEnabled val="1"/>
        </dgm:presLayoutVars>
      </dgm:prSet>
      <dgm:spPr/>
      <dgm:t>
        <a:bodyPr/>
        <a:lstStyle/>
        <a:p>
          <a:endParaRPr lang="zh-CN" altLang="en-US"/>
        </a:p>
      </dgm:t>
    </dgm:pt>
  </dgm:ptLst>
  <dgm:cxnLst>
    <dgm:cxn modelId="{6F4B4205-35CD-4BF0-AAFD-06A216DD1202}" srcId="{0256AC7A-C64D-473F-9084-3538927765B0}" destId="{845933C3-3C07-483A-A170-7F31BF4380FB}" srcOrd="1" destOrd="0" parTransId="{8AAA5F83-CC70-43E1-BF5F-D1590FE4B2A5}" sibTransId="{51978D0F-DEDD-4EE4-972E-1D6084D5A522}"/>
    <dgm:cxn modelId="{0A73992A-BC45-461D-AA73-A371F467DA15}" srcId="{195EE1D9-EB32-462F-BA3B-7E4207AD2531}" destId="{0256AC7A-C64D-473F-9084-3538927765B0}" srcOrd="0" destOrd="0" parTransId="{2709BE1F-0F7E-4F7A-B292-2558ECE52458}" sibTransId="{A84557FC-FD83-4E2E-A277-3FC4235263D3}"/>
    <dgm:cxn modelId="{71FA2DC2-1881-4C9D-9756-DC7C60D100B4}" type="presOf" srcId="{1A40CA1A-2A3C-4361-88AC-A0E429479054}" destId="{C84E74A1-F255-4C59-BE0B-040B4502AEE7}" srcOrd="0" destOrd="0" presId="urn:microsoft.com/office/officeart/2005/8/layout/radial4"/>
    <dgm:cxn modelId="{01151029-1037-4122-A9C7-E21D917DE92C}" srcId="{0256AC7A-C64D-473F-9084-3538927765B0}" destId="{9BD4F500-16B3-454D-BAEC-D1D1BD804B14}" srcOrd="0" destOrd="0" parTransId="{1A40CA1A-2A3C-4361-88AC-A0E429479054}" sibTransId="{E030BB31-5E53-4B8B-9497-4A005606FD1F}"/>
    <dgm:cxn modelId="{2516D222-702F-4D6E-A4A9-907A52E34180}" srcId="{0256AC7A-C64D-473F-9084-3538927765B0}" destId="{52646200-F9B1-4DCA-BCB8-74EEDDF793BE}" srcOrd="2" destOrd="0" parTransId="{7FAE5931-73D7-4309-9E46-D40FFCA215A6}" sibTransId="{FF7D8CB6-E4CC-40A2-A8BC-0128E5012B4A}"/>
    <dgm:cxn modelId="{6C2FFB8A-0C52-42F2-A94B-73D3794B94C4}" type="presOf" srcId="{8AAA5F83-CC70-43E1-BF5F-D1590FE4B2A5}" destId="{51948727-DD38-49BD-8B9D-1D63A541E4CC}" srcOrd="0" destOrd="0" presId="urn:microsoft.com/office/officeart/2005/8/layout/radial4"/>
    <dgm:cxn modelId="{37EBF851-7CAC-4C41-A96F-EAB1C9AE70B4}" type="presOf" srcId="{52646200-F9B1-4DCA-BCB8-74EEDDF793BE}" destId="{97E2CFBF-5192-4C77-995C-E85578918B0A}" srcOrd="0" destOrd="0" presId="urn:microsoft.com/office/officeart/2005/8/layout/radial4"/>
    <dgm:cxn modelId="{AA47204E-C37F-407A-B15A-4AFD8F43A79D}" type="presOf" srcId="{9BD4F500-16B3-454D-BAEC-D1D1BD804B14}" destId="{0E6FA891-79D5-41D6-A023-111474A1CEE6}" srcOrd="0" destOrd="0" presId="urn:microsoft.com/office/officeart/2005/8/layout/radial4"/>
    <dgm:cxn modelId="{DA5B451A-BB0E-4FFF-8733-92C262A7AA49}" type="presOf" srcId="{0256AC7A-C64D-473F-9084-3538927765B0}" destId="{452A21EA-BFBA-49B3-B7C8-E3532FECCCA1}" srcOrd="0" destOrd="0" presId="urn:microsoft.com/office/officeart/2005/8/layout/radial4"/>
    <dgm:cxn modelId="{B969F708-8BE8-4E17-AC5A-25E85DEEE4EC}" type="presOf" srcId="{7FAE5931-73D7-4309-9E46-D40FFCA215A6}" destId="{1E188477-8B79-4C84-A72F-51960C3FACCD}" srcOrd="0" destOrd="0" presId="urn:microsoft.com/office/officeart/2005/8/layout/radial4"/>
    <dgm:cxn modelId="{3ECFD561-63C3-4BD4-BD70-BC41254FC2BA}" type="presOf" srcId="{195EE1D9-EB32-462F-BA3B-7E4207AD2531}" destId="{A4832715-8C6F-4DD9-925C-AEEDB45487FB}" srcOrd="0" destOrd="0" presId="urn:microsoft.com/office/officeart/2005/8/layout/radial4"/>
    <dgm:cxn modelId="{BF14B5EA-E06E-4C04-B7FA-117D615D763C}" type="presOf" srcId="{845933C3-3C07-483A-A170-7F31BF4380FB}" destId="{1413D7F1-0C45-411D-8340-B1E187FD226F}" srcOrd="0" destOrd="0" presId="urn:microsoft.com/office/officeart/2005/8/layout/radial4"/>
    <dgm:cxn modelId="{CEDC73BC-404D-48CF-B164-ED0BFB98576F}" type="presParOf" srcId="{A4832715-8C6F-4DD9-925C-AEEDB45487FB}" destId="{452A21EA-BFBA-49B3-B7C8-E3532FECCCA1}" srcOrd="0" destOrd="0" presId="urn:microsoft.com/office/officeart/2005/8/layout/radial4"/>
    <dgm:cxn modelId="{214C1A94-8EBB-4A15-947C-DF2884410D74}" type="presParOf" srcId="{A4832715-8C6F-4DD9-925C-AEEDB45487FB}" destId="{C84E74A1-F255-4C59-BE0B-040B4502AEE7}" srcOrd="1" destOrd="0" presId="urn:microsoft.com/office/officeart/2005/8/layout/radial4"/>
    <dgm:cxn modelId="{F89E6D17-FBD2-4F3D-BE1D-7E86723A6B51}" type="presParOf" srcId="{A4832715-8C6F-4DD9-925C-AEEDB45487FB}" destId="{0E6FA891-79D5-41D6-A023-111474A1CEE6}" srcOrd="2" destOrd="0" presId="urn:microsoft.com/office/officeart/2005/8/layout/radial4"/>
    <dgm:cxn modelId="{2C133773-D8C0-4DD0-BDAF-94CB19DFFE14}" type="presParOf" srcId="{A4832715-8C6F-4DD9-925C-AEEDB45487FB}" destId="{51948727-DD38-49BD-8B9D-1D63A541E4CC}" srcOrd="3" destOrd="0" presId="urn:microsoft.com/office/officeart/2005/8/layout/radial4"/>
    <dgm:cxn modelId="{7DD65BA0-4113-4632-A09F-6A521D786B6F}" type="presParOf" srcId="{A4832715-8C6F-4DD9-925C-AEEDB45487FB}" destId="{1413D7F1-0C45-411D-8340-B1E187FD226F}" srcOrd="4" destOrd="0" presId="urn:microsoft.com/office/officeart/2005/8/layout/radial4"/>
    <dgm:cxn modelId="{F71B6C1D-29F9-4A88-BDF9-0C235A02531C}" type="presParOf" srcId="{A4832715-8C6F-4DD9-925C-AEEDB45487FB}" destId="{1E188477-8B79-4C84-A72F-51960C3FACCD}" srcOrd="5" destOrd="0" presId="urn:microsoft.com/office/officeart/2005/8/layout/radial4"/>
    <dgm:cxn modelId="{9E8B9453-F61C-4EFD-9045-CC2A1D0D713D}" type="presParOf" srcId="{A4832715-8C6F-4DD9-925C-AEEDB45487FB}" destId="{97E2CFBF-5192-4C77-995C-E85578918B0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410F09-9135-4A8A-8256-710C26B3899F}"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zh-CN" altLang="en-US"/>
        </a:p>
      </dgm:t>
    </dgm:pt>
    <dgm:pt modelId="{453F6CCC-FE28-46AC-AE8B-6BFA1CD92538}">
      <dgm:prSet phldrT="[文本]"/>
      <dgm:spPr/>
      <dgm:t>
        <a:bodyPr/>
        <a:lstStyle/>
        <a:p>
          <a:r>
            <a:rPr lang="zh-CN" altLang="en-US" dirty="0" smtClean="0"/>
            <a:t>负载过高：</a:t>
          </a:r>
          <a:endParaRPr lang="en-US" altLang="zh-CN" dirty="0" smtClean="0"/>
        </a:p>
        <a:p>
          <a:r>
            <a:rPr lang="zh-CN" altLang="en-US" dirty="0" smtClean="0"/>
            <a:t>上层服务性能受到影响</a:t>
          </a:r>
          <a:endParaRPr lang="zh-CN" altLang="en-US" dirty="0"/>
        </a:p>
      </dgm:t>
    </dgm:pt>
    <dgm:pt modelId="{9BB707D9-FE5D-4A34-96E0-B8842713A6A3}" type="parTrans" cxnId="{E7D7AF99-CF4E-4244-AF5F-893D31730FCB}">
      <dgm:prSet/>
      <dgm:spPr/>
      <dgm:t>
        <a:bodyPr/>
        <a:lstStyle/>
        <a:p>
          <a:endParaRPr lang="zh-CN" altLang="en-US"/>
        </a:p>
      </dgm:t>
    </dgm:pt>
    <dgm:pt modelId="{4BB99B32-7DB0-4B0F-9941-84833A4F50E7}" type="sibTrans" cxnId="{E7D7AF99-CF4E-4244-AF5F-893D31730FCB}">
      <dgm:prSet/>
      <dgm:spPr/>
      <dgm:t>
        <a:bodyPr/>
        <a:lstStyle/>
        <a:p>
          <a:endParaRPr lang="zh-CN" altLang="en-US"/>
        </a:p>
      </dgm:t>
    </dgm:pt>
    <dgm:pt modelId="{B34D6E39-B97F-42F7-895A-7FF8C3642B7D}">
      <dgm:prSet phldrT="[文本]"/>
      <dgm:spPr/>
      <dgm:t>
        <a:bodyPr/>
        <a:lstStyle/>
        <a:p>
          <a:r>
            <a:rPr lang="zh-CN" altLang="en-US" dirty="0" smtClean="0"/>
            <a:t>负载过低：</a:t>
          </a:r>
          <a:endParaRPr lang="en-US" altLang="zh-CN" dirty="0" smtClean="0"/>
        </a:p>
        <a:p>
          <a:r>
            <a:rPr lang="zh-CN" altLang="en-US" dirty="0" smtClean="0"/>
            <a:t>资源造成浪费</a:t>
          </a:r>
          <a:endParaRPr lang="zh-CN" altLang="en-US" dirty="0"/>
        </a:p>
      </dgm:t>
    </dgm:pt>
    <dgm:pt modelId="{77CE3F16-10BF-4E87-AAE0-0BDE398E59F8}" type="parTrans" cxnId="{16F9AD94-5E37-48C8-9CEF-6F8CD843BAC9}">
      <dgm:prSet/>
      <dgm:spPr/>
      <dgm:t>
        <a:bodyPr/>
        <a:lstStyle/>
        <a:p>
          <a:endParaRPr lang="zh-CN" altLang="en-US"/>
        </a:p>
      </dgm:t>
    </dgm:pt>
    <dgm:pt modelId="{56616754-EA4B-494B-97D2-059F5CA9EA7C}" type="sibTrans" cxnId="{16F9AD94-5E37-48C8-9CEF-6F8CD843BAC9}">
      <dgm:prSet/>
      <dgm:spPr/>
      <dgm:t>
        <a:bodyPr/>
        <a:lstStyle/>
        <a:p>
          <a:endParaRPr lang="zh-CN" altLang="en-US"/>
        </a:p>
      </dgm:t>
    </dgm:pt>
    <dgm:pt modelId="{B699E36F-1C80-4CEE-936E-57D00F28C063}" type="pres">
      <dgm:prSet presAssocID="{0E410F09-9135-4A8A-8256-710C26B3899F}" presName="compositeShape" presStyleCnt="0">
        <dgm:presLayoutVars>
          <dgm:chMax val="2"/>
          <dgm:dir/>
          <dgm:resizeHandles val="exact"/>
        </dgm:presLayoutVars>
      </dgm:prSet>
      <dgm:spPr/>
      <dgm:t>
        <a:bodyPr/>
        <a:lstStyle/>
        <a:p>
          <a:endParaRPr lang="zh-CN" altLang="en-US"/>
        </a:p>
      </dgm:t>
    </dgm:pt>
    <dgm:pt modelId="{1B176098-70A0-47F5-829D-2074D10AEA72}" type="pres">
      <dgm:prSet presAssocID="{0E410F09-9135-4A8A-8256-710C26B3899F}" presName="divider" presStyleLbl="fgShp" presStyleIdx="0" presStyleCnt="1"/>
      <dgm:spPr/>
    </dgm:pt>
    <dgm:pt modelId="{3DD37238-53FA-4536-92C5-CD933E6F198B}" type="pres">
      <dgm:prSet presAssocID="{453F6CCC-FE28-46AC-AE8B-6BFA1CD92538}" presName="downArrow" presStyleLbl="node1" presStyleIdx="0" presStyleCnt="2"/>
      <dgm:spPr/>
    </dgm:pt>
    <dgm:pt modelId="{FB694F64-3653-4FF2-BD77-67B92515780C}" type="pres">
      <dgm:prSet presAssocID="{453F6CCC-FE28-46AC-AE8B-6BFA1CD92538}" presName="downArrowText" presStyleLbl="revTx" presStyleIdx="0" presStyleCnt="2">
        <dgm:presLayoutVars>
          <dgm:bulletEnabled val="1"/>
        </dgm:presLayoutVars>
      </dgm:prSet>
      <dgm:spPr/>
      <dgm:t>
        <a:bodyPr/>
        <a:lstStyle/>
        <a:p>
          <a:endParaRPr lang="zh-CN" altLang="en-US"/>
        </a:p>
      </dgm:t>
    </dgm:pt>
    <dgm:pt modelId="{99FFF5FF-8C21-4541-8E96-D467B49D2B08}" type="pres">
      <dgm:prSet presAssocID="{B34D6E39-B97F-42F7-895A-7FF8C3642B7D}" presName="upArrow" presStyleLbl="node1" presStyleIdx="1" presStyleCnt="2"/>
      <dgm:spPr/>
    </dgm:pt>
    <dgm:pt modelId="{446992C1-E7DF-40AE-AB85-9DD271D7067C}" type="pres">
      <dgm:prSet presAssocID="{B34D6E39-B97F-42F7-895A-7FF8C3642B7D}" presName="upArrowText" presStyleLbl="revTx" presStyleIdx="1" presStyleCnt="2">
        <dgm:presLayoutVars>
          <dgm:bulletEnabled val="1"/>
        </dgm:presLayoutVars>
      </dgm:prSet>
      <dgm:spPr/>
      <dgm:t>
        <a:bodyPr/>
        <a:lstStyle/>
        <a:p>
          <a:endParaRPr lang="zh-CN" altLang="en-US"/>
        </a:p>
      </dgm:t>
    </dgm:pt>
  </dgm:ptLst>
  <dgm:cxnLst>
    <dgm:cxn modelId="{3CDB262C-C219-4A25-9FAF-E48C4383E8D6}" type="presOf" srcId="{453F6CCC-FE28-46AC-AE8B-6BFA1CD92538}" destId="{FB694F64-3653-4FF2-BD77-67B92515780C}" srcOrd="0" destOrd="0" presId="urn:microsoft.com/office/officeart/2005/8/layout/arrow3"/>
    <dgm:cxn modelId="{16F9AD94-5E37-48C8-9CEF-6F8CD843BAC9}" srcId="{0E410F09-9135-4A8A-8256-710C26B3899F}" destId="{B34D6E39-B97F-42F7-895A-7FF8C3642B7D}" srcOrd="1" destOrd="0" parTransId="{77CE3F16-10BF-4E87-AAE0-0BDE398E59F8}" sibTransId="{56616754-EA4B-494B-97D2-059F5CA9EA7C}"/>
    <dgm:cxn modelId="{E7D7AF99-CF4E-4244-AF5F-893D31730FCB}" srcId="{0E410F09-9135-4A8A-8256-710C26B3899F}" destId="{453F6CCC-FE28-46AC-AE8B-6BFA1CD92538}" srcOrd="0" destOrd="0" parTransId="{9BB707D9-FE5D-4A34-96E0-B8842713A6A3}" sibTransId="{4BB99B32-7DB0-4B0F-9941-84833A4F50E7}"/>
    <dgm:cxn modelId="{550EF7F6-1FA6-452D-A0E3-4B3891151AF9}" type="presOf" srcId="{B34D6E39-B97F-42F7-895A-7FF8C3642B7D}" destId="{446992C1-E7DF-40AE-AB85-9DD271D7067C}" srcOrd="0" destOrd="0" presId="urn:microsoft.com/office/officeart/2005/8/layout/arrow3"/>
    <dgm:cxn modelId="{9F22E5F9-525C-405C-A979-04F40B82E02D}" type="presOf" srcId="{0E410F09-9135-4A8A-8256-710C26B3899F}" destId="{B699E36F-1C80-4CEE-936E-57D00F28C063}" srcOrd="0" destOrd="0" presId="urn:microsoft.com/office/officeart/2005/8/layout/arrow3"/>
    <dgm:cxn modelId="{597B1275-7468-4F94-9DDA-18F27C54E8D6}" type="presParOf" srcId="{B699E36F-1C80-4CEE-936E-57D00F28C063}" destId="{1B176098-70A0-47F5-829D-2074D10AEA72}" srcOrd="0" destOrd="0" presId="urn:microsoft.com/office/officeart/2005/8/layout/arrow3"/>
    <dgm:cxn modelId="{B49E87BA-7952-48C7-87C6-35BB736549B2}" type="presParOf" srcId="{B699E36F-1C80-4CEE-936E-57D00F28C063}" destId="{3DD37238-53FA-4536-92C5-CD933E6F198B}" srcOrd="1" destOrd="0" presId="urn:microsoft.com/office/officeart/2005/8/layout/arrow3"/>
    <dgm:cxn modelId="{FD22A766-E447-4888-B154-23A930C7708A}" type="presParOf" srcId="{B699E36F-1C80-4CEE-936E-57D00F28C063}" destId="{FB694F64-3653-4FF2-BD77-67B92515780C}" srcOrd="2" destOrd="0" presId="urn:microsoft.com/office/officeart/2005/8/layout/arrow3"/>
    <dgm:cxn modelId="{3C402C2B-1981-4493-BD9A-5F547EC7EA46}" type="presParOf" srcId="{B699E36F-1C80-4CEE-936E-57D00F28C063}" destId="{99FFF5FF-8C21-4541-8E96-D467B49D2B08}" srcOrd="3" destOrd="0" presId="urn:microsoft.com/office/officeart/2005/8/layout/arrow3"/>
    <dgm:cxn modelId="{EE07E63C-C010-4282-8FD7-31118E1A7261}" type="presParOf" srcId="{B699E36F-1C80-4CEE-936E-57D00F28C063}" destId="{446992C1-E7DF-40AE-AB85-9DD271D7067C}"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28A424-4496-41B3-BDAB-E7930D9D1296}"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zh-CN" altLang="en-US"/>
        </a:p>
      </dgm:t>
    </dgm:pt>
    <dgm:pt modelId="{C0D121E1-3457-4AED-916A-C8C23A7CDAF4}">
      <dgm:prSet phldrT="[文本]"/>
      <dgm:spPr/>
      <dgm:t>
        <a:bodyPr/>
        <a:lstStyle/>
        <a:p>
          <a:r>
            <a:rPr lang="zh-CN" altLang="en-US" dirty="0" smtClean="0"/>
            <a:t>存储</a:t>
          </a:r>
          <a:endParaRPr lang="zh-CN" altLang="en-US" dirty="0"/>
        </a:p>
      </dgm:t>
    </dgm:pt>
    <dgm:pt modelId="{9DE5D2A4-9914-4C99-BA28-3DDC23B5693D}" type="parTrans" cxnId="{55B1699C-347C-4E05-AE96-8273C9534FF7}">
      <dgm:prSet/>
      <dgm:spPr/>
      <dgm:t>
        <a:bodyPr/>
        <a:lstStyle/>
        <a:p>
          <a:endParaRPr lang="zh-CN" altLang="en-US"/>
        </a:p>
      </dgm:t>
    </dgm:pt>
    <dgm:pt modelId="{98AACA81-7DAB-444D-ACFA-A4494A0BAB49}" type="sibTrans" cxnId="{55B1699C-347C-4E05-AE96-8273C9534FF7}">
      <dgm:prSet/>
      <dgm:spPr/>
      <dgm:t>
        <a:bodyPr/>
        <a:lstStyle/>
        <a:p>
          <a:endParaRPr lang="zh-CN" altLang="en-US"/>
        </a:p>
      </dgm:t>
    </dgm:pt>
    <dgm:pt modelId="{8ACC0011-A140-4B9D-AA1F-15555E7835EC}">
      <dgm:prSet phldrT="[文本]"/>
      <dgm:spPr/>
      <dgm:t>
        <a:bodyPr/>
        <a:lstStyle/>
        <a:p>
          <a:r>
            <a:rPr lang="zh-CN" altLang="en-US" dirty="0" smtClean="0"/>
            <a:t>网络</a:t>
          </a:r>
          <a:endParaRPr lang="zh-CN" altLang="en-US" dirty="0"/>
        </a:p>
      </dgm:t>
    </dgm:pt>
    <dgm:pt modelId="{6215A35F-CADB-4EB6-8687-8EDE40BCE2EA}" type="parTrans" cxnId="{8707FCC7-021C-4F7C-B928-B2C6C2ADAAF0}">
      <dgm:prSet/>
      <dgm:spPr/>
      <dgm:t>
        <a:bodyPr/>
        <a:lstStyle/>
        <a:p>
          <a:endParaRPr lang="zh-CN" altLang="en-US"/>
        </a:p>
      </dgm:t>
    </dgm:pt>
    <dgm:pt modelId="{7AD97E1D-D720-4D30-AF42-EF8614359403}" type="sibTrans" cxnId="{8707FCC7-021C-4F7C-B928-B2C6C2ADAAF0}">
      <dgm:prSet/>
      <dgm:spPr/>
      <dgm:t>
        <a:bodyPr/>
        <a:lstStyle/>
        <a:p>
          <a:endParaRPr lang="zh-CN" altLang="en-US"/>
        </a:p>
      </dgm:t>
    </dgm:pt>
    <dgm:pt modelId="{94D61DA9-3DFF-4643-9D19-3481A74CECD9}">
      <dgm:prSet phldrT="[文本]"/>
      <dgm:spPr/>
      <dgm:t>
        <a:bodyPr/>
        <a:lstStyle/>
        <a:p>
          <a:r>
            <a:rPr lang="zh-CN" altLang="en-US" dirty="0" smtClean="0"/>
            <a:t>内存</a:t>
          </a:r>
          <a:endParaRPr lang="zh-CN" altLang="en-US" dirty="0"/>
        </a:p>
      </dgm:t>
    </dgm:pt>
    <dgm:pt modelId="{6A3D2F6F-680E-47EF-8265-8B521A6528FB}" type="parTrans" cxnId="{9FF7151E-B5C5-4F08-B58E-7121A54660AC}">
      <dgm:prSet/>
      <dgm:spPr/>
      <dgm:t>
        <a:bodyPr/>
        <a:lstStyle/>
        <a:p>
          <a:endParaRPr lang="zh-CN" altLang="en-US"/>
        </a:p>
      </dgm:t>
    </dgm:pt>
    <dgm:pt modelId="{163E1BF7-C0CD-43FB-A621-D6BFB2465259}" type="sibTrans" cxnId="{9FF7151E-B5C5-4F08-B58E-7121A54660AC}">
      <dgm:prSet/>
      <dgm:spPr/>
      <dgm:t>
        <a:bodyPr/>
        <a:lstStyle/>
        <a:p>
          <a:endParaRPr lang="zh-CN" altLang="en-US"/>
        </a:p>
      </dgm:t>
    </dgm:pt>
    <dgm:pt modelId="{2591780C-F8B1-485F-8722-B60332E3C7DB}">
      <dgm:prSet phldrT="[文本]"/>
      <dgm:spPr/>
      <dgm:t>
        <a:bodyPr/>
        <a:lstStyle/>
        <a:p>
          <a:r>
            <a:rPr lang="zh-CN" altLang="en-US" dirty="0" smtClean="0"/>
            <a:t>按量计费</a:t>
          </a:r>
          <a:endParaRPr lang="zh-CN" altLang="en-US" dirty="0"/>
        </a:p>
      </dgm:t>
    </dgm:pt>
    <dgm:pt modelId="{550A87DC-E952-4E28-811C-07ED1B24E734}" type="parTrans" cxnId="{E8AA4FD6-2EA8-4FA5-B6A4-3690060649BB}">
      <dgm:prSet/>
      <dgm:spPr/>
      <dgm:t>
        <a:bodyPr/>
        <a:lstStyle/>
        <a:p>
          <a:endParaRPr lang="zh-CN" altLang="en-US"/>
        </a:p>
      </dgm:t>
    </dgm:pt>
    <dgm:pt modelId="{BF9BEB99-576A-4216-A106-8241B94A11C8}" type="sibTrans" cxnId="{E8AA4FD6-2EA8-4FA5-B6A4-3690060649BB}">
      <dgm:prSet/>
      <dgm:spPr/>
      <dgm:t>
        <a:bodyPr/>
        <a:lstStyle/>
        <a:p>
          <a:endParaRPr lang="zh-CN" altLang="en-US"/>
        </a:p>
      </dgm:t>
    </dgm:pt>
    <dgm:pt modelId="{1D7C3EA6-A121-4063-A0E0-2A7DB9D5DD68}" type="pres">
      <dgm:prSet presAssocID="{A628A424-4496-41B3-BDAB-E7930D9D1296}" presName="Name0" presStyleCnt="0">
        <dgm:presLayoutVars>
          <dgm:chMax val="4"/>
          <dgm:resizeHandles val="exact"/>
        </dgm:presLayoutVars>
      </dgm:prSet>
      <dgm:spPr/>
      <dgm:t>
        <a:bodyPr/>
        <a:lstStyle/>
        <a:p>
          <a:endParaRPr lang="zh-CN" altLang="en-US"/>
        </a:p>
      </dgm:t>
    </dgm:pt>
    <dgm:pt modelId="{67387B9B-054E-45D2-B9E6-919DD95E7619}" type="pres">
      <dgm:prSet presAssocID="{A628A424-4496-41B3-BDAB-E7930D9D1296}" presName="ellipse" presStyleLbl="trBgShp" presStyleIdx="0" presStyleCnt="1"/>
      <dgm:spPr/>
    </dgm:pt>
    <dgm:pt modelId="{BC58099B-61BF-47D2-8F0C-8A50887492A6}" type="pres">
      <dgm:prSet presAssocID="{A628A424-4496-41B3-BDAB-E7930D9D1296}" presName="arrow1" presStyleLbl="fgShp" presStyleIdx="0" presStyleCnt="1"/>
      <dgm:spPr/>
    </dgm:pt>
    <dgm:pt modelId="{712ABBAF-5AA6-40E8-B279-FB05FB35A565}" type="pres">
      <dgm:prSet presAssocID="{A628A424-4496-41B3-BDAB-E7930D9D1296}" presName="rectangle" presStyleLbl="revTx" presStyleIdx="0" presStyleCnt="1">
        <dgm:presLayoutVars>
          <dgm:bulletEnabled val="1"/>
        </dgm:presLayoutVars>
      </dgm:prSet>
      <dgm:spPr/>
      <dgm:t>
        <a:bodyPr/>
        <a:lstStyle/>
        <a:p>
          <a:endParaRPr lang="zh-CN" altLang="en-US"/>
        </a:p>
      </dgm:t>
    </dgm:pt>
    <dgm:pt modelId="{2FCF0829-1A33-4AAC-93D8-6362390288A7}" type="pres">
      <dgm:prSet presAssocID="{8ACC0011-A140-4B9D-AA1F-15555E7835EC}" presName="item1" presStyleLbl="node1" presStyleIdx="0" presStyleCnt="3">
        <dgm:presLayoutVars>
          <dgm:bulletEnabled val="1"/>
        </dgm:presLayoutVars>
      </dgm:prSet>
      <dgm:spPr/>
      <dgm:t>
        <a:bodyPr/>
        <a:lstStyle/>
        <a:p>
          <a:endParaRPr lang="zh-CN" altLang="en-US"/>
        </a:p>
      </dgm:t>
    </dgm:pt>
    <dgm:pt modelId="{DCA6B81B-4974-4349-A554-FC63E756A58C}" type="pres">
      <dgm:prSet presAssocID="{94D61DA9-3DFF-4643-9D19-3481A74CECD9}" presName="item2" presStyleLbl="node1" presStyleIdx="1" presStyleCnt="3">
        <dgm:presLayoutVars>
          <dgm:bulletEnabled val="1"/>
        </dgm:presLayoutVars>
      </dgm:prSet>
      <dgm:spPr/>
      <dgm:t>
        <a:bodyPr/>
        <a:lstStyle/>
        <a:p>
          <a:endParaRPr lang="zh-CN" altLang="en-US"/>
        </a:p>
      </dgm:t>
    </dgm:pt>
    <dgm:pt modelId="{9AB233F7-85DE-42BC-BEC0-7473EF2A1AAF}" type="pres">
      <dgm:prSet presAssocID="{2591780C-F8B1-485F-8722-B60332E3C7DB}" presName="item3" presStyleLbl="node1" presStyleIdx="2" presStyleCnt="3">
        <dgm:presLayoutVars>
          <dgm:bulletEnabled val="1"/>
        </dgm:presLayoutVars>
      </dgm:prSet>
      <dgm:spPr/>
      <dgm:t>
        <a:bodyPr/>
        <a:lstStyle/>
        <a:p>
          <a:endParaRPr lang="zh-CN" altLang="en-US"/>
        </a:p>
      </dgm:t>
    </dgm:pt>
    <dgm:pt modelId="{52B60CA9-DE44-4A8F-AEAB-7A8672CE55F0}" type="pres">
      <dgm:prSet presAssocID="{A628A424-4496-41B3-BDAB-E7930D9D1296}" presName="funnel" presStyleLbl="trAlignAcc1" presStyleIdx="0" presStyleCnt="1"/>
      <dgm:spPr/>
    </dgm:pt>
  </dgm:ptLst>
  <dgm:cxnLst>
    <dgm:cxn modelId="{9FF7151E-B5C5-4F08-B58E-7121A54660AC}" srcId="{A628A424-4496-41B3-BDAB-E7930D9D1296}" destId="{94D61DA9-3DFF-4643-9D19-3481A74CECD9}" srcOrd="2" destOrd="0" parTransId="{6A3D2F6F-680E-47EF-8265-8B521A6528FB}" sibTransId="{163E1BF7-C0CD-43FB-A621-D6BFB2465259}"/>
    <dgm:cxn modelId="{8B83A3EC-B328-4A77-AD3E-EDC94894F828}" type="presOf" srcId="{8ACC0011-A140-4B9D-AA1F-15555E7835EC}" destId="{DCA6B81B-4974-4349-A554-FC63E756A58C}" srcOrd="0" destOrd="0" presId="urn:microsoft.com/office/officeart/2005/8/layout/funnel1"/>
    <dgm:cxn modelId="{55B1699C-347C-4E05-AE96-8273C9534FF7}" srcId="{A628A424-4496-41B3-BDAB-E7930D9D1296}" destId="{C0D121E1-3457-4AED-916A-C8C23A7CDAF4}" srcOrd="0" destOrd="0" parTransId="{9DE5D2A4-9914-4C99-BA28-3DDC23B5693D}" sibTransId="{98AACA81-7DAB-444D-ACFA-A4494A0BAB49}"/>
    <dgm:cxn modelId="{530A6E2D-5E08-4E9E-A594-BB28E95D81DE}" type="presOf" srcId="{94D61DA9-3DFF-4643-9D19-3481A74CECD9}" destId="{2FCF0829-1A33-4AAC-93D8-6362390288A7}" srcOrd="0" destOrd="0" presId="urn:microsoft.com/office/officeart/2005/8/layout/funnel1"/>
    <dgm:cxn modelId="{F05281BF-7908-4C48-9A39-7B5B5BF2E32C}" type="presOf" srcId="{A628A424-4496-41B3-BDAB-E7930D9D1296}" destId="{1D7C3EA6-A121-4063-A0E0-2A7DB9D5DD68}" srcOrd="0" destOrd="0" presId="urn:microsoft.com/office/officeart/2005/8/layout/funnel1"/>
    <dgm:cxn modelId="{8707FCC7-021C-4F7C-B928-B2C6C2ADAAF0}" srcId="{A628A424-4496-41B3-BDAB-E7930D9D1296}" destId="{8ACC0011-A140-4B9D-AA1F-15555E7835EC}" srcOrd="1" destOrd="0" parTransId="{6215A35F-CADB-4EB6-8687-8EDE40BCE2EA}" sibTransId="{7AD97E1D-D720-4D30-AF42-EF8614359403}"/>
    <dgm:cxn modelId="{3B00645C-C2F1-4949-8F06-CD7CABF3B5F8}" type="presOf" srcId="{2591780C-F8B1-485F-8722-B60332E3C7DB}" destId="{712ABBAF-5AA6-40E8-B279-FB05FB35A565}" srcOrd="0" destOrd="0" presId="urn:microsoft.com/office/officeart/2005/8/layout/funnel1"/>
    <dgm:cxn modelId="{C7005B5E-C40F-4C30-BE64-7825CD5FC8E0}" type="presOf" srcId="{C0D121E1-3457-4AED-916A-C8C23A7CDAF4}" destId="{9AB233F7-85DE-42BC-BEC0-7473EF2A1AAF}" srcOrd="0" destOrd="0" presId="urn:microsoft.com/office/officeart/2005/8/layout/funnel1"/>
    <dgm:cxn modelId="{E8AA4FD6-2EA8-4FA5-B6A4-3690060649BB}" srcId="{A628A424-4496-41B3-BDAB-E7930D9D1296}" destId="{2591780C-F8B1-485F-8722-B60332E3C7DB}" srcOrd="3" destOrd="0" parTransId="{550A87DC-E952-4E28-811C-07ED1B24E734}" sibTransId="{BF9BEB99-576A-4216-A106-8241B94A11C8}"/>
    <dgm:cxn modelId="{32054A2C-44C6-43CB-9125-9B0B4268338A}" type="presParOf" srcId="{1D7C3EA6-A121-4063-A0E0-2A7DB9D5DD68}" destId="{67387B9B-054E-45D2-B9E6-919DD95E7619}" srcOrd="0" destOrd="0" presId="urn:microsoft.com/office/officeart/2005/8/layout/funnel1"/>
    <dgm:cxn modelId="{9AB5DA4B-A30C-4510-BD77-4E49BE45F0D6}" type="presParOf" srcId="{1D7C3EA6-A121-4063-A0E0-2A7DB9D5DD68}" destId="{BC58099B-61BF-47D2-8F0C-8A50887492A6}" srcOrd="1" destOrd="0" presId="urn:microsoft.com/office/officeart/2005/8/layout/funnel1"/>
    <dgm:cxn modelId="{5F7CC5E1-0EFD-43CF-A267-76716734CF76}" type="presParOf" srcId="{1D7C3EA6-A121-4063-A0E0-2A7DB9D5DD68}" destId="{712ABBAF-5AA6-40E8-B279-FB05FB35A565}" srcOrd="2" destOrd="0" presId="urn:microsoft.com/office/officeart/2005/8/layout/funnel1"/>
    <dgm:cxn modelId="{2B74280D-D9B4-4FF8-93B1-41500A123850}" type="presParOf" srcId="{1D7C3EA6-A121-4063-A0E0-2A7DB9D5DD68}" destId="{2FCF0829-1A33-4AAC-93D8-6362390288A7}" srcOrd="3" destOrd="0" presId="urn:microsoft.com/office/officeart/2005/8/layout/funnel1"/>
    <dgm:cxn modelId="{BF60EEAB-D94D-4B2A-93A6-5F1A5EC9DB0A}" type="presParOf" srcId="{1D7C3EA6-A121-4063-A0E0-2A7DB9D5DD68}" destId="{DCA6B81B-4974-4349-A554-FC63E756A58C}" srcOrd="4" destOrd="0" presId="urn:microsoft.com/office/officeart/2005/8/layout/funnel1"/>
    <dgm:cxn modelId="{92FAACC8-3313-4064-8B77-DBF3BA742AFA}" type="presParOf" srcId="{1D7C3EA6-A121-4063-A0E0-2A7DB9D5DD68}" destId="{9AB233F7-85DE-42BC-BEC0-7473EF2A1AAF}" srcOrd="5" destOrd="0" presId="urn:microsoft.com/office/officeart/2005/8/layout/funnel1"/>
    <dgm:cxn modelId="{AB2D0FF9-2306-4EBE-9227-94018845967A}" type="presParOf" srcId="{1D7C3EA6-A121-4063-A0E0-2A7DB9D5DD68}" destId="{52B60CA9-DE44-4A8F-AEAB-7A8672CE55F0}"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024A67-9BFD-453B-B622-1D2690759E1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zh-CN" altLang="en-US"/>
        </a:p>
      </dgm:t>
    </dgm:pt>
    <dgm:pt modelId="{52F24550-4BCE-425F-A77E-E666F7D604DF}" type="pres">
      <dgm:prSet presAssocID="{E7024A67-9BFD-453B-B622-1D2690759E13}" presName="linear" presStyleCnt="0">
        <dgm:presLayoutVars>
          <dgm:animLvl val="lvl"/>
          <dgm:resizeHandles val="exact"/>
        </dgm:presLayoutVars>
      </dgm:prSet>
      <dgm:spPr/>
      <dgm:t>
        <a:bodyPr/>
        <a:lstStyle/>
        <a:p>
          <a:endParaRPr lang="zh-CN" altLang="en-US"/>
        </a:p>
      </dgm:t>
    </dgm:pt>
  </dgm:ptLst>
  <dgm:cxnLst>
    <dgm:cxn modelId="{9AD70C2F-B976-4390-A10C-1A47E7E86031}" type="presOf" srcId="{E7024A67-9BFD-453B-B622-1D2690759E13}" destId="{52F24550-4BCE-425F-A77E-E666F7D604D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591FF6-E2C5-4903-A9F2-1207833A994B}" type="doc">
      <dgm:prSet loTypeId="urn:microsoft.com/office/officeart/2005/8/layout/vList3#1" loCatId="list" qsTypeId="urn:microsoft.com/office/officeart/2005/8/quickstyle/simple3" qsCatId="simple" csTypeId="urn:microsoft.com/office/officeart/2005/8/colors/accent1_2" csCatId="accent1" phldr="1"/>
      <dgm:spPr/>
    </dgm:pt>
    <dgm:pt modelId="{BCAB8313-FB68-438F-B32B-347A48EB8BE8}">
      <dgm:prSet phldrT="[文本]" custT="1"/>
      <dgm:spPr/>
      <dgm:t>
        <a:bodyPr/>
        <a:lstStyle/>
        <a:p>
          <a:r>
            <a:rPr lang="zh-CN" altLang="en-US" sz="3100" b="0" dirty="0" smtClean="0">
              <a:solidFill>
                <a:schemeClr val="tx1"/>
              </a:solidFill>
              <a:latin typeface="+mn-ea"/>
              <a:ea typeface="+mn-ea"/>
            </a:rPr>
            <a:t>云架构概述</a:t>
          </a:r>
          <a:endParaRPr lang="zh-CN" altLang="en-US" sz="3100" b="0" dirty="0">
            <a:solidFill>
              <a:schemeClr val="tx1"/>
            </a:solidFill>
            <a:latin typeface="+mn-ea"/>
            <a:ea typeface="+mn-ea"/>
          </a:endParaRPr>
        </a:p>
      </dgm:t>
    </dgm:pt>
    <dgm:pt modelId="{998B4E5F-44A9-4214-9BC0-C454250AD29B}" type="parTrans" cxnId="{DD093A59-146D-444A-8D78-3975EB7A2840}">
      <dgm:prSet/>
      <dgm:spPr/>
      <dgm:t>
        <a:bodyPr/>
        <a:lstStyle/>
        <a:p>
          <a:endParaRPr lang="zh-CN" altLang="en-US"/>
        </a:p>
      </dgm:t>
    </dgm:pt>
    <dgm:pt modelId="{29F03F25-E5C4-43FA-B911-F1068E325F2E}" type="sibTrans" cxnId="{DD093A59-146D-444A-8D78-3975EB7A2840}">
      <dgm:prSet/>
      <dgm:spPr/>
      <dgm:t>
        <a:bodyPr/>
        <a:lstStyle/>
        <a:p>
          <a:endParaRPr lang="zh-CN" altLang="en-US"/>
        </a:p>
      </dgm:t>
    </dgm:pt>
    <dgm:pt modelId="{AD8F196A-4031-4922-A1C4-42302A29F162}">
      <dgm:prSet/>
      <dgm:spPr/>
      <dgm:t>
        <a:bodyPr/>
        <a:lstStyle/>
        <a:p>
          <a:r>
            <a:rPr lang="zh-CN" altLang="en-US" dirty="0" smtClean="0"/>
            <a:t>基础设施层</a:t>
          </a:r>
          <a:endParaRPr lang="zh-CN" dirty="0"/>
        </a:p>
      </dgm:t>
    </dgm:pt>
    <dgm:pt modelId="{2F7C9D70-EA93-403C-9AAA-CCD354A570E7}" type="parTrans" cxnId="{21719594-0150-42A6-82DE-5604DC5E6358}">
      <dgm:prSet/>
      <dgm:spPr/>
      <dgm:t>
        <a:bodyPr/>
        <a:lstStyle/>
        <a:p>
          <a:endParaRPr lang="zh-CN" altLang="en-US"/>
        </a:p>
      </dgm:t>
    </dgm:pt>
    <dgm:pt modelId="{AFFF5351-6417-488F-AF33-E274DFA8962F}" type="sibTrans" cxnId="{21719594-0150-42A6-82DE-5604DC5E6358}">
      <dgm:prSet/>
      <dgm:spPr/>
      <dgm:t>
        <a:bodyPr/>
        <a:lstStyle/>
        <a:p>
          <a:endParaRPr lang="zh-CN" altLang="en-US"/>
        </a:p>
      </dgm:t>
    </dgm:pt>
    <dgm:pt modelId="{E75DB8F7-0422-415A-BF99-3F26D4F74FDD}">
      <dgm:prSet/>
      <dgm:spPr/>
      <dgm:t>
        <a:bodyPr/>
        <a:lstStyle/>
        <a:p>
          <a:r>
            <a:rPr lang="zh-CN" altLang="en-US" b="1" dirty="0" smtClean="0">
              <a:solidFill>
                <a:srgbClr val="FF0000"/>
              </a:solidFill>
            </a:rPr>
            <a:t>平台层</a:t>
          </a:r>
          <a:endParaRPr lang="zh-CN" b="1" dirty="0">
            <a:solidFill>
              <a:srgbClr val="FF0000"/>
            </a:solidFill>
          </a:endParaRPr>
        </a:p>
      </dgm:t>
    </dgm:pt>
    <dgm:pt modelId="{98874F3F-02AB-4873-9423-7850353DFAFD}" type="parTrans" cxnId="{1896B71F-5858-481E-A7FD-E4267A32D86A}">
      <dgm:prSet/>
      <dgm:spPr/>
      <dgm:t>
        <a:bodyPr/>
        <a:lstStyle/>
        <a:p>
          <a:endParaRPr lang="zh-CN" altLang="en-US"/>
        </a:p>
      </dgm:t>
    </dgm:pt>
    <dgm:pt modelId="{41A52D02-639F-4849-9C50-7C60CC83B9E9}" type="sibTrans" cxnId="{1896B71F-5858-481E-A7FD-E4267A32D86A}">
      <dgm:prSet/>
      <dgm:spPr/>
      <dgm:t>
        <a:bodyPr/>
        <a:lstStyle/>
        <a:p>
          <a:endParaRPr lang="zh-CN" altLang="en-US"/>
        </a:p>
      </dgm:t>
    </dgm:pt>
    <dgm:pt modelId="{39679CC7-8BE0-4B21-A26C-566693734E74}">
      <dgm:prSet/>
      <dgm:spPr/>
      <dgm:t>
        <a:bodyPr/>
        <a:lstStyle/>
        <a:p>
          <a:r>
            <a:rPr lang="zh-CN" altLang="en-US" dirty="0" smtClean="0"/>
            <a:t>应用层</a:t>
          </a:r>
          <a:endParaRPr lang="zh-CN" dirty="0"/>
        </a:p>
      </dgm:t>
    </dgm:pt>
    <dgm:pt modelId="{980430BF-7DB9-42E9-92BB-C3F610E1E157}" type="parTrans" cxnId="{7D958FA2-F74E-40B5-9ACB-BDD48D031777}">
      <dgm:prSet/>
      <dgm:spPr/>
      <dgm:t>
        <a:bodyPr/>
        <a:lstStyle/>
        <a:p>
          <a:endParaRPr lang="zh-CN" altLang="en-US"/>
        </a:p>
      </dgm:t>
    </dgm:pt>
    <dgm:pt modelId="{8F48C188-41FF-4BAC-8D18-4D8472F6E458}" type="sibTrans" cxnId="{7D958FA2-F74E-40B5-9ACB-BDD48D031777}">
      <dgm:prSet/>
      <dgm:spPr/>
      <dgm:t>
        <a:bodyPr/>
        <a:lstStyle/>
        <a:p>
          <a:endParaRPr lang="zh-CN" altLang="en-US"/>
        </a:p>
      </dgm:t>
    </dgm:pt>
    <dgm:pt modelId="{3DBB7BFB-7850-4C38-AB58-41D0D8E97EBB}">
      <dgm:prSet/>
      <dgm:spPr/>
      <dgm:t>
        <a:bodyPr/>
        <a:lstStyle/>
        <a:p>
          <a:r>
            <a:rPr lang="zh-CN" altLang="en-US" dirty="0" smtClean="0"/>
            <a:t>现有云服务比较</a:t>
          </a:r>
          <a:endParaRPr lang="zh-CN" dirty="0"/>
        </a:p>
      </dgm:t>
    </dgm:pt>
    <dgm:pt modelId="{D15B839E-1465-488E-BBD1-6853174E2D0E}" type="parTrans" cxnId="{267CB7CB-29B2-4BDA-906C-63AE9A8094BE}">
      <dgm:prSet/>
      <dgm:spPr/>
      <dgm:t>
        <a:bodyPr/>
        <a:lstStyle/>
        <a:p>
          <a:endParaRPr lang="zh-CN" altLang="en-US"/>
        </a:p>
      </dgm:t>
    </dgm:pt>
    <dgm:pt modelId="{A0C5D529-40F9-4645-8AF6-C22C84BAC4FA}" type="sibTrans" cxnId="{267CB7CB-29B2-4BDA-906C-63AE9A8094BE}">
      <dgm:prSet/>
      <dgm:spPr/>
      <dgm:t>
        <a:bodyPr/>
        <a:lstStyle/>
        <a:p>
          <a:endParaRPr lang="zh-CN" altLang="en-US"/>
        </a:p>
      </dgm:t>
    </dgm:pt>
    <dgm:pt modelId="{032E2D2F-28C2-4956-B116-6678EE29673C}" type="pres">
      <dgm:prSet presAssocID="{DE591FF6-E2C5-4903-A9F2-1207833A994B}" presName="linearFlow" presStyleCnt="0">
        <dgm:presLayoutVars>
          <dgm:dir/>
          <dgm:resizeHandles val="exact"/>
        </dgm:presLayoutVars>
      </dgm:prSet>
      <dgm:spPr/>
    </dgm:pt>
    <dgm:pt modelId="{7746A084-23DA-4505-8E3E-E9A793B17392}" type="pres">
      <dgm:prSet presAssocID="{BCAB8313-FB68-438F-B32B-347A48EB8BE8}" presName="composite" presStyleCnt="0"/>
      <dgm:spPr/>
    </dgm:pt>
    <dgm:pt modelId="{D3233E78-0662-4261-BB51-912A57D4F089}" type="pres">
      <dgm:prSet presAssocID="{BCAB8313-FB68-438F-B32B-347A48EB8BE8}" presName="imgShp" presStyleLbl="fgImgPlace1" presStyleIdx="0" presStyleCnt="5" custLinFactNeighborX="-2203" custLinFactNeighborY="-117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0C5F6D75-BA01-43A3-B5BE-95989F1BC7D0}" type="pres">
      <dgm:prSet presAssocID="{BCAB8313-FB68-438F-B32B-347A48EB8BE8}" presName="txShp" presStyleLbl="node1" presStyleIdx="0" presStyleCnt="5" custLinFactNeighborX="729" custLinFactNeighborY="-1800">
        <dgm:presLayoutVars>
          <dgm:bulletEnabled val="1"/>
        </dgm:presLayoutVars>
      </dgm:prSet>
      <dgm:spPr/>
      <dgm:t>
        <a:bodyPr/>
        <a:lstStyle/>
        <a:p>
          <a:endParaRPr lang="zh-CN" altLang="en-US"/>
        </a:p>
      </dgm:t>
    </dgm:pt>
    <dgm:pt modelId="{B3C66798-0E82-4C48-B50E-9F9482450D94}" type="pres">
      <dgm:prSet presAssocID="{29F03F25-E5C4-43FA-B911-F1068E325F2E}" presName="spacing" presStyleCnt="0"/>
      <dgm:spPr/>
    </dgm:pt>
    <dgm:pt modelId="{CB23C18A-B03F-47B0-AB92-A1634BCD54FD}" type="pres">
      <dgm:prSet presAssocID="{AD8F196A-4031-4922-A1C4-42302A29F162}" presName="composite" presStyleCnt="0"/>
      <dgm:spPr/>
    </dgm:pt>
    <dgm:pt modelId="{3D17A84F-D8BB-4ABC-B2B0-D5918EDE008C}" type="pres">
      <dgm:prSet presAssocID="{AD8F196A-4031-4922-A1C4-42302A29F162}" presName="imgShp" presStyleLbl="fgImgPlace1" presStyleIdx="1"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969DEB1A-FB46-44E1-8895-394F9E2F1095}" type="pres">
      <dgm:prSet presAssocID="{AD8F196A-4031-4922-A1C4-42302A29F162}" presName="txShp" presStyleLbl="node1" presStyleIdx="1" presStyleCnt="5">
        <dgm:presLayoutVars>
          <dgm:bulletEnabled val="1"/>
        </dgm:presLayoutVars>
      </dgm:prSet>
      <dgm:spPr/>
      <dgm:t>
        <a:bodyPr/>
        <a:lstStyle/>
        <a:p>
          <a:endParaRPr lang="zh-CN" altLang="en-US"/>
        </a:p>
      </dgm:t>
    </dgm:pt>
    <dgm:pt modelId="{2F4AB55E-3C89-4562-82B4-42C2477EDD52}" type="pres">
      <dgm:prSet presAssocID="{AFFF5351-6417-488F-AF33-E274DFA8962F}" presName="spacing" presStyleCnt="0"/>
      <dgm:spPr/>
    </dgm:pt>
    <dgm:pt modelId="{1F9C25CA-C3A1-4598-BCBA-DC8CABE3FC91}" type="pres">
      <dgm:prSet presAssocID="{E75DB8F7-0422-415A-BF99-3F26D4F74FDD}" presName="composite" presStyleCnt="0"/>
      <dgm:spPr/>
    </dgm:pt>
    <dgm:pt modelId="{A9BEDDF8-89C6-4166-9093-BC8AF08FE7E6}" type="pres">
      <dgm:prSet presAssocID="{E75DB8F7-0422-415A-BF99-3F26D4F74FDD}" presName="imgShp" presStyleLbl="fgImgPlace1" presStyleIdx="2"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130ECCF3-039C-4773-B794-B5A0805F1D90}" type="pres">
      <dgm:prSet presAssocID="{E75DB8F7-0422-415A-BF99-3F26D4F74FDD}" presName="txShp" presStyleLbl="node1" presStyleIdx="2" presStyleCnt="5">
        <dgm:presLayoutVars>
          <dgm:bulletEnabled val="1"/>
        </dgm:presLayoutVars>
      </dgm:prSet>
      <dgm:spPr/>
      <dgm:t>
        <a:bodyPr/>
        <a:lstStyle/>
        <a:p>
          <a:endParaRPr lang="zh-CN" altLang="en-US"/>
        </a:p>
      </dgm:t>
    </dgm:pt>
    <dgm:pt modelId="{161498B1-B7CC-4999-A87D-FCEFE723E026}" type="pres">
      <dgm:prSet presAssocID="{41A52D02-639F-4849-9C50-7C60CC83B9E9}" presName="spacing" presStyleCnt="0"/>
      <dgm:spPr/>
    </dgm:pt>
    <dgm:pt modelId="{1488589F-2D95-451E-8155-F2554BC7A6C3}" type="pres">
      <dgm:prSet presAssocID="{39679CC7-8BE0-4B21-A26C-566693734E74}" presName="composite" presStyleCnt="0"/>
      <dgm:spPr/>
    </dgm:pt>
    <dgm:pt modelId="{8DA317EA-18DA-499E-88ED-5D9D18C830FB}" type="pres">
      <dgm:prSet presAssocID="{39679CC7-8BE0-4B21-A26C-566693734E74}" presName="imgShp" presStyleLbl="fgImgPlace1" presStyleIdx="3"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92739647-B660-47B9-B6FF-539CD97519AA}" type="pres">
      <dgm:prSet presAssocID="{39679CC7-8BE0-4B21-A26C-566693734E74}" presName="txShp" presStyleLbl="node1" presStyleIdx="3" presStyleCnt="5">
        <dgm:presLayoutVars>
          <dgm:bulletEnabled val="1"/>
        </dgm:presLayoutVars>
      </dgm:prSet>
      <dgm:spPr/>
      <dgm:t>
        <a:bodyPr/>
        <a:lstStyle/>
        <a:p>
          <a:endParaRPr lang="zh-CN" altLang="en-US"/>
        </a:p>
      </dgm:t>
    </dgm:pt>
    <dgm:pt modelId="{3CD157E4-DF71-4F61-9FBC-C5A31EFCE995}" type="pres">
      <dgm:prSet presAssocID="{8F48C188-41FF-4BAC-8D18-4D8472F6E458}" presName="spacing" presStyleCnt="0"/>
      <dgm:spPr/>
    </dgm:pt>
    <dgm:pt modelId="{84038C1B-23EE-4BDA-8026-E012E309FEF8}" type="pres">
      <dgm:prSet presAssocID="{3DBB7BFB-7850-4C38-AB58-41D0D8E97EBB}" presName="composite" presStyleCnt="0"/>
      <dgm:spPr/>
    </dgm:pt>
    <dgm:pt modelId="{8CC549A6-740E-4CE5-8425-ED0CDFAF3729}" type="pres">
      <dgm:prSet presAssocID="{3DBB7BFB-7850-4C38-AB58-41D0D8E97EBB}" presName="imgShp" presStyleLbl="fgImgPlace1" presStyleIdx="4"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645B40C6-4C39-4ED6-9BA4-AEE96407BA64}" type="pres">
      <dgm:prSet presAssocID="{3DBB7BFB-7850-4C38-AB58-41D0D8E97EBB}" presName="txShp" presStyleLbl="node1" presStyleIdx="4" presStyleCnt="5">
        <dgm:presLayoutVars>
          <dgm:bulletEnabled val="1"/>
        </dgm:presLayoutVars>
      </dgm:prSet>
      <dgm:spPr/>
      <dgm:t>
        <a:bodyPr/>
        <a:lstStyle/>
        <a:p>
          <a:endParaRPr lang="zh-CN" altLang="en-US"/>
        </a:p>
      </dgm:t>
    </dgm:pt>
  </dgm:ptLst>
  <dgm:cxnLst>
    <dgm:cxn modelId="{DD093A59-146D-444A-8D78-3975EB7A2840}" srcId="{DE591FF6-E2C5-4903-A9F2-1207833A994B}" destId="{BCAB8313-FB68-438F-B32B-347A48EB8BE8}" srcOrd="0" destOrd="0" parTransId="{998B4E5F-44A9-4214-9BC0-C454250AD29B}" sibTransId="{29F03F25-E5C4-43FA-B911-F1068E325F2E}"/>
    <dgm:cxn modelId="{7C59D277-3E00-4D9C-A0DF-0D9EE24CDF50}" type="presOf" srcId="{39679CC7-8BE0-4B21-A26C-566693734E74}" destId="{92739647-B660-47B9-B6FF-539CD97519AA}" srcOrd="0" destOrd="0" presId="urn:microsoft.com/office/officeart/2005/8/layout/vList3#1"/>
    <dgm:cxn modelId="{9C5EADC6-7B89-4F15-BF03-9FF1C738C992}" type="presOf" srcId="{BCAB8313-FB68-438F-B32B-347A48EB8BE8}" destId="{0C5F6D75-BA01-43A3-B5BE-95989F1BC7D0}" srcOrd="0" destOrd="0" presId="urn:microsoft.com/office/officeart/2005/8/layout/vList3#1"/>
    <dgm:cxn modelId="{17C46158-832B-4E89-8F5A-42BDE3277F08}" type="presOf" srcId="{AD8F196A-4031-4922-A1C4-42302A29F162}" destId="{969DEB1A-FB46-44E1-8895-394F9E2F1095}" srcOrd="0" destOrd="0" presId="urn:microsoft.com/office/officeart/2005/8/layout/vList3#1"/>
    <dgm:cxn modelId="{25DDCC63-1528-4255-BE9F-ECEACC67EE93}" type="presOf" srcId="{DE591FF6-E2C5-4903-A9F2-1207833A994B}" destId="{032E2D2F-28C2-4956-B116-6678EE29673C}" srcOrd="0" destOrd="0" presId="urn:microsoft.com/office/officeart/2005/8/layout/vList3#1"/>
    <dgm:cxn modelId="{617B3822-4917-44C1-99FA-6A19BAC78F9F}" type="presOf" srcId="{3DBB7BFB-7850-4C38-AB58-41D0D8E97EBB}" destId="{645B40C6-4C39-4ED6-9BA4-AEE96407BA64}" srcOrd="0" destOrd="0" presId="urn:microsoft.com/office/officeart/2005/8/layout/vList3#1"/>
    <dgm:cxn modelId="{267CB7CB-29B2-4BDA-906C-63AE9A8094BE}" srcId="{DE591FF6-E2C5-4903-A9F2-1207833A994B}" destId="{3DBB7BFB-7850-4C38-AB58-41D0D8E97EBB}" srcOrd="4" destOrd="0" parTransId="{D15B839E-1465-488E-BBD1-6853174E2D0E}" sibTransId="{A0C5D529-40F9-4645-8AF6-C22C84BAC4FA}"/>
    <dgm:cxn modelId="{1896B71F-5858-481E-A7FD-E4267A32D86A}" srcId="{DE591FF6-E2C5-4903-A9F2-1207833A994B}" destId="{E75DB8F7-0422-415A-BF99-3F26D4F74FDD}" srcOrd="2" destOrd="0" parTransId="{98874F3F-02AB-4873-9423-7850353DFAFD}" sibTransId="{41A52D02-639F-4849-9C50-7C60CC83B9E9}"/>
    <dgm:cxn modelId="{7D958FA2-F74E-40B5-9ACB-BDD48D031777}" srcId="{DE591FF6-E2C5-4903-A9F2-1207833A994B}" destId="{39679CC7-8BE0-4B21-A26C-566693734E74}" srcOrd="3" destOrd="0" parTransId="{980430BF-7DB9-42E9-92BB-C3F610E1E157}" sibTransId="{8F48C188-41FF-4BAC-8D18-4D8472F6E458}"/>
    <dgm:cxn modelId="{33B920C6-D70C-4038-8D0B-163474D32E92}" type="presOf" srcId="{E75DB8F7-0422-415A-BF99-3F26D4F74FDD}" destId="{130ECCF3-039C-4773-B794-B5A0805F1D90}" srcOrd="0" destOrd="0" presId="urn:microsoft.com/office/officeart/2005/8/layout/vList3#1"/>
    <dgm:cxn modelId="{21719594-0150-42A6-82DE-5604DC5E6358}" srcId="{DE591FF6-E2C5-4903-A9F2-1207833A994B}" destId="{AD8F196A-4031-4922-A1C4-42302A29F162}" srcOrd="1" destOrd="0" parTransId="{2F7C9D70-EA93-403C-9AAA-CCD354A570E7}" sibTransId="{AFFF5351-6417-488F-AF33-E274DFA8962F}"/>
    <dgm:cxn modelId="{5BFD4F87-16A9-47FA-B561-C54EE0A59CCD}" type="presParOf" srcId="{032E2D2F-28C2-4956-B116-6678EE29673C}" destId="{7746A084-23DA-4505-8E3E-E9A793B17392}" srcOrd="0" destOrd="0" presId="urn:microsoft.com/office/officeart/2005/8/layout/vList3#1"/>
    <dgm:cxn modelId="{2189F55E-3A28-4FFF-B2BA-9EED338743D5}" type="presParOf" srcId="{7746A084-23DA-4505-8E3E-E9A793B17392}" destId="{D3233E78-0662-4261-BB51-912A57D4F089}" srcOrd="0" destOrd="0" presId="urn:microsoft.com/office/officeart/2005/8/layout/vList3#1"/>
    <dgm:cxn modelId="{9A5EAE30-D8F3-47C2-A647-1AD2A55D146B}" type="presParOf" srcId="{7746A084-23DA-4505-8E3E-E9A793B17392}" destId="{0C5F6D75-BA01-43A3-B5BE-95989F1BC7D0}" srcOrd="1" destOrd="0" presId="urn:microsoft.com/office/officeart/2005/8/layout/vList3#1"/>
    <dgm:cxn modelId="{2011BBBB-C909-44DD-851F-DBFBAF31EEAD}" type="presParOf" srcId="{032E2D2F-28C2-4956-B116-6678EE29673C}" destId="{B3C66798-0E82-4C48-B50E-9F9482450D94}" srcOrd="1" destOrd="0" presId="urn:microsoft.com/office/officeart/2005/8/layout/vList3#1"/>
    <dgm:cxn modelId="{E165662C-351C-4A39-8F83-9E360D3D769C}" type="presParOf" srcId="{032E2D2F-28C2-4956-B116-6678EE29673C}" destId="{CB23C18A-B03F-47B0-AB92-A1634BCD54FD}" srcOrd="2" destOrd="0" presId="urn:microsoft.com/office/officeart/2005/8/layout/vList3#1"/>
    <dgm:cxn modelId="{9C440860-9743-48D2-9192-074624964810}" type="presParOf" srcId="{CB23C18A-B03F-47B0-AB92-A1634BCD54FD}" destId="{3D17A84F-D8BB-4ABC-B2B0-D5918EDE008C}" srcOrd="0" destOrd="0" presId="urn:microsoft.com/office/officeart/2005/8/layout/vList3#1"/>
    <dgm:cxn modelId="{5515AF10-378B-49C6-984C-8A82AF1C6F4C}" type="presParOf" srcId="{CB23C18A-B03F-47B0-AB92-A1634BCD54FD}" destId="{969DEB1A-FB46-44E1-8895-394F9E2F1095}" srcOrd="1" destOrd="0" presId="urn:microsoft.com/office/officeart/2005/8/layout/vList3#1"/>
    <dgm:cxn modelId="{423E77A4-C9FD-47E7-953E-2EC0C4DD05FA}" type="presParOf" srcId="{032E2D2F-28C2-4956-B116-6678EE29673C}" destId="{2F4AB55E-3C89-4562-82B4-42C2477EDD52}" srcOrd="3" destOrd="0" presId="urn:microsoft.com/office/officeart/2005/8/layout/vList3#1"/>
    <dgm:cxn modelId="{1FB7DFFD-188A-4A5A-B90E-52DD6D4DC98C}" type="presParOf" srcId="{032E2D2F-28C2-4956-B116-6678EE29673C}" destId="{1F9C25CA-C3A1-4598-BCBA-DC8CABE3FC91}" srcOrd="4" destOrd="0" presId="urn:microsoft.com/office/officeart/2005/8/layout/vList3#1"/>
    <dgm:cxn modelId="{2A9F81E1-5BDC-4623-A2E0-39E29DF9284B}" type="presParOf" srcId="{1F9C25CA-C3A1-4598-BCBA-DC8CABE3FC91}" destId="{A9BEDDF8-89C6-4166-9093-BC8AF08FE7E6}" srcOrd="0" destOrd="0" presId="urn:microsoft.com/office/officeart/2005/8/layout/vList3#1"/>
    <dgm:cxn modelId="{E37EDD53-4E54-4E10-9C7D-28F9F3AA8CC5}" type="presParOf" srcId="{1F9C25CA-C3A1-4598-BCBA-DC8CABE3FC91}" destId="{130ECCF3-039C-4773-B794-B5A0805F1D90}" srcOrd="1" destOrd="0" presId="urn:microsoft.com/office/officeart/2005/8/layout/vList3#1"/>
    <dgm:cxn modelId="{0BBAEFE3-B289-40D7-9A44-4915F79067AB}" type="presParOf" srcId="{032E2D2F-28C2-4956-B116-6678EE29673C}" destId="{161498B1-B7CC-4999-A87D-FCEFE723E026}" srcOrd="5" destOrd="0" presId="urn:microsoft.com/office/officeart/2005/8/layout/vList3#1"/>
    <dgm:cxn modelId="{15899871-7B39-4BE7-A388-70C62F92F1DD}" type="presParOf" srcId="{032E2D2F-28C2-4956-B116-6678EE29673C}" destId="{1488589F-2D95-451E-8155-F2554BC7A6C3}" srcOrd="6" destOrd="0" presId="urn:microsoft.com/office/officeart/2005/8/layout/vList3#1"/>
    <dgm:cxn modelId="{963738A7-2DAC-4EF8-AB82-75940E7E8E2E}" type="presParOf" srcId="{1488589F-2D95-451E-8155-F2554BC7A6C3}" destId="{8DA317EA-18DA-499E-88ED-5D9D18C830FB}" srcOrd="0" destOrd="0" presId="urn:microsoft.com/office/officeart/2005/8/layout/vList3#1"/>
    <dgm:cxn modelId="{8119F9E9-9EA0-42D7-933C-6E6E2F233022}" type="presParOf" srcId="{1488589F-2D95-451E-8155-F2554BC7A6C3}" destId="{92739647-B660-47B9-B6FF-539CD97519AA}" srcOrd="1" destOrd="0" presId="urn:microsoft.com/office/officeart/2005/8/layout/vList3#1"/>
    <dgm:cxn modelId="{D3130EDA-80A0-4743-AF99-EF3A17675591}" type="presParOf" srcId="{032E2D2F-28C2-4956-B116-6678EE29673C}" destId="{3CD157E4-DF71-4F61-9FBC-C5A31EFCE995}" srcOrd="7" destOrd="0" presId="urn:microsoft.com/office/officeart/2005/8/layout/vList3#1"/>
    <dgm:cxn modelId="{C3ED4C40-CB6C-43BE-B3DE-CA0A74B983C5}" type="presParOf" srcId="{032E2D2F-28C2-4956-B116-6678EE29673C}" destId="{84038C1B-23EE-4BDA-8026-E012E309FEF8}" srcOrd="8" destOrd="0" presId="urn:microsoft.com/office/officeart/2005/8/layout/vList3#1"/>
    <dgm:cxn modelId="{953BD0ED-D02B-48F9-AF0F-5640DEE4E814}" type="presParOf" srcId="{84038C1B-23EE-4BDA-8026-E012E309FEF8}" destId="{8CC549A6-740E-4CE5-8425-ED0CDFAF3729}" srcOrd="0" destOrd="0" presId="urn:microsoft.com/office/officeart/2005/8/layout/vList3#1"/>
    <dgm:cxn modelId="{CB964EBB-40FF-477E-B250-AC50BA1B8AAE}" type="presParOf" srcId="{84038C1B-23EE-4BDA-8026-E012E309FEF8}" destId="{645B40C6-4C39-4ED6-9BA4-AEE96407BA64}" srcOrd="1" destOrd="0" presId="urn:microsoft.com/office/officeart/2005/8/layout/vList3#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AC7E0-B3F7-400B-96F4-085D7B0E25B5}">
      <dsp:nvSpPr>
        <dsp:cNvPr id="0" name=""/>
        <dsp:cNvSpPr/>
      </dsp:nvSpPr>
      <dsp:spPr>
        <a:xfrm>
          <a:off x="1920875" y="904875"/>
          <a:ext cx="2254249" cy="2254249"/>
        </a:xfrm>
        <a:prstGeom prst="ellipse">
          <a:avLst/>
        </a:prstGeom>
        <a:gradFill rotWithShape="0">
          <a:gsLst>
            <a:gs pos="0">
              <a:schemeClr val="accent2">
                <a:shade val="80000"/>
                <a:alpha val="50000"/>
                <a:hueOff val="0"/>
                <a:satOff val="0"/>
                <a:lumOff val="0"/>
                <a:alphaOff val="0"/>
                <a:shade val="51000"/>
                <a:satMod val="130000"/>
              </a:schemeClr>
            </a:gs>
            <a:gs pos="80000">
              <a:schemeClr val="accent2">
                <a:shade val="80000"/>
                <a:alpha val="50000"/>
                <a:hueOff val="0"/>
                <a:satOff val="0"/>
                <a:lumOff val="0"/>
                <a:alphaOff val="0"/>
                <a:shade val="93000"/>
                <a:satMod val="130000"/>
              </a:schemeClr>
            </a:gs>
            <a:gs pos="100000">
              <a:schemeClr val="accent2">
                <a:shade val="80000"/>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zh-CN" altLang="en-US" sz="4100" kern="1200" dirty="0" smtClean="0"/>
            <a:t>云</a:t>
          </a:r>
          <a:endParaRPr lang="en-US" altLang="zh-CN" sz="4100" kern="1200" dirty="0" smtClean="0"/>
        </a:p>
        <a:p>
          <a:pPr lvl="0" algn="ctr" defTabSz="1822450">
            <a:lnSpc>
              <a:spcPct val="90000"/>
            </a:lnSpc>
            <a:spcBef>
              <a:spcPct val="0"/>
            </a:spcBef>
            <a:spcAft>
              <a:spcPct val="35000"/>
            </a:spcAft>
          </a:pPr>
          <a:r>
            <a:rPr lang="zh-CN" altLang="en-US" sz="4100" kern="1200" dirty="0" smtClean="0"/>
            <a:t>应用</a:t>
          </a:r>
          <a:endParaRPr lang="zh-CN" altLang="en-US" sz="4100" kern="1200" dirty="0"/>
        </a:p>
      </dsp:txBody>
      <dsp:txXfrm>
        <a:off x="2251002" y="1235002"/>
        <a:ext cx="1593995" cy="1593995"/>
      </dsp:txXfrm>
    </dsp:sp>
    <dsp:sp modelId="{BC595067-4DC3-4D9A-AE8E-9956AB9BA067}">
      <dsp:nvSpPr>
        <dsp:cNvPr id="0" name=""/>
        <dsp:cNvSpPr/>
      </dsp:nvSpPr>
      <dsp:spPr>
        <a:xfrm>
          <a:off x="2484437" y="402"/>
          <a:ext cx="1127124" cy="1127124"/>
        </a:xfrm>
        <a:prstGeom prst="ellipse">
          <a:avLst/>
        </a:prstGeom>
        <a:gradFill rotWithShape="0">
          <a:gsLst>
            <a:gs pos="0">
              <a:schemeClr val="accent2">
                <a:shade val="80000"/>
                <a:alpha val="50000"/>
                <a:hueOff val="0"/>
                <a:satOff val="-21015"/>
                <a:lumOff val="19208"/>
                <a:alphaOff val="0"/>
                <a:shade val="51000"/>
                <a:satMod val="130000"/>
              </a:schemeClr>
            </a:gs>
            <a:gs pos="80000">
              <a:schemeClr val="accent2">
                <a:shade val="80000"/>
                <a:alpha val="50000"/>
                <a:hueOff val="0"/>
                <a:satOff val="-21015"/>
                <a:lumOff val="19208"/>
                <a:alphaOff val="0"/>
                <a:shade val="93000"/>
                <a:satMod val="130000"/>
              </a:schemeClr>
            </a:gs>
            <a:gs pos="100000">
              <a:schemeClr val="accent2">
                <a:shade val="80000"/>
                <a:alpha val="50000"/>
                <a:hueOff val="0"/>
                <a:satOff val="-21015"/>
                <a:lumOff val="19208"/>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kern="1200" dirty="0" smtClean="0"/>
            <a:t>开发</a:t>
          </a:r>
          <a:endParaRPr lang="zh-CN" altLang="en-US" sz="2800" kern="1200" dirty="0"/>
        </a:p>
      </dsp:txBody>
      <dsp:txXfrm>
        <a:off x="2649500" y="165465"/>
        <a:ext cx="796998" cy="796998"/>
      </dsp:txXfrm>
    </dsp:sp>
    <dsp:sp modelId="{0C3EFAA2-C24D-4E3E-BEDB-088AE4B1096B}">
      <dsp:nvSpPr>
        <dsp:cNvPr id="0" name=""/>
        <dsp:cNvSpPr/>
      </dsp:nvSpPr>
      <dsp:spPr>
        <a:xfrm>
          <a:off x="3952472" y="1468437"/>
          <a:ext cx="1127124" cy="1127124"/>
        </a:xfrm>
        <a:prstGeom prst="ellipse">
          <a:avLst/>
        </a:prstGeom>
        <a:gradFill rotWithShape="0">
          <a:gsLst>
            <a:gs pos="0">
              <a:schemeClr val="accent2">
                <a:shade val="80000"/>
                <a:alpha val="50000"/>
                <a:hueOff val="0"/>
                <a:satOff val="-42030"/>
                <a:lumOff val="38417"/>
                <a:alphaOff val="0"/>
                <a:shade val="51000"/>
                <a:satMod val="130000"/>
              </a:schemeClr>
            </a:gs>
            <a:gs pos="80000">
              <a:schemeClr val="accent2">
                <a:shade val="80000"/>
                <a:alpha val="50000"/>
                <a:hueOff val="0"/>
                <a:satOff val="-42030"/>
                <a:lumOff val="38417"/>
                <a:alphaOff val="0"/>
                <a:shade val="93000"/>
                <a:satMod val="130000"/>
              </a:schemeClr>
            </a:gs>
            <a:gs pos="100000">
              <a:schemeClr val="accent2">
                <a:shade val="80000"/>
                <a:alpha val="50000"/>
                <a:hueOff val="0"/>
                <a:satOff val="-42030"/>
                <a:lumOff val="38417"/>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kern="1200" dirty="0" smtClean="0"/>
            <a:t>运行</a:t>
          </a:r>
          <a:endParaRPr lang="zh-CN" altLang="en-US" sz="2800" kern="1200" dirty="0"/>
        </a:p>
      </dsp:txBody>
      <dsp:txXfrm>
        <a:off x="4117535" y="1633500"/>
        <a:ext cx="796998" cy="796998"/>
      </dsp:txXfrm>
    </dsp:sp>
    <dsp:sp modelId="{3CF5A6CC-A211-41FF-A167-DF51885DCA4C}">
      <dsp:nvSpPr>
        <dsp:cNvPr id="0" name=""/>
        <dsp:cNvSpPr/>
      </dsp:nvSpPr>
      <dsp:spPr>
        <a:xfrm>
          <a:off x="2484437" y="2936472"/>
          <a:ext cx="1127124" cy="1127124"/>
        </a:xfrm>
        <a:prstGeom prst="ellipse">
          <a:avLst/>
        </a:prstGeom>
        <a:gradFill rotWithShape="0">
          <a:gsLst>
            <a:gs pos="0">
              <a:schemeClr val="accent2">
                <a:shade val="80000"/>
                <a:alpha val="50000"/>
                <a:hueOff val="0"/>
                <a:satOff val="-42030"/>
                <a:lumOff val="38417"/>
                <a:alphaOff val="0"/>
                <a:shade val="51000"/>
                <a:satMod val="130000"/>
              </a:schemeClr>
            </a:gs>
            <a:gs pos="80000">
              <a:schemeClr val="accent2">
                <a:shade val="80000"/>
                <a:alpha val="50000"/>
                <a:hueOff val="0"/>
                <a:satOff val="-42030"/>
                <a:lumOff val="38417"/>
                <a:alphaOff val="0"/>
                <a:shade val="93000"/>
                <a:satMod val="130000"/>
              </a:schemeClr>
            </a:gs>
            <a:gs pos="100000">
              <a:schemeClr val="accent2">
                <a:shade val="80000"/>
                <a:alpha val="50000"/>
                <a:hueOff val="0"/>
                <a:satOff val="-42030"/>
                <a:lumOff val="38417"/>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kern="1200" dirty="0" smtClean="0"/>
            <a:t>管理</a:t>
          </a:r>
          <a:endParaRPr lang="zh-CN" altLang="en-US" sz="2800" kern="1200" dirty="0"/>
        </a:p>
      </dsp:txBody>
      <dsp:txXfrm>
        <a:off x="2649500" y="3101535"/>
        <a:ext cx="796998" cy="796998"/>
      </dsp:txXfrm>
    </dsp:sp>
    <dsp:sp modelId="{B170FB8F-44CC-4B48-83AB-DEB8E41A9A90}">
      <dsp:nvSpPr>
        <dsp:cNvPr id="0" name=""/>
        <dsp:cNvSpPr/>
      </dsp:nvSpPr>
      <dsp:spPr>
        <a:xfrm>
          <a:off x="1016402" y="1468437"/>
          <a:ext cx="1127124" cy="1127124"/>
        </a:xfrm>
        <a:prstGeom prst="ellipse">
          <a:avLst/>
        </a:prstGeom>
        <a:gradFill rotWithShape="0">
          <a:gsLst>
            <a:gs pos="0">
              <a:schemeClr val="accent2">
                <a:shade val="80000"/>
                <a:alpha val="50000"/>
                <a:hueOff val="0"/>
                <a:satOff val="-21015"/>
                <a:lumOff val="19208"/>
                <a:alphaOff val="0"/>
                <a:shade val="51000"/>
                <a:satMod val="130000"/>
              </a:schemeClr>
            </a:gs>
            <a:gs pos="80000">
              <a:schemeClr val="accent2">
                <a:shade val="80000"/>
                <a:alpha val="50000"/>
                <a:hueOff val="0"/>
                <a:satOff val="-21015"/>
                <a:lumOff val="19208"/>
                <a:alphaOff val="0"/>
                <a:shade val="93000"/>
                <a:satMod val="130000"/>
              </a:schemeClr>
            </a:gs>
            <a:gs pos="100000">
              <a:schemeClr val="accent2">
                <a:shade val="80000"/>
                <a:alpha val="50000"/>
                <a:hueOff val="0"/>
                <a:satOff val="-21015"/>
                <a:lumOff val="19208"/>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kern="1200" dirty="0" smtClean="0"/>
            <a:t>监控</a:t>
          </a:r>
          <a:endParaRPr lang="zh-CN" altLang="en-US" sz="2800" kern="1200" dirty="0"/>
        </a:p>
      </dsp:txBody>
      <dsp:txXfrm>
        <a:off x="1181465" y="1633500"/>
        <a:ext cx="796998" cy="7969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F6D75-BA01-43A3-B5BE-95989F1BC7D0}">
      <dsp:nvSpPr>
        <dsp:cNvPr id="0" name=""/>
        <dsp:cNvSpPr/>
      </dsp:nvSpPr>
      <dsp:spPr>
        <a:xfrm rot="10800000">
          <a:off x="1595372" y="0"/>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18110" rIns="220472" bIns="118110" numCol="1" spcCol="1270" anchor="ctr" anchorCtr="0">
          <a:noAutofit/>
        </a:bodyPr>
        <a:lstStyle/>
        <a:p>
          <a:pPr lvl="0" algn="ctr" defTabSz="1377950">
            <a:lnSpc>
              <a:spcPct val="90000"/>
            </a:lnSpc>
            <a:spcBef>
              <a:spcPct val="0"/>
            </a:spcBef>
            <a:spcAft>
              <a:spcPct val="35000"/>
            </a:spcAft>
          </a:pPr>
          <a:r>
            <a:rPr lang="zh-CN" altLang="en-US" sz="3100" b="0" kern="1200" dirty="0" smtClean="0">
              <a:solidFill>
                <a:schemeClr val="tx1"/>
              </a:solidFill>
              <a:latin typeface="+mn-ea"/>
              <a:ea typeface="+mn-ea"/>
            </a:rPr>
            <a:t>云架构概述</a:t>
          </a:r>
          <a:endParaRPr lang="zh-CN" altLang="en-US" sz="3100" b="0" kern="1200" dirty="0">
            <a:solidFill>
              <a:schemeClr val="tx1"/>
            </a:solidFill>
            <a:latin typeface="+mj-ea"/>
            <a:ea typeface="+mj-ea"/>
          </a:endParaRPr>
        </a:p>
      </dsp:txBody>
      <dsp:txXfrm rot="10800000">
        <a:off x="1772391" y="0"/>
        <a:ext cx="5295665" cy="708075"/>
      </dsp:txXfrm>
    </dsp:sp>
    <dsp:sp modelId="{D3233E78-0662-4261-BB51-912A57D4F089}">
      <dsp:nvSpPr>
        <dsp:cNvPr id="0" name=""/>
        <dsp:cNvSpPr/>
      </dsp:nvSpPr>
      <dsp:spPr>
        <a:xfrm>
          <a:off x="1185840" y="0"/>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69DEB1A-FB46-44E1-8895-394F9E2F1095}">
      <dsp:nvSpPr>
        <dsp:cNvPr id="0" name=""/>
        <dsp:cNvSpPr/>
      </dsp:nvSpPr>
      <dsp:spPr>
        <a:xfrm rot="10800000">
          <a:off x="1555476" y="921081"/>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18110" rIns="220472"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基础设施层</a:t>
          </a:r>
          <a:endParaRPr lang="zh-CN" sz="3100" kern="1200" dirty="0"/>
        </a:p>
      </dsp:txBody>
      <dsp:txXfrm rot="10800000">
        <a:off x="1732495" y="921081"/>
        <a:ext cx="5295665" cy="708075"/>
      </dsp:txXfrm>
    </dsp:sp>
    <dsp:sp modelId="{3D17A84F-D8BB-4ABC-B2B0-D5918EDE008C}">
      <dsp:nvSpPr>
        <dsp:cNvPr id="0" name=""/>
        <dsp:cNvSpPr/>
      </dsp:nvSpPr>
      <dsp:spPr>
        <a:xfrm>
          <a:off x="1201439" y="921081"/>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30ECCF3-039C-4773-B794-B5A0805F1D90}">
      <dsp:nvSpPr>
        <dsp:cNvPr id="0" name=""/>
        <dsp:cNvSpPr/>
      </dsp:nvSpPr>
      <dsp:spPr>
        <a:xfrm rot="10800000">
          <a:off x="1555476" y="1840522"/>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18110" rIns="220472"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平台层</a:t>
          </a:r>
          <a:endParaRPr lang="zh-CN" sz="3100" kern="1200" dirty="0"/>
        </a:p>
      </dsp:txBody>
      <dsp:txXfrm rot="10800000">
        <a:off x="1732495" y="1840522"/>
        <a:ext cx="5295665" cy="708075"/>
      </dsp:txXfrm>
    </dsp:sp>
    <dsp:sp modelId="{A9BEDDF8-89C6-4166-9093-BC8AF08FE7E6}">
      <dsp:nvSpPr>
        <dsp:cNvPr id="0" name=""/>
        <dsp:cNvSpPr/>
      </dsp:nvSpPr>
      <dsp:spPr>
        <a:xfrm>
          <a:off x="1201439" y="1840522"/>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2739647-B660-47B9-B6FF-539CD97519AA}">
      <dsp:nvSpPr>
        <dsp:cNvPr id="0" name=""/>
        <dsp:cNvSpPr/>
      </dsp:nvSpPr>
      <dsp:spPr>
        <a:xfrm rot="10800000">
          <a:off x="1555476" y="2759963"/>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18110" rIns="220472" bIns="118110" numCol="1" spcCol="1270" anchor="ctr" anchorCtr="0">
          <a:noAutofit/>
        </a:bodyPr>
        <a:lstStyle/>
        <a:p>
          <a:pPr lvl="0" algn="ctr" defTabSz="1377950">
            <a:lnSpc>
              <a:spcPct val="90000"/>
            </a:lnSpc>
            <a:spcBef>
              <a:spcPct val="0"/>
            </a:spcBef>
            <a:spcAft>
              <a:spcPct val="35000"/>
            </a:spcAft>
          </a:pPr>
          <a:r>
            <a:rPr lang="zh-CN" altLang="en-US" sz="3100" b="1" kern="1200" dirty="0" smtClean="0">
              <a:solidFill>
                <a:srgbClr val="FF0000"/>
              </a:solidFill>
            </a:rPr>
            <a:t>应用层</a:t>
          </a:r>
          <a:endParaRPr lang="zh-CN" sz="3100" b="1" kern="1200" dirty="0">
            <a:solidFill>
              <a:srgbClr val="FF0000"/>
            </a:solidFill>
          </a:endParaRPr>
        </a:p>
      </dsp:txBody>
      <dsp:txXfrm rot="10800000">
        <a:off x="1732495" y="2759963"/>
        <a:ext cx="5295665" cy="708075"/>
      </dsp:txXfrm>
    </dsp:sp>
    <dsp:sp modelId="{8DA317EA-18DA-499E-88ED-5D9D18C830FB}">
      <dsp:nvSpPr>
        <dsp:cNvPr id="0" name=""/>
        <dsp:cNvSpPr/>
      </dsp:nvSpPr>
      <dsp:spPr>
        <a:xfrm>
          <a:off x="1201439" y="2759963"/>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45B40C6-4C39-4ED6-9BA4-AEE96407BA64}">
      <dsp:nvSpPr>
        <dsp:cNvPr id="0" name=""/>
        <dsp:cNvSpPr/>
      </dsp:nvSpPr>
      <dsp:spPr>
        <a:xfrm rot="10800000">
          <a:off x="1555476" y="3679404"/>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18110" rIns="220472"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现有云服务比较</a:t>
          </a:r>
          <a:endParaRPr lang="zh-CN" sz="3100" kern="1200" dirty="0"/>
        </a:p>
      </dsp:txBody>
      <dsp:txXfrm rot="10800000">
        <a:off x="1732495" y="3679404"/>
        <a:ext cx="5295665" cy="708075"/>
      </dsp:txXfrm>
    </dsp:sp>
    <dsp:sp modelId="{8CC549A6-740E-4CE5-8425-ED0CDFAF3729}">
      <dsp:nvSpPr>
        <dsp:cNvPr id="0" name=""/>
        <dsp:cNvSpPr/>
      </dsp:nvSpPr>
      <dsp:spPr>
        <a:xfrm>
          <a:off x="1201439" y="3679404"/>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F1895-F319-4007-A34A-6A7E8050A845}">
      <dsp:nvSpPr>
        <dsp:cNvPr id="0" name=""/>
        <dsp:cNvSpPr/>
      </dsp:nvSpPr>
      <dsp:spPr>
        <a:xfrm>
          <a:off x="711199" y="0"/>
          <a:ext cx="4064000" cy="4064000"/>
        </a:xfrm>
        <a:prstGeom prst="triangl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7E5C95C-945F-46FB-9239-EFED265F0FD2}">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t>应用层</a:t>
          </a:r>
          <a:endParaRPr lang="zh-CN" altLang="en-US" sz="2000" kern="1200" dirty="0"/>
        </a:p>
      </dsp:txBody>
      <dsp:txXfrm>
        <a:off x="2790161" y="455544"/>
        <a:ext cx="2547676" cy="868101"/>
      </dsp:txXfrm>
    </dsp:sp>
    <dsp:sp modelId="{BF9ADB66-9D6E-4844-B776-F899AF519FA8}">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t>平台层</a:t>
          </a:r>
          <a:endParaRPr lang="en-US" altLang="zh-CN" sz="2000" kern="1200" dirty="0" smtClean="0"/>
        </a:p>
        <a:p>
          <a:pPr lvl="0" algn="ctr" defTabSz="889000">
            <a:lnSpc>
              <a:spcPct val="90000"/>
            </a:lnSpc>
            <a:spcBef>
              <a:spcPct val="0"/>
            </a:spcBef>
            <a:spcAft>
              <a:spcPct val="35000"/>
            </a:spcAft>
          </a:pPr>
          <a:r>
            <a:rPr lang="en-US" altLang="zh-CN" sz="2000" kern="1200" dirty="0" smtClean="0"/>
            <a:t>——</a:t>
          </a:r>
          <a:r>
            <a:rPr lang="zh-CN" altLang="en-US" sz="2000" kern="1200" dirty="0" smtClean="0"/>
            <a:t>环境</a:t>
          </a:r>
          <a:endParaRPr lang="zh-CN" altLang="en-US" sz="2000" kern="1200" dirty="0"/>
        </a:p>
      </dsp:txBody>
      <dsp:txXfrm>
        <a:off x="2790161" y="1537822"/>
        <a:ext cx="2547676" cy="868101"/>
      </dsp:txXfrm>
    </dsp:sp>
    <dsp:sp modelId="{D3F01FDF-09A3-46B0-AEAB-5079C95383DC}">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t>基础设施层</a:t>
          </a:r>
          <a:endParaRPr lang="en-US" altLang="zh-CN" sz="2000" kern="1200" dirty="0" smtClean="0"/>
        </a:p>
        <a:p>
          <a:pPr lvl="0" algn="ctr" defTabSz="889000">
            <a:lnSpc>
              <a:spcPct val="90000"/>
            </a:lnSpc>
            <a:spcBef>
              <a:spcPct val="0"/>
            </a:spcBef>
            <a:spcAft>
              <a:spcPct val="35000"/>
            </a:spcAft>
          </a:pPr>
          <a:r>
            <a:rPr lang="en-US" altLang="zh-CN" sz="2000" kern="1200" dirty="0" smtClean="0"/>
            <a:t>——</a:t>
          </a:r>
          <a:r>
            <a:rPr lang="zh-CN" altLang="en-US" sz="2000" kern="1200" dirty="0" smtClean="0"/>
            <a:t>资源</a:t>
          </a:r>
          <a:endParaRPr lang="zh-CN" altLang="en-US" sz="2000" kern="1200" dirty="0"/>
        </a:p>
      </dsp:txBody>
      <dsp:txXfrm>
        <a:off x="2790161" y="2620101"/>
        <a:ext cx="2547676" cy="86810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C948D-3774-4467-971D-4B0B825BDCA1}">
      <dsp:nvSpPr>
        <dsp:cNvPr id="0" name=""/>
        <dsp:cNvSpPr/>
      </dsp:nvSpPr>
      <dsp:spPr>
        <a:xfrm>
          <a:off x="538" y="803413"/>
          <a:ext cx="2318856" cy="2782627"/>
        </a:xfrm>
        <a:prstGeom prst="roundRect">
          <a:avLst>
            <a:gd name="adj" fmla="val 5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lvl="0" algn="r" defTabSz="1111250">
            <a:lnSpc>
              <a:spcPct val="90000"/>
            </a:lnSpc>
            <a:spcBef>
              <a:spcPct val="0"/>
            </a:spcBef>
            <a:spcAft>
              <a:spcPct val="35000"/>
            </a:spcAft>
          </a:pPr>
          <a:r>
            <a:rPr lang="zh-CN" altLang="en-US" sz="2500" kern="1200" dirty="0" smtClean="0"/>
            <a:t>一</a:t>
          </a:r>
          <a:endParaRPr lang="zh-CN" altLang="en-US" sz="2500" kern="1200" dirty="0"/>
        </a:p>
      </dsp:txBody>
      <dsp:txXfrm rot="16200000">
        <a:off x="-908452" y="1712404"/>
        <a:ext cx="2281754" cy="463771"/>
      </dsp:txXfrm>
    </dsp:sp>
    <dsp:sp modelId="{5395B087-7650-4E4C-B824-8949FDB06691}">
      <dsp:nvSpPr>
        <dsp:cNvPr id="0" name=""/>
        <dsp:cNvSpPr/>
      </dsp:nvSpPr>
      <dsp:spPr>
        <a:xfrm>
          <a:off x="464310" y="803413"/>
          <a:ext cx="1727547" cy="278262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zh-CN" altLang="en-US" sz="2200" kern="1200" dirty="0" smtClean="0"/>
            <a:t>这些应用能够通过浏览器访问，或者具有开放</a:t>
          </a:r>
          <a:r>
            <a:rPr lang="en-US" altLang="zh-CN" sz="2200" kern="1200" dirty="0" smtClean="0"/>
            <a:t>API</a:t>
          </a:r>
          <a:r>
            <a:rPr lang="zh-CN" altLang="en-US" sz="2200" kern="1200" dirty="0" smtClean="0"/>
            <a:t>，允许用户或者瘦客户端使用</a:t>
          </a:r>
          <a:endParaRPr lang="zh-CN" altLang="en-US" sz="2200" kern="1200" dirty="0"/>
        </a:p>
      </dsp:txBody>
      <dsp:txXfrm>
        <a:off x="464310" y="803413"/>
        <a:ext cx="1727547" cy="2782627"/>
      </dsp:txXfrm>
    </dsp:sp>
    <dsp:sp modelId="{F2517778-294E-4859-9FB7-DFFF70953B04}">
      <dsp:nvSpPr>
        <dsp:cNvPr id="0" name=""/>
        <dsp:cNvSpPr/>
      </dsp:nvSpPr>
      <dsp:spPr>
        <a:xfrm>
          <a:off x="2400554" y="803413"/>
          <a:ext cx="2318856" cy="2782627"/>
        </a:xfrm>
        <a:prstGeom prst="roundRect">
          <a:avLst>
            <a:gd name="adj" fmla="val 5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lvl="0" algn="r" defTabSz="1111250">
            <a:lnSpc>
              <a:spcPct val="90000"/>
            </a:lnSpc>
            <a:spcBef>
              <a:spcPct val="0"/>
            </a:spcBef>
            <a:spcAft>
              <a:spcPct val="35000"/>
            </a:spcAft>
          </a:pPr>
          <a:r>
            <a:rPr lang="zh-CN" altLang="en-US" sz="2500" kern="1200" dirty="0" smtClean="0"/>
            <a:t>二</a:t>
          </a:r>
          <a:endParaRPr lang="zh-CN" altLang="en-US" sz="2500" kern="1200" dirty="0"/>
        </a:p>
      </dsp:txBody>
      <dsp:txXfrm rot="16200000">
        <a:off x="1491563" y="1712404"/>
        <a:ext cx="2281754" cy="463771"/>
      </dsp:txXfrm>
    </dsp:sp>
    <dsp:sp modelId="{B3A168CF-79DF-4B1B-A023-22DF3D1B71A9}">
      <dsp:nvSpPr>
        <dsp:cNvPr id="0" name=""/>
        <dsp:cNvSpPr/>
      </dsp:nvSpPr>
      <dsp:spPr>
        <a:xfrm rot="5400000">
          <a:off x="2207579" y="3016144"/>
          <a:ext cx="409139" cy="347828"/>
        </a:xfrm>
        <a:prstGeom prst="flowChartExtract">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314B3E-A59A-4915-ADA8-58D97FD389AC}">
      <dsp:nvSpPr>
        <dsp:cNvPr id="0" name=""/>
        <dsp:cNvSpPr/>
      </dsp:nvSpPr>
      <dsp:spPr>
        <a:xfrm>
          <a:off x="2864326" y="803413"/>
          <a:ext cx="1727547" cy="278262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zh-CN" altLang="en-US" sz="2200" kern="1200" dirty="0" smtClean="0"/>
            <a:t>用户在使用云服务时，不需要进行一次性投入，只需要在使用的过程中按照其实际的使用情况付费</a:t>
          </a:r>
          <a:endParaRPr lang="zh-CN" altLang="en-US" sz="2200" kern="1200" dirty="0"/>
        </a:p>
      </dsp:txBody>
      <dsp:txXfrm>
        <a:off x="2864326" y="803413"/>
        <a:ext cx="1727547" cy="2782627"/>
      </dsp:txXfrm>
    </dsp:sp>
    <dsp:sp modelId="{D0B6B8F8-F4C8-4D87-93C9-20CD606077AB}">
      <dsp:nvSpPr>
        <dsp:cNvPr id="0" name=""/>
        <dsp:cNvSpPr/>
      </dsp:nvSpPr>
      <dsp:spPr>
        <a:xfrm>
          <a:off x="4800571" y="803413"/>
          <a:ext cx="2318856" cy="2782627"/>
        </a:xfrm>
        <a:prstGeom prst="roundRect">
          <a:avLst>
            <a:gd name="adj" fmla="val 5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lvl="0" algn="r" defTabSz="1111250">
            <a:lnSpc>
              <a:spcPct val="90000"/>
            </a:lnSpc>
            <a:spcBef>
              <a:spcPct val="0"/>
            </a:spcBef>
            <a:spcAft>
              <a:spcPct val="35000"/>
            </a:spcAft>
          </a:pPr>
          <a:r>
            <a:rPr lang="zh-CN" altLang="en-US" sz="2500" kern="1200" dirty="0" smtClean="0"/>
            <a:t>三</a:t>
          </a:r>
          <a:endParaRPr lang="zh-CN" altLang="en-US" sz="2500" kern="1200" dirty="0"/>
        </a:p>
      </dsp:txBody>
      <dsp:txXfrm rot="16200000">
        <a:off x="3891579" y="1712404"/>
        <a:ext cx="2281754" cy="463771"/>
      </dsp:txXfrm>
    </dsp:sp>
    <dsp:sp modelId="{2C71695C-8A33-403F-A940-30555D3FADD6}">
      <dsp:nvSpPr>
        <dsp:cNvPr id="0" name=""/>
        <dsp:cNvSpPr/>
      </dsp:nvSpPr>
      <dsp:spPr>
        <a:xfrm rot="5400000">
          <a:off x="4607595" y="3016144"/>
          <a:ext cx="409139" cy="347828"/>
        </a:xfrm>
        <a:prstGeom prst="flowChartExtract">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C71071-5459-437E-A830-28556E2EA219}">
      <dsp:nvSpPr>
        <dsp:cNvPr id="0" name=""/>
        <dsp:cNvSpPr/>
      </dsp:nvSpPr>
      <dsp:spPr>
        <a:xfrm>
          <a:off x="5264342" y="803413"/>
          <a:ext cx="1727547" cy="278262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zh-CN" altLang="en-US" sz="2200" kern="1200" dirty="0" smtClean="0"/>
            <a:t>云应用要求高度的整合，而且云应用之间的整合能力对于云应用的成功至关重要</a:t>
          </a:r>
          <a:endParaRPr lang="zh-CN" altLang="en-US" sz="2200" kern="1200" dirty="0"/>
        </a:p>
      </dsp:txBody>
      <dsp:txXfrm>
        <a:off x="5264342" y="803413"/>
        <a:ext cx="1727547" cy="278262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F6D75-BA01-43A3-B5BE-95989F1BC7D0}">
      <dsp:nvSpPr>
        <dsp:cNvPr id="0" name=""/>
        <dsp:cNvSpPr/>
      </dsp:nvSpPr>
      <dsp:spPr>
        <a:xfrm rot="10800000">
          <a:off x="1595372" y="0"/>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21920" rIns="227584" bIns="121920" numCol="1" spcCol="1270" anchor="ctr" anchorCtr="0">
          <a:noAutofit/>
        </a:bodyPr>
        <a:lstStyle/>
        <a:p>
          <a:pPr lvl="0" algn="ctr" defTabSz="1422400">
            <a:lnSpc>
              <a:spcPct val="90000"/>
            </a:lnSpc>
            <a:spcBef>
              <a:spcPct val="0"/>
            </a:spcBef>
            <a:spcAft>
              <a:spcPct val="35000"/>
            </a:spcAft>
          </a:pPr>
          <a:r>
            <a:rPr lang="zh-CN" altLang="en-US" sz="3200" b="0" kern="1200" dirty="0" smtClean="0">
              <a:solidFill>
                <a:schemeClr val="tx1"/>
              </a:solidFill>
              <a:latin typeface="+mn-ea"/>
              <a:ea typeface="+mn-ea"/>
            </a:rPr>
            <a:t>云架构概述</a:t>
          </a:r>
          <a:endParaRPr lang="zh-CN" altLang="en-US" sz="3200" kern="1200" dirty="0">
            <a:solidFill>
              <a:srgbClr val="FF0000"/>
            </a:solidFill>
            <a:latin typeface="+mj-ea"/>
            <a:ea typeface="+mj-ea"/>
          </a:endParaRPr>
        </a:p>
      </dsp:txBody>
      <dsp:txXfrm rot="10800000">
        <a:off x="1772391" y="0"/>
        <a:ext cx="5295665" cy="708075"/>
      </dsp:txXfrm>
    </dsp:sp>
    <dsp:sp modelId="{D3233E78-0662-4261-BB51-912A57D4F089}">
      <dsp:nvSpPr>
        <dsp:cNvPr id="0" name=""/>
        <dsp:cNvSpPr/>
      </dsp:nvSpPr>
      <dsp:spPr>
        <a:xfrm>
          <a:off x="1185840" y="0"/>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69DEB1A-FB46-44E1-8895-394F9E2F1095}">
      <dsp:nvSpPr>
        <dsp:cNvPr id="0" name=""/>
        <dsp:cNvSpPr/>
      </dsp:nvSpPr>
      <dsp:spPr>
        <a:xfrm rot="10800000">
          <a:off x="1555476" y="921081"/>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18110" rIns="220472"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基础设施层</a:t>
          </a:r>
          <a:endParaRPr lang="zh-CN" sz="3100" kern="1200" dirty="0"/>
        </a:p>
      </dsp:txBody>
      <dsp:txXfrm rot="10800000">
        <a:off x="1732495" y="921081"/>
        <a:ext cx="5295665" cy="708075"/>
      </dsp:txXfrm>
    </dsp:sp>
    <dsp:sp modelId="{3D17A84F-D8BB-4ABC-B2B0-D5918EDE008C}">
      <dsp:nvSpPr>
        <dsp:cNvPr id="0" name=""/>
        <dsp:cNvSpPr/>
      </dsp:nvSpPr>
      <dsp:spPr>
        <a:xfrm>
          <a:off x="1201439" y="921081"/>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30ECCF3-039C-4773-B794-B5A0805F1D90}">
      <dsp:nvSpPr>
        <dsp:cNvPr id="0" name=""/>
        <dsp:cNvSpPr/>
      </dsp:nvSpPr>
      <dsp:spPr>
        <a:xfrm rot="10800000">
          <a:off x="1555476" y="1840522"/>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18110" rIns="220472"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平台层</a:t>
          </a:r>
          <a:endParaRPr lang="zh-CN" sz="3100" kern="1200" dirty="0"/>
        </a:p>
      </dsp:txBody>
      <dsp:txXfrm rot="10800000">
        <a:off x="1732495" y="1840522"/>
        <a:ext cx="5295665" cy="708075"/>
      </dsp:txXfrm>
    </dsp:sp>
    <dsp:sp modelId="{A9BEDDF8-89C6-4166-9093-BC8AF08FE7E6}">
      <dsp:nvSpPr>
        <dsp:cNvPr id="0" name=""/>
        <dsp:cNvSpPr/>
      </dsp:nvSpPr>
      <dsp:spPr>
        <a:xfrm>
          <a:off x="1201439" y="1840522"/>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2739647-B660-47B9-B6FF-539CD97519AA}">
      <dsp:nvSpPr>
        <dsp:cNvPr id="0" name=""/>
        <dsp:cNvSpPr/>
      </dsp:nvSpPr>
      <dsp:spPr>
        <a:xfrm rot="10800000">
          <a:off x="1555476" y="2759963"/>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18110" rIns="220472"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应用层</a:t>
          </a:r>
          <a:endParaRPr lang="zh-CN" sz="3100" kern="1200" dirty="0"/>
        </a:p>
      </dsp:txBody>
      <dsp:txXfrm rot="10800000">
        <a:off x="1732495" y="2759963"/>
        <a:ext cx="5295665" cy="708075"/>
      </dsp:txXfrm>
    </dsp:sp>
    <dsp:sp modelId="{8DA317EA-18DA-499E-88ED-5D9D18C830FB}">
      <dsp:nvSpPr>
        <dsp:cNvPr id="0" name=""/>
        <dsp:cNvSpPr/>
      </dsp:nvSpPr>
      <dsp:spPr>
        <a:xfrm>
          <a:off x="1201439" y="2759963"/>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45B40C6-4C39-4ED6-9BA4-AEE96407BA64}">
      <dsp:nvSpPr>
        <dsp:cNvPr id="0" name=""/>
        <dsp:cNvSpPr/>
      </dsp:nvSpPr>
      <dsp:spPr>
        <a:xfrm rot="10800000">
          <a:off x="1555476" y="3679404"/>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18110" rIns="220472" bIns="118110" numCol="1" spcCol="1270" anchor="ctr" anchorCtr="0">
          <a:noAutofit/>
        </a:bodyPr>
        <a:lstStyle/>
        <a:p>
          <a:pPr lvl="0" algn="ctr" defTabSz="1377950">
            <a:lnSpc>
              <a:spcPct val="90000"/>
            </a:lnSpc>
            <a:spcBef>
              <a:spcPct val="0"/>
            </a:spcBef>
            <a:spcAft>
              <a:spcPct val="35000"/>
            </a:spcAft>
          </a:pPr>
          <a:r>
            <a:rPr lang="zh-CN" altLang="en-US" sz="3100" b="1" kern="1200" dirty="0" smtClean="0">
              <a:solidFill>
                <a:srgbClr val="FF0000"/>
              </a:solidFill>
            </a:rPr>
            <a:t>现有云服务比较</a:t>
          </a:r>
          <a:endParaRPr lang="zh-CN" sz="3100" b="1" kern="1200" dirty="0">
            <a:solidFill>
              <a:srgbClr val="FF0000"/>
            </a:solidFill>
          </a:endParaRPr>
        </a:p>
      </dsp:txBody>
      <dsp:txXfrm rot="10800000">
        <a:off x="1732495" y="3679404"/>
        <a:ext cx="5295665" cy="708075"/>
      </dsp:txXfrm>
    </dsp:sp>
    <dsp:sp modelId="{8CC549A6-740E-4CE5-8425-ED0CDFAF3729}">
      <dsp:nvSpPr>
        <dsp:cNvPr id="0" name=""/>
        <dsp:cNvSpPr/>
      </dsp:nvSpPr>
      <dsp:spPr>
        <a:xfrm>
          <a:off x="1201439" y="3679404"/>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F6D75-BA01-43A3-B5BE-95989F1BC7D0}">
      <dsp:nvSpPr>
        <dsp:cNvPr id="0" name=""/>
        <dsp:cNvSpPr/>
      </dsp:nvSpPr>
      <dsp:spPr>
        <a:xfrm rot="10800000">
          <a:off x="1595372" y="0"/>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18110" rIns="220472" bIns="118110" numCol="1" spcCol="1270" anchor="ctr" anchorCtr="0">
          <a:noAutofit/>
        </a:bodyPr>
        <a:lstStyle/>
        <a:p>
          <a:pPr lvl="0" algn="ctr" defTabSz="1377950">
            <a:lnSpc>
              <a:spcPct val="90000"/>
            </a:lnSpc>
            <a:spcBef>
              <a:spcPct val="0"/>
            </a:spcBef>
            <a:spcAft>
              <a:spcPct val="35000"/>
            </a:spcAft>
          </a:pPr>
          <a:r>
            <a:rPr lang="zh-CN" altLang="en-US" sz="3100" b="1" kern="1200" dirty="0" smtClean="0">
              <a:solidFill>
                <a:srgbClr val="FF0000"/>
              </a:solidFill>
              <a:latin typeface="+mn-ea"/>
              <a:ea typeface="+mn-ea"/>
            </a:rPr>
            <a:t>云架构概述</a:t>
          </a:r>
          <a:endParaRPr lang="zh-CN" altLang="en-US" sz="3100" b="1" kern="1200" dirty="0">
            <a:solidFill>
              <a:srgbClr val="FF0000"/>
            </a:solidFill>
            <a:latin typeface="+mn-ea"/>
            <a:ea typeface="+mn-ea"/>
          </a:endParaRPr>
        </a:p>
      </dsp:txBody>
      <dsp:txXfrm rot="10800000">
        <a:off x="1772391" y="0"/>
        <a:ext cx="5295665" cy="708075"/>
      </dsp:txXfrm>
    </dsp:sp>
    <dsp:sp modelId="{D3233E78-0662-4261-BB51-912A57D4F089}">
      <dsp:nvSpPr>
        <dsp:cNvPr id="0" name=""/>
        <dsp:cNvSpPr/>
      </dsp:nvSpPr>
      <dsp:spPr>
        <a:xfrm>
          <a:off x="1185840" y="0"/>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69DEB1A-FB46-44E1-8895-394F9E2F1095}">
      <dsp:nvSpPr>
        <dsp:cNvPr id="0" name=""/>
        <dsp:cNvSpPr/>
      </dsp:nvSpPr>
      <dsp:spPr>
        <a:xfrm rot="10800000">
          <a:off x="1555476" y="921081"/>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18110" rIns="220472"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基础设施层</a:t>
          </a:r>
          <a:endParaRPr lang="zh-CN" sz="3100" kern="1200" dirty="0"/>
        </a:p>
      </dsp:txBody>
      <dsp:txXfrm rot="10800000">
        <a:off x="1732495" y="921081"/>
        <a:ext cx="5295665" cy="708075"/>
      </dsp:txXfrm>
    </dsp:sp>
    <dsp:sp modelId="{3D17A84F-D8BB-4ABC-B2B0-D5918EDE008C}">
      <dsp:nvSpPr>
        <dsp:cNvPr id="0" name=""/>
        <dsp:cNvSpPr/>
      </dsp:nvSpPr>
      <dsp:spPr>
        <a:xfrm>
          <a:off x="1201439" y="921081"/>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30ECCF3-039C-4773-B794-B5A0805F1D90}">
      <dsp:nvSpPr>
        <dsp:cNvPr id="0" name=""/>
        <dsp:cNvSpPr/>
      </dsp:nvSpPr>
      <dsp:spPr>
        <a:xfrm rot="10800000">
          <a:off x="1555476" y="1840522"/>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18110" rIns="220472"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平台层</a:t>
          </a:r>
          <a:endParaRPr lang="zh-CN" sz="3100" kern="1200" dirty="0"/>
        </a:p>
      </dsp:txBody>
      <dsp:txXfrm rot="10800000">
        <a:off x="1732495" y="1840522"/>
        <a:ext cx="5295665" cy="708075"/>
      </dsp:txXfrm>
    </dsp:sp>
    <dsp:sp modelId="{A9BEDDF8-89C6-4166-9093-BC8AF08FE7E6}">
      <dsp:nvSpPr>
        <dsp:cNvPr id="0" name=""/>
        <dsp:cNvSpPr/>
      </dsp:nvSpPr>
      <dsp:spPr>
        <a:xfrm>
          <a:off x="1201439" y="1840522"/>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2739647-B660-47B9-B6FF-539CD97519AA}">
      <dsp:nvSpPr>
        <dsp:cNvPr id="0" name=""/>
        <dsp:cNvSpPr/>
      </dsp:nvSpPr>
      <dsp:spPr>
        <a:xfrm rot="10800000">
          <a:off x="1555476" y="2759963"/>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18110" rIns="220472"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应用层</a:t>
          </a:r>
          <a:endParaRPr lang="zh-CN" sz="3100" kern="1200" dirty="0"/>
        </a:p>
      </dsp:txBody>
      <dsp:txXfrm rot="10800000">
        <a:off x="1732495" y="2759963"/>
        <a:ext cx="5295665" cy="708075"/>
      </dsp:txXfrm>
    </dsp:sp>
    <dsp:sp modelId="{8DA317EA-18DA-499E-88ED-5D9D18C830FB}">
      <dsp:nvSpPr>
        <dsp:cNvPr id="0" name=""/>
        <dsp:cNvSpPr/>
      </dsp:nvSpPr>
      <dsp:spPr>
        <a:xfrm>
          <a:off x="1201439" y="2759963"/>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45B40C6-4C39-4ED6-9BA4-AEE96407BA64}">
      <dsp:nvSpPr>
        <dsp:cNvPr id="0" name=""/>
        <dsp:cNvSpPr/>
      </dsp:nvSpPr>
      <dsp:spPr>
        <a:xfrm rot="10800000">
          <a:off x="1555476" y="3679404"/>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18110" rIns="220472"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现有云服务比较</a:t>
          </a:r>
          <a:endParaRPr lang="zh-CN" sz="3100" kern="1200" dirty="0"/>
        </a:p>
      </dsp:txBody>
      <dsp:txXfrm rot="10800000">
        <a:off x="1732495" y="3679404"/>
        <a:ext cx="5295665" cy="708075"/>
      </dsp:txXfrm>
    </dsp:sp>
    <dsp:sp modelId="{8CC549A6-740E-4CE5-8425-ED0CDFAF3729}">
      <dsp:nvSpPr>
        <dsp:cNvPr id="0" name=""/>
        <dsp:cNvSpPr/>
      </dsp:nvSpPr>
      <dsp:spPr>
        <a:xfrm>
          <a:off x="1201439" y="3679404"/>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F6D75-BA01-43A3-B5BE-95989F1BC7D0}">
      <dsp:nvSpPr>
        <dsp:cNvPr id="0" name=""/>
        <dsp:cNvSpPr/>
      </dsp:nvSpPr>
      <dsp:spPr>
        <a:xfrm rot="10800000">
          <a:off x="1595372" y="0"/>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18110" rIns="220472"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云架构概述</a:t>
          </a:r>
          <a:endParaRPr lang="zh-CN" altLang="en-US" sz="3100" kern="1200" dirty="0"/>
        </a:p>
      </dsp:txBody>
      <dsp:txXfrm rot="10800000">
        <a:off x="1772391" y="0"/>
        <a:ext cx="5295665" cy="708075"/>
      </dsp:txXfrm>
    </dsp:sp>
    <dsp:sp modelId="{D3233E78-0662-4261-BB51-912A57D4F089}">
      <dsp:nvSpPr>
        <dsp:cNvPr id="0" name=""/>
        <dsp:cNvSpPr/>
      </dsp:nvSpPr>
      <dsp:spPr>
        <a:xfrm>
          <a:off x="1185840" y="0"/>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69DEB1A-FB46-44E1-8895-394F9E2F1095}">
      <dsp:nvSpPr>
        <dsp:cNvPr id="0" name=""/>
        <dsp:cNvSpPr/>
      </dsp:nvSpPr>
      <dsp:spPr>
        <a:xfrm rot="10800000">
          <a:off x="1555476" y="921081"/>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18110" rIns="220472" bIns="118110" numCol="1" spcCol="1270" anchor="ctr" anchorCtr="0">
          <a:noAutofit/>
        </a:bodyPr>
        <a:lstStyle/>
        <a:p>
          <a:pPr lvl="0" algn="ctr" defTabSz="1377950">
            <a:lnSpc>
              <a:spcPct val="90000"/>
            </a:lnSpc>
            <a:spcBef>
              <a:spcPct val="0"/>
            </a:spcBef>
            <a:spcAft>
              <a:spcPct val="35000"/>
            </a:spcAft>
          </a:pPr>
          <a:r>
            <a:rPr lang="zh-CN" altLang="en-US" sz="3100" b="1" kern="1200" dirty="0" smtClean="0">
              <a:solidFill>
                <a:srgbClr val="FF0000"/>
              </a:solidFill>
            </a:rPr>
            <a:t>基础设施层</a:t>
          </a:r>
          <a:endParaRPr lang="zh-CN" sz="3100" b="1" kern="1200" dirty="0">
            <a:solidFill>
              <a:srgbClr val="FF0000"/>
            </a:solidFill>
          </a:endParaRPr>
        </a:p>
      </dsp:txBody>
      <dsp:txXfrm rot="10800000">
        <a:off x="1732495" y="921081"/>
        <a:ext cx="5295665" cy="708075"/>
      </dsp:txXfrm>
    </dsp:sp>
    <dsp:sp modelId="{3D17A84F-D8BB-4ABC-B2B0-D5918EDE008C}">
      <dsp:nvSpPr>
        <dsp:cNvPr id="0" name=""/>
        <dsp:cNvSpPr/>
      </dsp:nvSpPr>
      <dsp:spPr>
        <a:xfrm>
          <a:off x="1201439" y="921081"/>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30ECCF3-039C-4773-B794-B5A0805F1D90}">
      <dsp:nvSpPr>
        <dsp:cNvPr id="0" name=""/>
        <dsp:cNvSpPr/>
      </dsp:nvSpPr>
      <dsp:spPr>
        <a:xfrm rot="10800000">
          <a:off x="1555476" y="1840522"/>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18110" rIns="220472"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平台层</a:t>
          </a:r>
          <a:endParaRPr lang="zh-CN" sz="3100" kern="1200" dirty="0"/>
        </a:p>
      </dsp:txBody>
      <dsp:txXfrm rot="10800000">
        <a:off x="1732495" y="1840522"/>
        <a:ext cx="5295665" cy="708075"/>
      </dsp:txXfrm>
    </dsp:sp>
    <dsp:sp modelId="{A9BEDDF8-89C6-4166-9093-BC8AF08FE7E6}">
      <dsp:nvSpPr>
        <dsp:cNvPr id="0" name=""/>
        <dsp:cNvSpPr/>
      </dsp:nvSpPr>
      <dsp:spPr>
        <a:xfrm>
          <a:off x="1201439" y="1840522"/>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2739647-B660-47B9-B6FF-539CD97519AA}">
      <dsp:nvSpPr>
        <dsp:cNvPr id="0" name=""/>
        <dsp:cNvSpPr/>
      </dsp:nvSpPr>
      <dsp:spPr>
        <a:xfrm rot="10800000">
          <a:off x="1555476" y="2759963"/>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18110" rIns="220472"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应用层</a:t>
          </a:r>
          <a:endParaRPr lang="zh-CN" sz="3100" kern="1200" dirty="0"/>
        </a:p>
      </dsp:txBody>
      <dsp:txXfrm rot="10800000">
        <a:off x="1732495" y="2759963"/>
        <a:ext cx="5295665" cy="708075"/>
      </dsp:txXfrm>
    </dsp:sp>
    <dsp:sp modelId="{8DA317EA-18DA-499E-88ED-5D9D18C830FB}">
      <dsp:nvSpPr>
        <dsp:cNvPr id="0" name=""/>
        <dsp:cNvSpPr/>
      </dsp:nvSpPr>
      <dsp:spPr>
        <a:xfrm>
          <a:off x="1201439" y="2759963"/>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45B40C6-4C39-4ED6-9BA4-AEE96407BA64}">
      <dsp:nvSpPr>
        <dsp:cNvPr id="0" name=""/>
        <dsp:cNvSpPr/>
      </dsp:nvSpPr>
      <dsp:spPr>
        <a:xfrm rot="10800000">
          <a:off x="1555476" y="3679404"/>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18110" rIns="220472"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现有云服务比较</a:t>
          </a:r>
          <a:endParaRPr lang="zh-CN" sz="3100" kern="1200" dirty="0"/>
        </a:p>
      </dsp:txBody>
      <dsp:txXfrm rot="10800000">
        <a:off x="1732495" y="3679404"/>
        <a:ext cx="5295665" cy="708075"/>
      </dsp:txXfrm>
    </dsp:sp>
    <dsp:sp modelId="{8CC549A6-740E-4CE5-8425-ED0CDFAF3729}">
      <dsp:nvSpPr>
        <dsp:cNvPr id="0" name=""/>
        <dsp:cNvSpPr/>
      </dsp:nvSpPr>
      <dsp:spPr>
        <a:xfrm>
          <a:off x="1201439" y="3679404"/>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A21EA-BFBA-49B3-B7C8-E3532FECCCA1}">
      <dsp:nvSpPr>
        <dsp:cNvPr id="0" name=""/>
        <dsp:cNvSpPr/>
      </dsp:nvSpPr>
      <dsp:spPr>
        <a:xfrm>
          <a:off x="1816541" y="1830104"/>
          <a:ext cx="1343743" cy="1343743"/>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zh-CN" altLang="en-US" sz="3000" kern="1200" dirty="0" smtClean="0"/>
            <a:t>硬件资源</a:t>
          </a:r>
          <a:endParaRPr lang="zh-CN" altLang="en-US" sz="3000" kern="1200" dirty="0"/>
        </a:p>
      </dsp:txBody>
      <dsp:txXfrm>
        <a:off x="2013328" y="2026891"/>
        <a:ext cx="950169" cy="950169"/>
      </dsp:txXfrm>
    </dsp:sp>
    <dsp:sp modelId="{C84E74A1-F255-4C59-BE0B-040B4502AEE7}">
      <dsp:nvSpPr>
        <dsp:cNvPr id="0" name=""/>
        <dsp:cNvSpPr/>
      </dsp:nvSpPr>
      <dsp:spPr>
        <a:xfrm rot="12900000">
          <a:off x="745490" y="1526249"/>
          <a:ext cx="1245814" cy="382966"/>
        </a:xfrm>
        <a:prstGeom prst="leftArrow">
          <a:avLst>
            <a:gd name="adj1" fmla="val 60000"/>
            <a:gd name="adj2" fmla="val 50000"/>
          </a:avLst>
        </a:prstGeom>
        <a:solidFill>
          <a:schemeClr val="accent1">
            <a:tint val="60000"/>
            <a:hueOff val="0"/>
            <a:satOff val="0"/>
            <a:lumOff val="0"/>
            <a:alphaOff val="0"/>
          </a:schemeClr>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0E6FA891-79D5-41D6-A023-111474A1CEE6}">
      <dsp:nvSpPr>
        <dsp:cNvPr id="0" name=""/>
        <dsp:cNvSpPr/>
      </dsp:nvSpPr>
      <dsp:spPr>
        <a:xfrm>
          <a:off x="219863" y="849825"/>
          <a:ext cx="1276555" cy="102124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8105" tIns="78105" rIns="78105" bIns="78105" numCol="1" spcCol="1270" anchor="ctr" anchorCtr="0">
          <a:noAutofit/>
        </a:bodyPr>
        <a:lstStyle/>
        <a:p>
          <a:pPr lvl="0" algn="ctr" defTabSz="1822450">
            <a:lnSpc>
              <a:spcPct val="90000"/>
            </a:lnSpc>
            <a:spcBef>
              <a:spcPct val="0"/>
            </a:spcBef>
            <a:spcAft>
              <a:spcPct val="35000"/>
            </a:spcAft>
          </a:pPr>
          <a:r>
            <a:rPr lang="zh-CN" altLang="en-US" sz="4100" kern="1200" dirty="0" smtClean="0"/>
            <a:t>计算</a:t>
          </a:r>
          <a:endParaRPr lang="zh-CN" altLang="en-US" sz="4100" kern="1200" dirty="0"/>
        </a:p>
      </dsp:txBody>
      <dsp:txXfrm>
        <a:off x="249774" y="879736"/>
        <a:ext cx="1216733" cy="961422"/>
      </dsp:txXfrm>
    </dsp:sp>
    <dsp:sp modelId="{51948727-DD38-49BD-8B9D-1D63A541E4CC}">
      <dsp:nvSpPr>
        <dsp:cNvPr id="0" name=""/>
        <dsp:cNvSpPr/>
      </dsp:nvSpPr>
      <dsp:spPr>
        <a:xfrm rot="16200000">
          <a:off x="1865505" y="943206"/>
          <a:ext cx="1245814" cy="382966"/>
        </a:xfrm>
        <a:prstGeom prst="leftArrow">
          <a:avLst>
            <a:gd name="adj1" fmla="val 60000"/>
            <a:gd name="adj2" fmla="val 50000"/>
          </a:avLst>
        </a:prstGeom>
        <a:solidFill>
          <a:schemeClr val="accent1">
            <a:tint val="60000"/>
            <a:hueOff val="0"/>
            <a:satOff val="0"/>
            <a:lumOff val="0"/>
            <a:alphaOff val="0"/>
          </a:schemeClr>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1413D7F1-0C45-411D-8340-B1E187FD226F}">
      <dsp:nvSpPr>
        <dsp:cNvPr id="0" name=""/>
        <dsp:cNvSpPr/>
      </dsp:nvSpPr>
      <dsp:spPr>
        <a:xfrm>
          <a:off x="1850135" y="1160"/>
          <a:ext cx="1276555" cy="102124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8105" tIns="78105" rIns="78105" bIns="78105" numCol="1" spcCol="1270" anchor="ctr" anchorCtr="0">
          <a:noAutofit/>
        </a:bodyPr>
        <a:lstStyle/>
        <a:p>
          <a:pPr lvl="0" algn="ctr" defTabSz="1822450">
            <a:lnSpc>
              <a:spcPct val="90000"/>
            </a:lnSpc>
            <a:spcBef>
              <a:spcPct val="0"/>
            </a:spcBef>
            <a:spcAft>
              <a:spcPct val="35000"/>
            </a:spcAft>
          </a:pPr>
          <a:r>
            <a:rPr lang="zh-CN" altLang="en-US" sz="4100" kern="1200" dirty="0" smtClean="0"/>
            <a:t>存储</a:t>
          </a:r>
          <a:endParaRPr lang="zh-CN" altLang="en-US" sz="4100" kern="1200" dirty="0"/>
        </a:p>
      </dsp:txBody>
      <dsp:txXfrm>
        <a:off x="1880046" y="31071"/>
        <a:ext cx="1216733" cy="961422"/>
      </dsp:txXfrm>
    </dsp:sp>
    <dsp:sp modelId="{1E188477-8B79-4C84-A72F-51960C3FACCD}">
      <dsp:nvSpPr>
        <dsp:cNvPr id="0" name=""/>
        <dsp:cNvSpPr/>
      </dsp:nvSpPr>
      <dsp:spPr>
        <a:xfrm rot="19500000">
          <a:off x="2985521" y="1526249"/>
          <a:ext cx="1245814" cy="382966"/>
        </a:xfrm>
        <a:prstGeom prst="leftArrow">
          <a:avLst>
            <a:gd name="adj1" fmla="val 60000"/>
            <a:gd name="adj2" fmla="val 50000"/>
          </a:avLst>
        </a:prstGeom>
        <a:solidFill>
          <a:schemeClr val="accent1">
            <a:tint val="60000"/>
            <a:hueOff val="0"/>
            <a:satOff val="0"/>
            <a:lumOff val="0"/>
            <a:alphaOff val="0"/>
          </a:schemeClr>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97E2CFBF-5192-4C77-995C-E85578918B0A}">
      <dsp:nvSpPr>
        <dsp:cNvPr id="0" name=""/>
        <dsp:cNvSpPr/>
      </dsp:nvSpPr>
      <dsp:spPr>
        <a:xfrm>
          <a:off x="3480406" y="849825"/>
          <a:ext cx="1276555" cy="102124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8105" tIns="78105" rIns="78105" bIns="78105" numCol="1" spcCol="1270" anchor="ctr" anchorCtr="0">
          <a:noAutofit/>
        </a:bodyPr>
        <a:lstStyle/>
        <a:p>
          <a:pPr lvl="0" algn="ctr" defTabSz="1822450">
            <a:lnSpc>
              <a:spcPct val="90000"/>
            </a:lnSpc>
            <a:spcBef>
              <a:spcPct val="0"/>
            </a:spcBef>
            <a:spcAft>
              <a:spcPct val="35000"/>
            </a:spcAft>
          </a:pPr>
          <a:r>
            <a:rPr lang="zh-CN" altLang="en-US" sz="4100" kern="1200" dirty="0" smtClean="0"/>
            <a:t>网络</a:t>
          </a:r>
          <a:endParaRPr lang="zh-CN" altLang="en-US" sz="4100" kern="1200" dirty="0"/>
        </a:p>
      </dsp:txBody>
      <dsp:txXfrm>
        <a:off x="3510317" y="879736"/>
        <a:ext cx="1216733" cy="9614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76098-70A0-47F5-829D-2074D10AEA72}">
      <dsp:nvSpPr>
        <dsp:cNvPr id="0" name=""/>
        <dsp:cNvSpPr/>
      </dsp:nvSpPr>
      <dsp:spPr>
        <a:xfrm rot="21300000">
          <a:off x="12226" y="1113316"/>
          <a:ext cx="3959651" cy="45343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D37238-53FA-4536-92C5-CD933E6F198B}">
      <dsp:nvSpPr>
        <dsp:cNvPr id="0" name=""/>
        <dsp:cNvSpPr/>
      </dsp:nvSpPr>
      <dsp:spPr>
        <a:xfrm>
          <a:off x="478092" y="134003"/>
          <a:ext cx="1195231" cy="1072028"/>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694F64-3653-4FF2-BD77-67B92515780C}">
      <dsp:nvSpPr>
        <dsp:cNvPr id="0" name=""/>
        <dsp:cNvSpPr/>
      </dsp:nvSpPr>
      <dsp:spPr>
        <a:xfrm>
          <a:off x="2111575" y="0"/>
          <a:ext cx="1274913" cy="1125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zh-CN" altLang="en-US" sz="1600" kern="1200" dirty="0" smtClean="0"/>
            <a:t>负载过高：</a:t>
          </a:r>
          <a:endParaRPr lang="en-US" altLang="zh-CN" sz="1600" kern="1200" dirty="0" smtClean="0"/>
        </a:p>
        <a:p>
          <a:pPr lvl="0" algn="ctr" defTabSz="711200">
            <a:lnSpc>
              <a:spcPct val="90000"/>
            </a:lnSpc>
            <a:spcBef>
              <a:spcPct val="0"/>
            </a:spcBef>
            <a:spcAft>
              <a:spcPct val="35000"/>
            </a:spcAft>
          </a:pPr>
          <a:r>
            <a:rPr lang="zh-CN" altLang="en-US" sz="1600" kern="1200" dirty="0" smtClean="0"/>
            <a:t>上层服务性能受到影响</a:t>
          </a:r>
          <a:endParaRPr lang="zh-CN" altLang="en-US" sz="1600" kern="1200" dirty="0"/>
        </a:p>
      </dsp:txBody>
      <dsp:txXfrm>
        <a:off x="2111575" y="0"/>
        <a:ext cx="1274913" cy="1125630"/>
      </dsp:txXfrm>
    </dsp:sp>
    <dsp:sp modelId="{99FFF5FF-8C21-4541-8E96-D467B49D2B08}">
      <dsp:nvSpPr>
        <dsp:cNvPr id="0" name=""/>
        <dsp:cNvSpPr/>
      </dsp:nvSpPr>
      <dsp:spPr>
        <a:xfrm>
          <a:off x="2310780" y="1474039"/>
          <a:ext cx="1195231" cy="1072028"/>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6992C1-E7DF-40AE-AB85-9DD271D7067C}">
      <dsp:nvSpPr>
        <dsp:cNvPr id="0" name=""/>
        <dsp:cNvSpPr/>
      </dsp:nvSpPr>
      <dsp:spPr>
        <a:xfrm>
          <a:off x="597615" y="1554441"/>
          <a:ext cx="1274913" cy="1125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zh-CN" altLang="en-US" sz="1600" kern="1200" dirty="0" smtClean="0"/>
            <a:t>负载过低：</a:t>
          </a:r>
          <a:endParaRPr lang="en-US" altLang="zh-CN" sz="1600" kern="1200" dirty="0" smtClean="0"/>
        </a:p>
        <a:p>
          <a:pPr lvl="0" algn="ctr" defTabSz="711200">
            <a:lnSpc>
              <a:spcPct val="90000"/>
            </a:lnSpc>
            <a:spcBef>
              <a:spcPct val="0"/>
            </a:spcBef>
            <a:spcAft>
              <a:spcPct val="35000"/>
            </a:spcAft>
          </a:pPr>
          <a:r>
            <a:rPr lang="zh-CN" altLang="en-US" sz="1600" kern="1200" dirty="0" smtClean="0"/>
            <a:t>资源造成浪费</a:t>
          </a:r>
          <a:endParaRPr lang="zh-CN" altLang="en-US" sz="1600" kern="1200" dirty="0"/>
        </a:p>
      </dsp:txBody>
      <dsp:txXfrm>
        <a:off x="597615" y="1554441"/>
        <a:ext cx="1274913" cy="11256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87B9B-054E-45D2-B9E6-919DD95E7619}">
      <dsp:nvSpPr>
        <dsp:cNvPr id="0" name=""/>
        <dsp:cNvSpPr/>
      </dsp:nvSpPr>
      <dsp:spPr>
        <a:xfrm>
          <a:off x="1404620" y="165099"/>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58099B-61BF-47D2-8F0C-8A50887492A6}">
      <dsp:nvSpPr>
        <dsp:cNvPr id="0" name=""/>
        <dsp:cNvSpPr/>
      </dsp:nvSpPr>
      <dsp:spPr>
        <a:xfrm>
          <a:off x="2730500" y="2951479"/>
          <a:ext cx="635000" cy="40640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2ABBAF-5AA6-40E8-B279-FB05FB35A565}">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zh-CN" altLang="en-US" sz="2600" kern="1200" dirty="0" smtClean="0"/>
            <a:t>按量计费</a:t>
          </a:r>
          <a:endParaRPr lang="zh-CN" altLang="en-US" sz="2600" kern="1200" dirty="0"/>
        </a:p>
      </dsp:txBody>
      <dsp:txXfrm>
        <a:off x="1524000" y="3276600"/>
        <a:ext cx="3048000" cy="762000"/>
      </dsp:txXfrm>
    </dsp:sp>
    <dsp:sp modelId="{2FCF0829-1A33-4AAC-93D8-6362390288A7}">
      <dsp:nvSpPr>
        <dsp:cNvPr id="0" name=""/>
        <dsp:cNvSpPr/>
      </dsp:nvSpPr>
      <dsp:spPr>
        <a:xfrm>
          <a:off x="2595880" y="1390904"/>
          <a:ext cx="1143000" cy="1143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kern="1200" dirty="0" smtClean="0"/>
            <a:t>内存</a:t>
          </a:r>
          <a:endParaRPr lang="zh-CN" altLang="en-US" sz="2800" kern="1200" dirty="0"/>
        </a:p>
      </dsp:txBody>
      <dsp:txXfrm>
        <a:off x="2763268" y="1558292"/>
        <a:ext cx="808224" cy="808224"/>
      </dsp:txXfrm>
    </dsp:sp>
    <dsp:sp modelId="{DCA6B81B-4974-4349-A554-FC63E756A58C}">
      <dsp:nvSpPr>
        <dsp:cNvPr id="0" name=""/>
        <dsp:cNvSpPr/>
      </dsp:nvSpPr>
      <dsp:spPr>
        <a:xfrm>
          <a:off x="1778000" y="533399"/>
          <a:ext cx="1143000" cy="1143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kern="1200" dirty="0" smtClean="0"/>
            <a:t>网络</a:t>
          </a:r>
          <a:endParaRPr lang="zh-CN" altLang="en-US" sz="2800" kern="1200" dirty="0"/>
        </a:p>
      </dsp:txBody>
      <dsp:txXfrm>
        <a:off x="1945388" y="700787"/>
        <a:ext cx="808224" cy="808224"/>
      </dsp:txXfrm>
    </dsp:sp>
    <dsp:sp modelId="{9AB233F7-85DE-42BC-BEC0-7473EF2A1AAF}">
      <dsp:nvSpPr>
        <dsp:cNvPr id="0" name=""/>
        <dsp:cNvSpPr/>
      </dsp:nvSpPr>
      <dsp:spPr>
        <a:xfrm>
          <a:off x="2946400" y="257047"/>
          <a:ext cx="1143000" cy="1143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kern="1200" dirty="0" smtClean="0"/>
            <a:t>存储</a:t>
          </a:r>
          <a:endParaRPr lang="zh-CN" altLang="en-US" sz="2800" kern="1200" dirty="0"/>
        </a:p>
      </dsp:txBody>
      <dsp:txXfrm>
        <a:off x="3113788" y="424435"/>
        <a:ext cx="808224" cy="808224"/>
      </dsp:txXfrm>
    </dsp:sp>
    <dsp:sp modelId="{52B60CA9-DE44-4A8F-AEAB-7A8672CE55F0}">
      <dsp:nvSpPr>
        <dsp:cNvPr id="0" name=""/>
        <dsp:cNvSpPr/>
      </dsp:nvSpPr>
      <dsp:spPr>
        <a:xfrm>
          <a:off x="1270000" y="25399"/>
          <a:ext cx="3556000" cy="28448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F6D75-BA01-43A3-B5BE-95989F1BC7D0}">
      <dsp:nvSpPr>
        <dsp:cNvPr id="0" name=""/>
        <dsp:cNvSpPr/>
      </dsp:nvSpPr>
      <dsp:spPr>
        <a:xfrm rot="10800000">
          <a:off x="1595372" y="0"/>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18110" rIns="220472" bIns="118110" numCol="1" spcCol="1270" anchor="ctr" anchorCtr="0">
          <a:noAutofit/>
        </a:bodyPr>
        <a:lstStyle/>
        <a:p>
          <a:pPr lvl="0" algn="ctr" defTabSz="1377950">
            <a:lnSpc>
              <a:spcPct val="90000"/>
            </a:lnSpc>
            <a:spcBef>
              <a:spcPct val="0"/>
            </a:spcBef>
            <a:spcAft>
              <a:spcPct val="35000"/>
            </a:spcAft>
          </a:pPr>
          <a:r>
            <a:rPr lang="zh-CN" altLang="en-US" sz="3100" b="0" kern="1200" dirty="0" smtClean="0">
              <a:solidFill>
                <a:schemeClr val="tx1"/>
              </a:solidFill>
              <a:latin typeface="+mn-ea"/>
              <a:ea typeface="+mn-ea"/>
            </a:rPr>
            <a:t>云架构概述</a:t>
          </a:r>
          <a:endParaRPr lang="zh-CN" altLang="en-US" sz="3100" b="0" kern="1200" dirty="0">
            <a:solidFill>
              <a:schemeClr val="tx1"/>
            </a:solidFill>
            <a:latin typeface="+mn-ea"/>
            <a:ea typeface="+mn-ea"/>
          </a:endParaRPr>
        </a:p>
      </dsp:txBody>
      <dsp:txXfrm rot="10800000">
        <a:off x="1772391" y="0"/>
        <a:ext cx="5295665" cy="708075"/>
      </dsp:txXfrm>
    </dsp:sp>
    <dsp:sp modelId="{D3233E78-0662-4261-BB51-912A57D4F089}">
      <dsp:nvSpPr>
        <dsp:cNvPr id="0" name=""/>
        <dsp:cNvSpPr/>
      </dsp:nvSpPr>
      <dsp:spPr>
        <a:xfrm>
          <a:off x="1185840" y="0"/>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69DEB1A-FB46-44E1-8895-394F9E2F1095}">
      <dsp:nvSpPr>
        <dsp:cNvPr id="0" name=""/>
        <dsp:cNvSpPr/>
      </dsp:nvSpPr>
      <dsp:spPr>
        <a:xfrm rot="10800000">
          <a:off x="1555476" y="921081"/>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18110" rIns="220472"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基础设施层</a:t>
          </a:r>
          <a:endParaRPr lang="zh-CN" sz="3100" kern="1200" dirty="0"/>
        </a:p>
      </dsp:txBody>
      <dsp:txXfrm rot="10800000">
        <a:off x="1732495" y="921081"/>
        <a:ext cx="5295665" cy="708075"/>
      </dsp:txXfrm>
    </dsp:sp>
    <dsp:sp modelId="{3D17A84F-D8BB-4ABC-B2B0-D5918EDE008C}">
      <dsp:nvSpPr>
        <dsp:cNvPr id="0" name=""/>
        <dsp:cNvSpPr/>
      </dsp:nvSpPr>
      <dsp:spPr>
        <a:xfrm>
          <a:off x="1201439" y="921081"/>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30ECCF3-039C-4773-B794-B5A0805F1D90}">
      <dsp:nvSpPr>
        <dsp:cNvPr id="0" name=""/>
        <dsp:cNvSpPr/>
      </dsp:nvSpPr>
      <dsp:spPr>
        <a:xfrm rot="10800000">
          <a:off x="1555476" y="1840522"/>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18110" rIns="220472" bIns="118110" numCol="1" spcCol="1270" anchor="ctr" anchorCtr="0">
          <a:noAutofit/>
        </a:bodyPr>
        <a:lstStyle/>
        <a:p>
          <a:pPr lvl="0" algn="ctr" defTabSz="1377950">
            <a:lnSpc>
              <a:spcPct val="90000"/>
            </a:lnSpc>
            <a:spcBef>
              <a:spcPct val="0"/>
            </a:spcBef>
            <a:spcAft>
              <a:spcPct val="35000"/>
            </a:spcAft>
          </a:pPr>
          <a:r>
            <a:rPr lang="zh-CN" altLang="en-US" sz="3100" b="1" kern="1200" dirty="0" smtClean="0">
              <a:solidFill>
                <a:srgbClr val="FF0000"/>
              </a:solidFill>
            </a:rPr>
            <a:t>平台层</a:t>
          </a:r>
          <a:endParaRPr lang="zh-CN" sz="3100" b="1" kern="1200" dirty="0">
            <a:solidFill>
              <a:srgbClr val="FF0000"/>
            </a:solidFill>
          </a:endParaRPr>
        </a:p>
      </dsp:txBody>
      <dsp:txXfrm rot="10800000">
        <a:off x="1732495" y="1840522"/>
        <a:ext cx="5295665" cy="708075"/>
      </dsp:txXfrm>
    </dsp:sp>
    <dsp:sp modelId="{A9BEDDF8-89C6-4166-9093-BC8AF08FE7E6}">
      <dsp:nvSpPr>
        <dsp:cNvPr id="0" name=""/>
        <dsp:cNvSpPr/>
      </dsp:nvSpPr>
      <dsp:spPr>
        <a:xfrm>
          <a:off x="1201439" y="1840522"/>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2739647-B660-47B9-B6FF-539CD97519AA}">
      <dsp:nvSpPr>
        <dsp:cNvPr id="0" name=""/>
        <dsp:cNvSpPr/>
      </dsp:nvSpPr>
      <dsp:spPr>
        <a:xfrm rot="10800000">
          <a:off x="1555476" y="2759963"/>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18110" rIns="220472"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应用层</a:t>
          </a:r>
          <a:endParaRPr lang="zh-CN" sz="3100" kern="1200" dirty="0"/>
        </a:p>
      </dsp:txBody>
      <dsp:txXfrm rot="10800000">
        <a:off x="1732495" y="2759963"/>
        <a:ext cx="5295665" cy="708075"/>
      </dsp:txXfrm>
    </dsp:sp>
    <dsp:sp modelId="{8DA317EA-18DA-499E-88ED-5D9D18C830FB}">
      <dsp:nvSpPr>
        <dsp:cNvPr id="0" name=""/>
        <dsp:cNvSpPr/>
      </dsp:nvSpPr>
      <dsp:spPr>
        <a:xfrm>
          <a:off x="1201439" y="2759963"/>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45B40C6-4C39-4ED6-9BA4-AEE96407BA64}">
      <dsp:nvSpPr>
        <dsp:cNvPr id="0" name=""/>
        <dsp:cNvSpPr/>
      </dsp:nvSpPr>
      <dsp:spPr>
        <a:xfrm rot="10800000">
          <a:off x="1555476" y="3679404"/>
          <a:ext cx="5472684" cy="70807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241" tIns="118110" rIns="220472"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现有云服务比较</a:t>
          </a:r>
          <a:endParaRPr lang="zh-CN" sz="3100" kern="1200" dirty="0"/>
        </a:p>
      </dsp:txBody>
      <dsp:txXfrm rot="10800000">
        <a:off x="1732495" y="3679404"/>
        <a:ext cx="5295665" cy="708075"/>
      </dsp:txXfrm>
    </dsp:sp>
    <dsp:sp modelId="{8CC549A6-740E-4CE5-8425-ED0CDFAF3729}">
      <dsp:nvSpPr>
        <dsp:cNvPr id="0" name=""/>
        <dsp:cNvSpPr/>
      </dsp:nvSpPr>
      <dsp:spPr>
        <a:xfrm>
          <a:off x="1201439" y="3679404"/>
          <a:ext cx="708075" cy="708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822FB7-721F-487A-A34A-BA3CCA6D95ED}" type="datetimeFigureOut">
              <a:rPr lang="zh-CN" altLang="en-US" smtClean="0"/>
              <a:pPr/>
              <a:t>2011/3/23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EB7CBD-9736-42BC-9E62-0C09FC606A57}" type="slidenum">
              <a:rPr lang="zh-CN" altLang="en-US" smtClean="0"/>
              <a:pPr/>
              <a:t>‹#›</a:t>
            </a:fld>
            <a:endParaRPr lang="zh-CN" altLang="en-US"/>
          </a:p>
        </p:txBody>
      </p:sp>
    </p:spTree>
    <p:extLst>
      <p:ext uri="{BB962C8B-B14F-4D97-AF65-F5344CB8AC3E}">
        <p14:creationId xmlns:p14="http://schemas.microsoft.com/office/powerpoint/2010/main" val="1859676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5DB091-9727-42B2-856F-ADF573979113}" type="datetimeFigureOut">
              <a:rPr lang="zh-CN" altLang="en-US" smtClean="0"/>
              <a:pPr/>
              <a:t>2011/3/23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36890-7F2A-414B-9FF1-9322CAE4F67A}" type="slidenum">
              <a:rPr lang="zh-CN" altLang="en-US" smtClean="0"/>
              <a:pPr/>
              <a:t>‹#›</a:t>
            </a:fld>
            <a:endParaRPr lang="zh-CN" altLang="en-US"/>
          </a:p>
        </p:txBody>
      </p:sp>
    </p:spTree>
    <p:extLst>
      <p:ext uri="{BB962C8B-B14F-4D97-AF65-F5344CB8AC3E}">
        <p14:creationId xmlns:p14="http://schemas.microsoft.com/office/powerpoint/2010/main" val="39401039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6A72E2-8005-40E1-84A0-09A03F4940F6}" type="slidenum">
              <a:rPr lang="zh-TW" altLang="en-US"/>
              <a:pPr/>
              <a:t>3</a:t>
            </a:fld>
            <a:endParaRPr lang="en-US" altLang="zh-TW"/>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A56CE-75BF-42C4-A8E5-44F077C9CE59}" type="slidenum">
              <a:rPr lang="zh-TW" altLang="en-US"/>
              <a:pPr/>
              <a:t>7</a:t>
            </a:fld>
            <a:endParaRPr lang="en-US" altLang="zh-TW"/>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zh-CN" altLang="en-US" dirty="0" smtClean="0"/>
              <a:t>在这里应该讲解在书上</a:t>
            </a:r>
            <a:r>
              <a:rPr lang="en-US" altLang="zh-CN" dirty="0" smtClean="0"/>
              <a:t>107</a:t>
            </a:r>
            <a:r>
              <a:rPr lang="zh-CN" altLang="en-US" dirty="0" smtClean="0"/>
              <a:t>页的例子一</a:t>
            </a:r>
            <a:endParaRPr lang="zh-TW"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F569B-C683-498A-B158-732A41B14BD2}" type="slidenum">
              <a:rPr lang="zh-TW" altLang="en-US"/>
              <a:pPr/>
              <a:t>18</a:t>
            </a:fld>
            <a:endParaRPr lang="en-US" altLang="zh-TW"/>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在这里应该讲解在书上</a:t>
            </a:r>
            <a:r>
              <a:rPr lang="en-US" altLang="zh-CN" dirty="0" smtClean="0"/>
              <a:t>107</a:t>
            </a:r>
            <a:r>
              <a:rPr lang="zh-CN" altLang="en-US" dirty="0" smtClean="0"/>
              <a:t>页的例子二</a:t>
            </a:r>
            <a:endParaRPr lang="zh-TW"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0A2E67-13E2-437E-B736-E059E2C7F608}" type="slidenum">
              <a:rPr lang="zh-TW" altLang="en-US"/>
              <a:pPr/>
              <a:t>26</a:t>
            </a:fld>
            <a:endParaRPr lang="en-US" altLang="zh-TW"/>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3089" name="Rectangle 17"/>
          <p:cNvSpPr>
            <a:spLocks noChangeArrowheads="1"/>
          </p:cNvSpPr>
          <p:nvPr/>
        </p:nvSpPr>
        <p:spPr bwMode="gray">
          <a:xfrm>
            <a:off x="0" y="0"/>
            <a:ext cx="9144000" cy="609600"/>
          </a:xfrm>
          <a:prstGeom prst="rect">
            <a:avLst/>
          </a:prstGeom>
          <a:gradFill rotWithShape="1">
            <a:gsLst>
              <a:gs pos="0">
                <a:schemeClr val="tx1"/>
              </a:gs>
              <a:gs pos="100000">
                <a:schemeClr val="tx2"/>
              </a:gs>
            </a:gsLst>
            <a:lin ang="0" scaled="1"/>
          </a:gradFill>
          <a:ln w="9525">
            <a:noFill/>
            <a:miter lim="800000"/>
            <a:headEnd/>
            <a:tailEnd/>
          </a:ln>
          <a:effectLst/>
        </p:spPr>
        <p:txBody>
          <a:bodyPr wrap="none" anchor="ctr"/>
          <a:lstStyle/>
          <a:p>
            <a:endParaRPr lang="zh-CN" altLang="en-US"/>
          </a:p>
        </p:txBody>
      </p:sp>
      <p:sp>
        <p:nvSpPr>
          <p:cNvPr id="3074" name="Rectangle 2"/>
          <p:cNvSpPr>
            <a:spLocks noGrp="1" noChangeArrowheads="1"/>
          </p:cNvSpPr>
          <p:nvPr>
            <p:ph type="ctrTitle"/>
          </p:nvPr>
        </p:nvSpPr>
        <p:spPr bwMode="gray">
          <a:xfrm>
            <a:off x="457200" y="4114800"/>
            <a:ext cx="8229600" cy="762000"/>
          </a:xfrm>
        </p:spPr>
        <p:txBody>
          <a:bodyPr/>
          <a:lstStyle>
            <a:lvl1pPr>
              <a:defRPr>
                <a:solidFill>
                  <a:schemeClr val="tx1"/>
                </a:solidFill>
              </a:defRPr>
            </a:lvl1pPr>
          </a:lstStyle>
          <a:p>
            <a:r>
              <a:rPr lang="zh-CN" altLang="en-US" dirty="0" smtClean="0"/>
              <a:t>单击此处编辑母版标题样式</a:t>
            </a:r>
            <a:endParaRPr lang="en-US" altLang="zh-CN" dirty="0"/>
          </a:p>
        </p:txBody>
      </p:sp>
      <p:sp>
        <p:nvSpPr>
          <p:cNvPr id="3075" name="Rectangle 3"/>
          <p:cNvSpPr>
            <a:spLocks noGrp="1" noChangeArrowheads="1"/>
          </p:cNvSpPr>
          <p:nvPr>
            <p:ph type="subTitle" idx="1"/>
          </p:nvPr>
        </p:nvSpPr>
        <p:spPr bwMode="gray">
          <a:xfrm>
            <a:off x="1524000" y="4948238"/>
            <a:ext cx="5943600" cy="609600"/>
          </a:xfrm>
        </p:spPr>
        <p:txBody>
          <a:bodyPr/>
          <a:lstStyle>
            <a:lvl1pPr marL="0" indent="0" algn="ctr">
              <a:buFont typeface="Wingdings" pitchFamily="2" charset="2"/>
              <a:buNone/>
              <a:defRPr sz="2000" b="0">
                <a:solidFill>
                  <a:schemeClr val="tx1"/>
                </a:solidFill>
              </a:defRPr>
            </a:lvl1pPr>
          </a:lstStyle>
          <a:p>
            <a:r>
              <a:rPr lang="zh-CN" altLang="en-US" smtClean="0"/>
              <a:t>单击此处编辑母版副标题样式</a:t>
            </a:r>
            <a:endParaRPr lang="en-US" altLang="zh-CN"/>
          </a:p>
        </p:txBody>
      </p:sp>
      <p:pic>
        <p:nvPicPr>
          <p:cNvPr id="3097" name="Picture 25" descr="C:\Users\Yevon\Desktop\cloud1.jpg"/>
          <p:cNvPicPr>
            <a:picLocks noChangeAspect="1" noChangeArrowheads="1"/>
          </p:cNvPicPr>
          <p:nvPr userDrawn="1"/>
        </p:nvPicPr>
        <p:blipFill>
          <a:blip r:embed="rId2" cstate="print"/>
          <a:srcRect/>
          <a:stretch>
            <a:fillRect/>
          </a:stretch>
        </p:blipFill>
        <p:spPr bwMode="auto">
          <a:xfrm>
            <a:off x="2195736" y="1124744"/>
            <a:ext cx="4248472" cy="2660664"/>
          </a:xfrm>
          <a:prstGeom prst="rect">
            <a:avLst/>
          </a:prstGeom>
          <a:noFill/>
        </p:spPr>
      </p:pic>
      <p:pic>
        <p:nvPicPr>
          <p:cNvPr id="1027" name="Picture 3"/>
          <p:cNvPicPr>
            <a:picLocks noChangeAspect="1" noChangeArrowheads="1"/>
          </p:cNvPicPr>
          <p:nvPr userDrawn="1"/>
        </p:nvPicPr>
        <p:blipFill>
          <a:blip r:embed="rId3" cstate="print"/>
          <a:srcRect/>
          <a:stretch>
            <a:fillRect/>
          </a:stretch>
        </p:blipFill>
        <p:spPr bwMode="auto">
          <a:xfrm>
            <a:off x="6156176" y="6237312"/>
            <a:ext cx="2952328" cy="504056"/>
          </a:xfrm>
          <a:prstGeom prst="rect">
            <a:avLst/>
          </a:prstGeom>
          <a:ln w="9525">
            <a:noFill/>
            <a:miter lim="800000"/>
            <a:headEnd/>
            <a:tailEnd/>
          </a:ln>
          <a:effectLst>
            <a:outerShdw blurRad="50800" dist="50800" dir="5400000" algn="ctr" rotWithShape="0">
              <a:srgbClr val="000000">
                <a:alpha val="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19088"/>
            <a:ext cx="2057400" cy="60055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19088"/>
            <a:ext cx="6019800" cy="60055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172200" cy="5635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371600"/>
            <a:ext cx="8229600" cy="4953000"/>
          </a:xfrm>
        </p:spPr>
        <p:txBody>
          <a:bodyPr/>
          <a:lstStyle/>
          <a:p>
            <a:r>
              <a:rPr lang="zh-CN" altLang="en-US" smtClean="0"/>
              <a:t>单击图标添加表格</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4213" y="188913"/>
            <a:ext cx="7772400" cy="865187"/>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341438"/>
            <a:ext cx="3810000" cy="47545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41438"/>
            <a:ext cx="3810000" cy="47545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85800" y="6248400"/>
            <a:ext cx="1905000" cy="457200"/>
          </a:xfrm>
          <a:prstGeom prst="rect">
            <a:avLst/>
          </a:prstGeom>
        </p:spPr>
        <p:txBody>
          <a:bodyPr/>
          <a:lstStyle>
            <a:lvl1pPr>
              <a:defRPr/>
            </a:lvl1pPr>
          </a:lstStyle>
          <a:p>
            <a:endParaRPr lang="en-US" altLang="zh-TW"/>
          </a:p>
        </p:txBody>
      </p:sp>
      <p:sp>
        <p:nvSpPr>
          <p:cNvPr id="6" name="页脚占位符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zh-TW"/>
          </a:p>
        </p:txBody>
      </p:sp>
      <p:sp>
        <p:nvSpPr>
          <p:cNvPr id="7" name="灯片编号占位符 6"/>
          <p:cNvSpPr>
            <a:spLocks noGrp="1"/>
          </p:cNvSpPr>
          <p:nvPr>
            <p:ph type="sldNum" sz="quarter" idx="12"/>
          </p:nvPr>
        </p:nvSpPr>
        <p:spPr>
          <a:xfrm>
            <a:off x="8077200" y="6248400"/>
            <a:ext cx="1066800" cy="457200"/>
          </a:xfrm>
          <a:prstGeom prst="rect">
            <a:avLst/>
          </a:prstGeom>
        </p:spPr>
        <p:txBody>
          <a:bodyPr/>
          <a:lstStyle>
            <a:lvl1pPr>
              <a:defRPr/>
            </a:lvl1pPr>
          </a:lstStyle>
          <a:p>
            <a:fld id="{F5A33F4E-B6F8-4477-ACFB-BCFE65408BCE}" type="slidenum">
              <a:rPr lang="zh-TW" altLang="en-US"/>
              <a:pPr/>
              <a:t>‹#›</a:t>
            </a:fld>
            <a:endParaRPr lang="en-US" altLang="zh-TW"/>
          </a:p>
        </p:txBody>
      </p:sp>
    </p:spTree>
    <p:extLst>
      <p:ext uri="{BB962C8B-B14F-4D97-AF65-F5344CB8AC3E}">
        <p14:creationId xmlns:p14="http://schemas.microsoft.com/office/powerpoint/2010/main" val="339687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8356600" y="981075"/>
            <a:ext cx="787400" cy="5876925"/>
          </a:xfrm>
          <a:prstGeom prst="rect">
            <a:avLst/>
          </a:prstGeom>
          <a:solidFill>
            <a:schemeClr val="bg2"/>
          </a:solidFill>
          <a:ln w="9525">
            <a:noFill/>
            <a:miter lim="800000"/>
            <a:headEnd/>
            <a:tailEnd/>
          </a:ln>
          <a:effectLst/>
        </p:spPr>
        <p:txBody>
          <a:bodyPr wrap="none" anchor="ctr"/>
          <a:lstStyle/>
          <a:p>
            <a:endParaRPr lang="zh-CN" altLang="en-US"/>
          </a:p>
        </p:txBody>
      </p:sp>
      <p:sp>
        <p:nvSpPr>
          <p:cNvPr id="1045" name="Line 21"/>
          <p:cNvSpPr>
            <a:spLocks noChangeShapeType="1"/>
          </p:cNvSpPr>
          <p:nvPr/>
        </p:nvSpPr>
        <p:spPr bwMode="auto">
          <a:xfrm>
            <a:off x="425450" y="6381328"/>
            <a:ext cx="8353425" cy="0"/>
          </a:xfrm>
          <a:prstGeom prst="line">
            <a:avLst/>
          </a:prstGeom>
          <a:noFill/>
          <a:ln w="9525">
            <a:solidFill>
              <a:schemeClr val="tx1"/>
            </a:solidFill>
            <a:round/>
            <a:headEnd/>
            <a:tailEnd/>
          </a:ln>
          <a:effectLst/>
        </p:spPr>
        <p:txBody>
          <a:bodyPr/>
          <a:lstStyle/>
          <a:p>
            <a:endParaRPr lang="zh-CN" altLang="en-US"/>
          </a:p>
        </p:txBody>
      </p:sp>
      <p:sp>
        <p:nvSpPr>
          <p:cNvPr id="1040" name="Rectangle 16"/>
          <p:cNvSpPr>
            <a:spLocks noChangeArrowheads="1"/>
          </p:cNvSpPr>
          <p:nvPr/>
        </p:nvSpPr>
        <p:spPr bwMode="gray">
          <a:xfrm>
            <a:off x="0" y="0"/>
            <a:ext cx="9144000" cy="981075"/>
          </a:xfrm>
          <a:prstGeom prst="rect">
            <a:avLst/>
          </a:prstGeom>
          <a:gradFill rotWithShape="1">
            <a:gsLst>
              <a:gs pos="0">
                <a:schemeClr val="tx1"/>
              </a:gs>
              <a:gs pos="100000">
                <a:schemeClr val="tx2"/>
              </a:gs>
            </a:gsLst>
            <a:lin ang="0" scaled="1"/>
          </a:gradFill>
          <a:ln w="9525">
            <a:noFill/>
            <a:miter lim="800000"/>
            <a:headEnd/>
            <a:tailEnd/>
          </a:ln>
          <a:effectLst/>
        </p:spPr>
        <p:txBody>
          <a:bodyPr wrap="none" anchor="ctr"/>
          <a:lstStyle/>
          <a:p>
            <a:endParaRPr lang="zh-CN" altLang="en-US"/>
          </a:p>
        </p:txBody>
      </p:sp>
      <p:sp>
        <p:nvSpPr>
          <p:cNvPr id="1027" name="Rectangle 3"/>
          <p:cNvSpPr>
            <a:spLocks noGrp="1" noChangeArrowheads="1"/>
          </p:cNvSpPr>
          <p:nvPr>
            <p:ph type="body" idx="1"/>
          </p:nvPr>
        </p:nvSpPr>
        <p:spPr bwMode="auto">
          <a:xfrm>
            <a:off x="457200" y="1371600"/>
            <a:ext cx="82296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altLang="zh-CN" dirty="0" smtClean="0"/>
          </a:p>
        </p:txBody>
      </p:sp>
      <p:sp>
        <p:nvSpPr>
          <p:cNvPr id="1026" name="Rectangle 2"/>
          <p:cNvSpPr>
            <a:spLocks noGrp="1" noChangeArrowheads="1"/>
          </p:cNvSpPr>
          <p:nvPr>
            <p:ph type="title"/>
          </p:nvPr>
        </p:nvSpPr>
        <p:spPr bwMode="white">
          <a:xfrm>
            <a:off x="457200" y="319088"/>
            <a:ext cx="61722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a:t>
            </a:r>
            <a:br>
              <a:rPr lang="en-US" altLang="zh-CN" smtClean="0"/>
            </a:br>
            <a:r>
              <a:rPr lang="en-US" altLang="zh-CN" smtClean="0"/>
              <a:t> style</a:t>
            </a:r>
          </a:p>
        </p:txBody>
      </p:sp>
      <p:sp>
        <p:nvSpPr>
          <p:cNvPr id="9" name="Rectangle 4"/>
          <p:cNvSpPr txBox="1">
            <a:spLocks noChangeArrowheads="1"/>
          </p:cNvSpPr>
          <p:nvPr userDrawn="1"/>
        </p:nvSpPr>
        <p:spPr bwMode="auto">
          <a:xfrm>
            <a:off x="8460432" y="6381328"/>
            <a:ext cx="648072"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ea typeface="宋体"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16602CD-97BB-46C5-B131-9F9E2B252911}" type="slidenum">
              <a:rPr kumimoji="0" lang="zh-CN" altLang="en-US" sz="1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r>
              <a:rPr kumimoji="0" lang="zh-CN" altLang="en-US" sz="1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 </a:t>
            </a:r>
            <a:endParaRPr kumimoji="0" lang="en-US" altLang="zh-CN" sz="12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宋体" pitchFamily="2" charset="-122"/>
              <a:cs typeface="+mn-cs"/>
            </a:endParaRPr>
          </a:p>
        </p:txBody>
      </p:sp>
      <p:sp>
        <p:nvSpPr>
          <p:cNvPr id="10" name="Rectangle 4"/>
          <p:cNvSpPr txBox="1">
            <a:spLocks noChangeArrowheads="1"/>
          </p:cNvSpPr>
          <p:nvPr userDrawn="1"/>
        </p:nvSpPr>
        <p:spPr bwMode="auto">
          <a:xfrm>
            <a:off x="251520" y="6381328"/>
            <a:ext cx="177356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ea typeface="宋体"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虚拟化与云计算 </a:t>
            </a:r>
            <a:endParaRPr kumimoji="0" lang="en-US"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宋体" pitchFamily="2" charset="-122"/>
              <a:cs typeface="+mn-cs"/>
            </a:endParaRPr>
          </a:p>
        </p:txBody>
      </p:sp>
      <p:sp>
        <p:nvSpPr>
          <p:cNvPr id="13" name="Rectangle 4"/>
          <p:cNvSpPr txBox="1">
            <a:spLocks noChangeArrowheads="1"/>
          </p:cNvSpPr>
          <p:nvPr userDrawn="1"/>
        </p:nvSpPr>
        <p:spPr bwMode="auto">
          <a:xfrm>
            <a:off x="3662536" y="6381328"/>
            <a:ext cx="2061592"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ea typeface="宋体"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天津大学软件学院</a:t>
            </a:r>
            <a:endParaRPr kumimoji="0" lang="en-US"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宋体"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4267200"/>
            <a:ext cx="8229600" cy="762000"/>
          </a:xfrm>
        </p:spPr>
        <p:txBody>
          <a:bodyPr/>
          <a:lstStyle/>
          <a:p>
            <a:pPr algn="ctr"/>
            <a:r>
              <a:rPr lang="zh-CN" altLang="en-US" sz="3600" smtClean="0">
                <a:ea typeface="宋体" pitchFamily="2" charset="-122"/>
              </a:rPr>
              <a:t>云架构</a:t>
            </a:r>
            <a:endParaRPr lang="en-US" altLang="zh-CN" sz="3600" dirty="0">
              <a:ea typeface="宋体" pitchFamily="2" charset="-122"/>
            </a:endParaRPr>
          </a:p>
        </p:txBody>
      </p:sp>
      <p:sp>
        <p:nvSpPr>
          <p:cNvPr id="2051" name="Rectangle 3"/>
          <p:cNvSpPr>
            <a:spLocks noGrp="1" noChangeArrowheads="1"/>
          </p:cNvSpPr>
          <p:nvPr>
            <p:ph type="subTitle" idx="1"/>
          </p:nvPr>
        </p:nvSpPr>
        <p:spPr>
          <a:xfrm>
            <a:off x="1752600" y="5091113"/>
            <a:ext cx="5943600" cy="609600"/>
          </a:xfrm>
        </p:spPr>
        <p:txBody>
          <a:bodyPr/>
          <a:lstStyle/>
          <a:p>
            <a:r>
              <a:rPr lang="zh-CN" altLang="en-US" dirty="0" smtClean="0">
                <a:ea typeface="宋体" pitchFamily="2" charset="-122"/>
              </a:rPr>
              <a:t>天津大学软件学院</a:t>
            </a:r>
            <a:endParaRPr lang="en-US" altLang="zh-CN" dirty="0">
              <a:ea typeface="宋体" pitchFamily="2" charset="-122"/>
            </a:endParaRPr>
          </a:p>
        </p:txBody>
      </p:sp>
      <p:sp>
        <p:nvSpPr>
          <p:cNvPr id="2052" name="Line 4"/>
          <p:cNvSpPr>
            <a:spLocks noChangeShapeType="1"/>
          </p:cNvSpPr>
          <p:nvPr/>
        </p:nvSpPr>
        <p:spPr bwMode="auto">
          <a:xfrm flipV="1">
            <a:off x="179388" y="4648200"/>
            <a:ext cx="1466850" cy="9525"/>
          </a:xfrm>
          <a:prstGeom prst="line">
            <a:avLst/>
          </a:prstGeom>
          <a:noFill/>
          <a:ln w="76200" cap="rnd">
            <a:solidFill>
              <a:schemeClr val="accent1"/>
            </a:solidFill>
            <a:prstDash val="sysDot"/>
            <a:round/>
            <a:headEnd/>
            <a:tailEnd/>
          </a:ln>
          <a:effectLst/>
        </p:spPr>
        <p:txBody>
          <a:bodyPr/>
          <a:lstStyle/>
          <a:p>
            <a:endParaRPr lang="zh-CN" altLang="en-US"/>
          </a:p>
        </p:txBody>
      </p:sp>
      <p:sp>
        <p:nvSpPr>
          <p:cNvPr id="2053" name="Line 5"/>
          <p:cNvSpPr>
            <a:spLocks noChangeShapeType="1"/>
          </p:cNvSpPr>
          <p:nvPr/>
        </p:nvSpPr>
        <p:spPr bwMode="auto">
          <a:xfrm>
            <a:off x="7596188" y="4648200"/>
            <a:ext cx="1349375" cy="1588"/>
          </a:xfrm>
          <a:prstGeom prst="line">
            <a:avLst/>
          </a:prstGeom>
          <a:noFill/>
          <a:ln w="76200" cap="rnd">
            <a:solidFill>
              <a:schemeClr val="tx1"/>
            </a:solidFill>
            <a:prstDash val="sysDot"/>
            <a:round/>
            <a:headEnd/>
            <a:tailEnd/>
          </a:ln>
          <a:effectLst/>
        </p:spPr>
        <p:txBody>
          <a:bodyPr/>
          <a:lstStyle/>
          <a:p>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13276"/>
            <a:ext cx="7772400" cy="865187"/>
          </a:xfrm>
        </p:spPr>
        <p:txBody>
          <a:bodyPr>
            <a:normAutofit fontScale="90000"/>
          </a:bodyPr>
          <a:lstStyle/>
          <a:p>
            <a:r>
              <a:rPr lang="zh-CN" altLang="en-US" dirty="0" smtClean="0"/>
              <a:t>基础设施层基本功能</a:t>
            </a:r>
            <a:r>
              <a:rPr lang="en-US" altLang="zh-CN" dirty="0" smtClean="0"/>
              <a:t/>
            </a:r>
            <a:br>
              <a:rPr lang="en-US" altLang="zh-CN" dirty="0" smtClean="0"/>
            </a:br>
            <a:r>
              <a:rPr lang="en-US" altLang="zh-CN" dirty="0" smtClean="0"/>
              <a:t>				——</a:t>
            </a:r>
            <a:r>
              <a:rPr lang="zh-CN" altLang="en-US" dirty="0" smtClean="0"/>
              <a:t>资源监控</a:t>
            </a:r>
            <a:endParaRPr lang="zh-CN" altLang="en-US" dirty="0"/>
          </a:p>
        </p:txBody>
      </p:sp>
      <p:sp>
        <p:nvSpPr>
          <p:cNvPr id="3" name="文本占位符 2"/>
          <p:cNvSpPr>
            <a:spLocks noGrp="1"/>
          </p:cNvSpPr>
          <p:nvPr>
            <p:ph type="body" sz="half" idx="1"/>
          </p:nvPr>
        </p:nvSpPr>
        <p:spPr>
          <a:xfrm>
            <a:off x="683568" y="1412776"/>
            <a:ext cx="7815290" cy="4754562"/>
          </a:xfrm>
        </p:spPr>
        <p:txBody>
          <a:bodyPr/>
          <a:lstStyle/>
          <a:p>
            <a:r>
              <a:rPr lang="zh-CN" altLang="en-US" dirty="0" smtClean="0"/>
              <a:t>负载管理的前提</a:t>
            </a:r>
            <a:endParaRPr lang="en-US" altLang="zh-CN" dirty="0" smtClean="0"/>
          </a:p>
          <a:p>
            <a:endParaRPr lang="en-US" altLang="zh-CN" dirty="0" smtClean="0"/>
          </a:p>
          <a:p>
            <a:endParaRPr lang="en-US" altLang="zh-CN" dirty="0"/>
          </a:p>
          <a:p>
            <a:endParaRPr lang="en-US" altLang="zh-CN" dirty="0" smtClean="0"/>
          </a:p>
          <a:p>
            <a:endParaRPr lang="en-US" altLang="zh-CN" dirty="0"/>
          </a:p>
          <a:p>
            <a:endParaRPr lang="en-US" altLang="zh-CN" dirty="0" smtClean="0"/>
          </a:p>
          <a:p>
            <a:r>
              <a:rPr lang="zh-CN" altLang="en-US" dirty="0" smtClean="0"/>
              <a:t>建立资源监控模型，用来描述资源监控的内容以及属性</a:t>
            </a:r>
            <a:endParaRPr lang="en-US" altLang="zh-CN" dirty="0" smtClean="0"/>
          </a:p>
          <a:p>
            <a:r>
              <a:rPr lang="zh-CN" altLang="en-US" dirty="0" smtClean="0"/>
              <a:t>资源监控具有不同的粒度和抽象层次</a:t>
            </a:r>
            <a:endParaRPr lang="zh-CN" altLang="en-US" dirty="0"/>
          </a:p>
        </p:txBody>
      </p:sp>
      <p:graphicFrame>
        <p:nvGraphicFramePr>
          <p:cNvPr id="8" name="表格 7"/>
          <p:cNvGraphicFramePr>
            <a:graphicFrameLocks noGrp="1"/>
          </p:cNvGraphicFramePr>
          <p:nvPr>
            <p:extLst>
              <p:ext uri="{D42A27DB-BD31-4B8C-83A1-F6EECF244321}">
                <p14:modId xmlns:p14="http://schemas.microsoft.com/office/powerpoint/2010/main" val="3493103892"/>
              </p:ext>
            </p:extLst>
          </p:nvPr>
        </p:nvGraphicFramePr>
        <p:xfrm>
          <a:off x="1259632" y="2276872"/>
          <a:ext cx="6168008" cy="2203440"/>
        </p:xfrm>
        <a:graphic>
          <a:graphicData uri="http://schemas.openxmlformats.org/drawingml/2006/table">
            <a:tbl>
              <a:tblPr firstRow="1" bandRow="1">
                <a:tableStyleId>{0660B408-B3CF-4A94-85FC-2B1E0A45F4A2}</a:tableStyleId>
              </a:tblPr>
              <a:tblGrid>
                <a:gridCol w="1656184"/>
                <a:gridCol w="4511824"/>
              </a:tblGrid>
              <a:tr h="550860">
                <a:tc>
                  <a:txBody>
                    <a:bodyPr/>
                    <a:lstStyle/>
                    <a:p>
                      <a:r>
                        <a:rPr lang="zh-CN" altLang="en-US" dirty="0" smtClean="0"/>
                        <a:t>监控对象</a:t>
                      </a:r>
                      <a:endParaRPr lang="zh-CN" altLang="en-US" dirty="0">
                        <a:solidFill>
                          <a:schemeClr val="bg1"/>
                        </a:solidFill>
                      </a:endParaRPr>
                    </a:p>
                  </a:txBody>
                  <a:tcPr/>
                </a:tc>
                <a:tc>
                  <a:txBody>
                    <a:bodyPr/>
                    <a:lstStyle/>
                    <a:p>
                      <a:r>
                        <a:rPr lang="zh-CN" altLang="en-US" dirty="0" smtClean="0"/>
                        <a:t>监控内容</a:t>
                      </a:r>
                      <a:endParaRPr lang="zh-CN" altLang="en-US" dirty="0">
                        <a:solidFill>
                          <a:schemeClr val="bg1"/>
                        </a:solidFill>
                      </a:endParaRPr>
                    </a:p>
                  </a:txBody>
                  <a:tcPr/>
                </a:tc>
              </a:tr>
              <a:tr h="550860">
                <a:tc>
                  <a:txBody>
                    <a:bodyPr/>
                    <a:lstStyle/>
                    <a:p>
                      <a:r>
                        <a:rPr lang="en-US" altLang="zh-CN" dirty="0" smtClean="0"/>
                        <a:t>CPU</a:t>
                      </a:r>
                      <a:endParaRPr lang="zh-CN" altLang="en-US" dirty="0">
                        <a:solidFill>
                          <a:schemeClr val="tx1"/>
                        </a:solidFill>
                      </a:endParaRPr>
                    </a:p>
                  </a:txBody>
                  <a:tcPr/>
                </a:tc>
                <a:tc>
                  <a:txBody>
                    <a:bodyPr/>
                    <a:lstStyle/>
                    <a:p>
                      <a:r>
                        <a:rPr lang="zh-CN" altLang="en-US" dirty="0" smtClean="0"/>
                        <a:t>使用率</a:t>
                      </a:r>
                      <a:endParaRPr lang="zh-CN" altLang="en-US" dirty="0">
                        <a:solidFill>
                          <a:schemeClr val="tx1"/>
                        </a:solidFill>
                      </a:endParaRPr>
                    </a:p>
                  </a:txBody>
                  <a:tcPr/>
                </a:tc>
              </a:tr>
              <a:tr h="550860">
                <a:tc>
                  <a:txBody>
                    <a:bodyPr/>
                    <a:lstStyle/>
                    <a:p>
                      <a:r>
                        <a:rPr lang="zh-CN" altLang="en-US" dirty="0" smtClean="0"/>
                        <a:t>内存</a:t>
                      </a:r>
                      <a:endParaRPr lang="zh-CN" altLang="en-US" dirty="0">
                        <a:solidFill>
                          <a:schemeClr val="tx1"/>
                        </a:solidFill>
                      </a:endParaRPr>
                    </a:p>
                  </a:txBody>
                  <a:tcPr/>
                </a:tc>
                <a:tc>
                  <a:txBody>
                    <a:bodyPr/>
                    <a:lstStyle/>
                    <a:p>
                      <a:r>
                        <a:rPr lang="zh-CN" altLang="en-US" dirty="0" smtClean="0"/>
                        <a:t>使用率、读写操作</a:t>
                      </a:r>
                      <a:endParaRPr lang="zh-CN" altLang="en-US" dirty="0">
                        <a:solidFill>
                          <a:schemeClr val="tx1"/>
                        </a:solidFill>
                      </a:endParaRPr>
                    </a:p>
                  </a:txBody>
                  <a:tcPr/>
                </a:tc>
              </a:tr>
              <a:tr h="550860">
                <a:tc>
                  <a:txBody>
                    <a:bodyPr/>
                    <a:lstStyle/>
                    <a:p>
                      <a:r>
                        <a:rPr lang="zh-CN" altLang="en-US" dirty="0" smtClean="0"/>
                        <a:t>网络</a:t>
                      </a:r>
                      <a:endParaRPr lang="zh-CN" altLang="en-US" dirty="0">
                        <a:solidFill>
                          <a:schemeClr val="tx1"/>
                        </a:solidFill>
                      </a:endParaRPr>
                    </a:p>
                  </a:txBody>
                  <a:tcPr/>
                </a:tc>
                <a:tc>
                  <a:txBody>
                    <a:bodyPr/>
                    <a:lstStyle/>
                    <a:p>
                      <a:r>
                        <a:rPr lang="zh-CN" altLang="en-US" dirty="0" smtClean="0"/>
                        <a:t>网络实时输入输出状态、路由器状态</a:t>
                      </a:r>
                      <a:endParaRPr lang="zh-CN" altLang="en-US" dirty="0">
                        <a:solidFill>
                          <a:schemeClr val="tx1"/>
                        </a:solidFill>
                      </a:endParaRPr>
                    </a:p>
                  </a:txBody>
                  <a:tcPr/>
                </a:tc>
              </a:tr>
            </a:tbl>
          </a:graphicData>
        </a:graphic>
      </p:graphicFrame>
    </p:spTree>
    <p:extLst>
      <p:ext uri="{BB962C8B-B14F-4D97-AF65-F5344CB8AC3E}">
        <p14:creationId xmlns:p14="http://schemas.microsoft.com/office/powerpoint/2010/main" val="2714915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116632"/>
            <a:ext cx="7772400" cy="865187"/>
          </a:xfrm>
        </p:spPr>
        <p:txBody>
          <a:bodyPr>
            <a:normAutofit fontScale="90000"/>
          </a:bodyPr>
          <a:lstStyle/>
          <a:p>
            <a:r>
              <a:rPr lang="zh-CN" altLang="en-US" dirty="0" smtClean="0"/>
              <a:t>基础设施层基本功能</a:t>
            </a:r>
            <a:r>
              <a:rPr lang="en-US" altLang="zh-CN" dirty="0" smtClean="0"/>
              <a:t/>
            </a:r>
            <a:br>
              <a:rPr lang="en-US" altLang="zh-CN" dirty="0" smtClean="0"/>
            </a:br>
            <a:r>
              <a:rPr lang="en-US" altLang="zh-CN" dirty="0" smtClean="0"/>
              <a:t>				——</a:t>
            </a:r>
            <a:r>
              <a:rPr lang="zh-CN" altLang="en-US" dirty="0" smtClean="0"/>
              <a:t>负载管理</a:t>
            </a:r>
            <a:endParaRPr lang="zh-CN" altLang="en-US" dirty="0"/>
          </a:p>
        </p:txBody>
      </p:sp>
      <p:sp>
        <p:nvSpPr>
          <p:cNvPr id="3" name="文本占位符 2"/>
          <p:cNvSpPr>
            <a:spLocks noGrp="1"/>
          </p:cNvSpPr>
          <p:nvPr>
            <p:ph type="body" sz="half" idx="1"/>
          </p:nvPr>
        </p:nvSpPr>
        <p:spPr>
          <a:xfrm>
            <a:off x="714348" y="1643050"/>
            <a:ext cx="7815290" cy="4754562"/>
          </a:xfrm>
        </p:spPr>
        <p:txBody>
          <a:bodyPr/>
          <a:lstStyle/>
          <a:p>
            <a:endParaRPr lang="en-US" altLang="zh-CN" dirty="0" smtClean="0"/>
          </a:p>
          <a:p>
            <a:endParaRPr lang="zh-CN" alt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3" b="10809"/>
          <a:stretch/>
        </p:blipFill>
        <p:spPr bwMode="auto">
          <a:xfrm>
            <a:off x="362857" y="1916832"/>
            <a:ext cx="5086127" cy="1871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图示 4"/>
          <p:cNvGraphicFramePr/>
          <p:nvPr>
            <p:extLst>
              <p:ext uri="{D42A27DB-BD31-4B8C-83A1-F6EECF244321}">
                <p14:modId xmlns:p14="http://schemas.microsoft.com/office/powerpoint/2010/main" val="3724606108"/>
              </p:ext>
            </p:extLst>
          </p:nvPr>
        </p:nvGraphicFramePr>
        <p:xfrm>
          <a:off x="4716016" y="3429000"/>
          <a:ext cx="3984104" cy="2680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1773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116632"/>
            <a:ext cx="7772400" cy="865187"/>
          </a:xfrm>
        </p:spPr>
        <p:txBody>
          <a:bodyPr>
            <a:normAutofit fontScale="90000"/>
          </a:bodyPr>
          <a:lstStyle/>
          <a:p>
            <a:r>
              <a:rPr lang="zh-CN" altLang="en-US" dirty="0" smtClean="0"/>
              <a:t>基础设施层基本功能</a:t>
            </a:r>
            <a:r>
              <a:rPr lang="en-US" altLang="zh-CN" dirty="0" smtClean="0"/>
              <a:t/>
            </a:r>
            <a:br>
              <a:rPr lang="en-US" altLang="zh-CN" dirty="0" smtClean="0"/>
            </a:br>
            <a:r>
              <a:rPr lang="en-US" altLang="zh-CN" dirty="0" smtClean="0"/>
              <a:t>				——</a:t>
            </a:r>
            <a:r>
              <a:rPr lang="zh-CN" altLang="en-US" dirty="0" smtClean="0"/>
              <a:t>数据管理</a:t>
            </a:r>
            <a:endParaRPr lang="zh-CN" altLang="en-US" dirty="0"/>
          </a:p>
        </p:txBody>
      </p:sp>
      <p:sp>
        <p:nvSpPr>
          <p:cNvPr id="3" name="文本占位符 2"/>
          <p:cNvSpPr>
            <a:spLocks noGrp="1"/>
          </p:cNvSpPr>
          <p:nvPr>
            <p:ph type="body" sz="half" idx="1"/>
          </p:nvPr>
        </p:nvSpPr>
        <p:spPr>
          <a:xfrm>
            <a:off x="683568" y="1340768"/>
            <a:ext cx="7815290" cy="4754562"/>
          </a:xfrm>
        </p:spPr>
        <p:txBody>
          <a:bodyPr/>
          <a:lstStyle/>
          <a:p>
            <a:r>
              <a:rPr lang="zh-CN" altLang="en-US" dirty="0" smtClean="0"/>
              <a:t>完整性：</a:t>
            </a:r>
            <a:endParaRPr lang="en-US" altLang="zh-CN" dirty="0" smtClean="0"/>
          </a:p>
          <a:p>
            <a:pPr lvl="1"/>
            <a:r>
              <a:rPr lang="zh-CN" altLang="en-US" dirty="0" smtClean="0"/>
              <a:t>关系型数据的状态在任何时间都是确定的</a:t>
            </a:r>
            <a:endParaRPr lang="en-US" altLang="zh-CN" dirty="0" smtClean="0"/>
          </a:p>
          <a:p>
            <a:pPr lvl="1"/>
            <a:r>
              <a:rPr lang="zh-CN" altLang="en-US" dirty="0" smtClean="0"/>
              <a:t>可以通过操作使得数据在正常和异常情况下都能恢复到一致的状态</a:t>
            </a:r>
            <a:endParaRPr lang="en-US" altLang="zh-CN" dirty="0" smtClean="0"/>
          </a:p>
          <a:p>
            <a:r>
              <a:rPr lang="zh-CN" altLang="en-US" dirty="0" smtClean="0"/>
              <a:t>可靠性：</a:t>
            </a:r>
            <a:endParaRPr lang="en-US" altLang="zh-CN" dirty="0" smtClean="0"/>
          </a:p>
          <a:p>
            <a:pPr lvl="1"/>
            <a:r>
              <a:rPr lang="zh-CN" altLang="en-US" dirty="0"/>
              <a:t>将</a:t>
            </a:r>
            <a:r>
              <a:rPr lang="zh-CN" altLang="en-US" dirty="0" smtClean="0"/>
              <a:t>数据的损坏和丢失几率降到最低</a:t>
            </a:r>
            <a:endParaRPr lang="en-US" altLang="zh-CN" dirty="0" smtClean="0"/>
          </a:p>
          <a:p>
            <a:r>
              <a:rPr lang="zh-CN" altLang="en-US" dirty="0" smtClean="0"/>
              <a:t>可管理性：</a:t>
            </a:r>
            <a:endParaRPr lang="en-US" altLang="zh-CN" dirty="0" smtClean="0"/>
          </a:p>
          <a:p>
            <a:pPr lvl="1"/>
            <a:r>
              <a:rPr lang="zh-CN" altLang="en-US" dirty="0" smtClean="0"/>
              <a:t>数据能够被管理员及上层服务提供者以一种粗粒度和逻辑简单的方式管理</a:t>
            </a:r>
            <a:endParaRPr lang="en-US" altLang="zh-CN" dirty="0" smtClean="0"/>
          </a:p>
        </p:txBody>
      </p:sp>
    </p:spTree>
    <p:extLst>
      <p:ext uri="{BB962C8B-B14F-4D97-AF65-F5344CB8AC3E}">
        <p14:creationId xmlns:p14="http://schemas.microsoft.com/office/powerpoint/2010/main" val="2452931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116632"/>
            <a:ext cx="7772400" cy="865187"/>
          </a:xfrm>
        </p:spPr>
        <p:txBody>
          <a:bodyPr>
            <a:normAutofit fontScale="90000"/>
          </a:bodyPr>
          <a:lstStyle/>
          <a:p>
            <a:r>
              <a:rPr lang="zh-CN" altLang="en-US" dirty="0" smtClean="0"/>
              <a:t>基础设施层基本功能</a:t>
            </a:r>
            <a:r>
              <a:rPr lang="en-US" altLang="zh-CN" dirty="0" smtClean="0"/>
              <a:t/>
            </a:r>
            <a:br>
              <a:rPr lang="en-US" altLang="zh-CN" dirty="0" smtClean="0"/>
            </a:br>
            <a:r>
              <a:rPr lang="en-US" altLang="zh-CN" dirty="0" smtClean="0"/>
              <a:t>				——</a:t>
            </a:r>
            <a:r>
              <a:rPr lang="zh-CN" altLang="en-US" dirty="0" smtClean="0"/>
              <a:t>资源部署</a:t>
            </a:r>
            <a:endParaRPr lang="zh-CN" altLang="en-US" dirty="0"/>
          </a:p>
        </p:txBody>
      </p:sp>
      <p:sp>
        <p:nvSpPr>
          <p:cNvPr id="3" name="文本占位符 2"/>
          <p:cNvSpPr>
            <a:spLocks noGrp="1"/>
          </p:cNvSpPr>
          <p:nvPr>
            <p:ph type="body" sz="half" idx="1"/>
          </p:nvPr>
        </p:nvSpPr>
        <p:spPr>
          <a:xfrm>
            <a:off x="743650" y="1412776"/>
            <a:ext cx="7815290" cy="4754562"/>
          </a:xfrm>
        </p:spPr>
        <p:txBody>
          <a:bodyPr/>
          <a:lstStyle/>
          <a:p>
            <a:r>
              <a:rPr lang="zh-CN" altLang="en-US" dirty="0" smtClean="0"/>
              <a:t>通过自动化部署流程将资源交付给上层应用的过程</a:t>
            </a:r>
            <a:endParaRPr lang="en-US" altLang="zh-CN" dirty="0" smtClean="0"/>
          </a:p>
        </p:txBody>
      </p:sp>
      <p:pic>
        <p:nvPicPr>
          <p:cNvPr id="4098" name="Picture 2" descr="C:\Documents and Settings\gcpopo\Local Settings\Temporary Internet Files\Content.IE5\CBK98BU5\MC9002955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3212976"/>
            <a:ext cx="2376264" cy="2013890"/>
          </a:xfrm>
          <a:prstGeom prst="rect">
            <a:avLst/>
          </a:prstGeom>
          <a:noFill/>
          <a:extLst>
            <a:ext uri="{909E8E84-426E-40DD-AFC4-6F175D3DCCD1}">
              <a14:hiddenFill xmlns:a14="http://schemas.microsoft.com/office/drawing/2010/main">
                <a:solidFill>
                  <a:srgbClr val="FFFFFF"/>
                </a:solidFill>
              </a14:hiddenFill>
            </a:ext>
          </a:extLst>
        </p:spPr>
      </p:pic>
      <p:sp>
        <p:nvSpPr>
          <p:cNvPr id="7" name="椭圆 6"/>
          <p:cNvSpPr/>
          <p:nvPr/>
        </p:nvSpPr>
        <p:spPr>
          <a:xfrm>
            <a:off x="755576" y="2564904"/>
            <a:ext cx="3816424" cy="100811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实现基础设施层的动态可伸缩性</a:t>
            </a:r>
            <a:endParaRPr lang="zh-CN"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椭圆 8"/>
          <p:cNvSpPr/>
          <p:nvPr/>
        </p:nvSpPr>
        <p:spPr>
          <a:xfrm>
            <a:off x="610602" y="4889975"/>
            <a:ext cx="3816424" cy="100811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故障恢复和硬件维护</a:t>
            </a:r>
            <a:endParaRPr lang="zh-CN"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椭圆 9"/>
          <p:cNvSpPr/>
          <p:nvPr/>
        </p:nvSpPr>
        <p:spPr>
          <a:xfrm>
            <a:off x="5148064" y="3715865"/>
            <a:ext cx="3816424" cy="100811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其他场景</a:t>
            </a:r>
            <a:r>
              <a:rPr lang="en-US" altLang="zh-CN"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zh-CN"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47668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116632"/>
            <a:ext cx="7772400" cy="865187"/>
          </a:xfrm>
        </p:spPr>
        <p:txBody>
          <a:bodyPr>
            <a:normAutofit fontScale="90000"/>
          </a:bodyPr>
          <a:lstStyle/>
          <a:p>
            <a:r>
              <a:rPr lang="zh-CN" altLang="en-US" dirty="0" smtClean="0"/>
              <a:t>基础设施层基本功能</a:t>
            </a:r>
            <a:r>
              <a:rPr lang="en-US" altLang="zh-CN" dirty="0" smtClean="0"/>
              <a:t/>
            </a:r>
            <a:br>
              <a:rPr lang="en-US" altLang="zh-CN" dirty="0" smtClean="0"/>
            </a:br>
            <a:r>
              <a:rPr lang="en-US" altLang="zh-CN" dirty="0" smtClean="0"/>
              <a:t>				——</a:t>
            </a:r>
            <a:r>
              <a:rPr lang="zh-CN" altLang="en-US" dirty="0" smtClean="0"/>
              <a:t>安全管理</a:t>
            </a:r>
            <a:endParaRPr lang="zh-CN" altLang="en-US" dirty="0"/>
          </a:p>
        </p:txBody>
      </p:sp>
      <p:pic>
        <p:nvPicPr>
          <p:cNvPr id="5122" name="Picture 2" descr="C:\Documents and Settings\gcpopo\Local Settings\Temporary Internet Files\Content.IE5\CBK98BU5\MC90029084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3068960"/>
            <a:ext cx="1916317" cy="285184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123845" y="2060848"/>
            <a:ext cx="5277407" cy="1446550"/>
          </a:xfrm>
          <a:prstGeom prst="rect">
            <a:avLst/>
          </a:prstGeom>
          <a:noFill/>
          <a:effectLst>
            <a:innerShdw blurRad="63500" dist="50800" dir="13500000">
              <a:prstClr val="black">
                <a:alpha val="50000"/>
              </a:prstClr>
            </a:innerShdw>
          </a:effectLst>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4400" b="1" cap="all" spc="0" dirty="0" smtClean="0">
                <a:ln w="0"/>
                <a:solidFill>
                  <a:srgbClr val="7030A0"/>
                </a:solidFill>
                <a:effectLst>
                  <a:reflection blurRad="12700" stA="50000" endPos="50000" dist="5000" dir="5400000" sy="-100000" rotWithShape="0"/>
                </a:effectLst>
              </a:rPr>
              <a:t>保证基础设施资源被</a:t>
            </a:r>
            <a:endParaRPr lang="en-US" altLang="zh-CN" sz="4400" b="1" cap="all" spc="0" dirty="0" smtClean="0">
              <a:ln w="0"/>
              <a:solidFill>
                <a:srgbClr val="7030A0"/>
              </a:solidFill>
              <a:effectLst>
                <a:reflection blurRad="12700" stA="50000" endPos="50000" dist="5000" dir="5400000" sy="-100000" rotWithShape="0"/>
              </a:effectLst>
            </a:endParaRPr>
          </a:p>
          <a:p>
            <a:pPr algn="ctr"/>
            <a:r>
              <a:rPr lang="zh-CN" altLang="en-US" sz="4400" b="1" cap="all" spc="0" dirty="0" smtClean="0">
                <a:ln w="0"/>
                <a:solidFill>
                  <a:srgbClr val="7030A0"/>
                </a:solidFill>
                <a:effectLst>
                  <a:reflection blurRad="12700" stA="50000" endPos="50000" dist="5000" dir="5400000" sy="-100000" rotWithShape="0"/>
                </a:effectLst>
              </a:rPr>
              <a:t>合法地访问和使用</a:t>
            </a:r>
            <a:endParaRPr lang="zh-CN" altLang="en-US" sz="4400" b="1" cap="all" spc="0" dirty="0">
              <a:ln w="0"/>
              <a:solidFill>
                <a:srgbClr val="7030A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620922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116632"/>
            <a:ext cx="7772400" cy="865187"/>
          </a:xfrm>
        </p:spPr>
        <p:txBody>
          <a:bodyPr>
            <a:normAutofit fontScale="90000"/>
          </a:bodyPr>
          <a:lstStyle/>
          <a:p>
            <a:r>
              <a:rPr lang="zh-CN" altLang="en-US" dirty="0" smtClean="0"/>
              <a:t>基础设施层基本功能</a:t>
            </a:r>
            <a:r>
              <a:rPr lang="en-US" altLang="zh-CN" dirty="0" smtClean="0"/>
              <a:t/>
            </a:r>
            <a:br>
              <a:rPr lang="en-US" altLang="zh-CN" dirty="0" smtClean="0"/>
            </a:br>
            <a:r>
              <a:rPr lang="en-US" altLang="zh-CN" dirty="0" smtClean="0"/>
              <a:t>				——</a:t>
            </a:r>
            <a:r>
              <a:rPr lang="zh-CN" altLang="en-US" dirty="0" smtClean="0"/>
              <a:t>计费管理</a:t>
            </a:r>
            <a:endParaRPr lang="zh-CN" altLang="en-US" dirty="0"/>
          </a:p>
        </p:txBody>
      </p:sp>
      <p:graphicFrame>
        <p:nvGraphicFramePr>
          <p:cNvPr id="6" name="图示 5"/>
          <p:cNvGraphicFramePr/>
          <p:nvPr>
            <p:extLst>
              <p:ext uri="{D42A27DB-BD31-4B8C-83A1-F6EECF244321}">
                <p14:modId xmlns:p14="http://schemas.microsoft.com/office/powerpoint/2010/main" val="1382174289"/>
              </p:ext>
            </p:extLst>
          </p:nvPr>
        </p:nvGraphicFramePr>
        <p:xfrm>
          <a:off x="-396552" y="19168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220072" y="2204864"/>
            <a:ext cx="3024336"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800" b="1" dirty="0" smtClean="0">
                <a:solidFill>
                  <a:srgbClr val="0070C0"/>
                </a:solidFill>
              </a:rPr>
              <a:t>云计算提供商可以采用一些适当的替代方式来保证用户业务的顺利完成，同时降低用户需要支付的费用。</a:t>
            </a:r>
            <a:endParaRPr lang="zh-CN" altLang="en-US" sz="2800" b="1" dirty="0">
              <a:solidFill>
                <a:srgbClr val="0070C0"/>
              </a:solidFill>
            </a:endParaRPr>
          </a:p>
        </p:txBody>
      </p:sp>
    </p:spTree>
    <p:extLst>
      <p:ext uri="{BB962C8B-B14F-4D97-AF65-F5344CB8AC3E}">
        <p14:creationId xmlns:p14="http://schemas.microsoft.com/office/powerpoint/2010/main" val="2131785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基础设施层服务示例</a:t>
            </a:r>
            <a:endParaRPr lang="zh-CN" alt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660"/>
          <a:stretch/>
        </p:blipFill>
        <p:spPr bwMode="auto">
          <a:xfrm>
            <a:off x="2267744" y="1171531"/>
            <a:ext cx="4032448" cy="4938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0893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p14="http://schemas.microsoft.com/office/powerpoint/2010/main" val="561539856"/>
              </p:ext>
            </p:extLst>
          </p:nvPr>
        </p:nvGraphicFramePr>
        <p:xfrm>
          <a:off x="395536" y="404664"/>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内容占位符 5"/>
          <p:cNvGraphicFramePr>
            <a:graphicFrameLocks noGrp="1"/>
          </p:cNvGraphicFramePr>
          <p:nvPr>
            <p:ph idx="1"/>
            <p:extLst>
              <p:ext uri="{D42A27DB-BD31-4B8C-83A1-F6EECF244321}">
                <p14:modId xmlns:p14="http://schemas.microsoft.com/office/powerpoint/2010/main" val="407939454"/>
              </p:ext>
            </p:extLst>
          </p:nvPr>
        </p:nvGraphicFramePr>
        <p:xfrm>
          <a:off x="467544" y="1556792"/>
          <a:ext cx="8229600" cy="43891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标题 1"/>
          <p:cNvSpPr>
            <a:spLocks noGrp="1"/>
          </p:cNvSpPr>
          <p:nvPr>
            <p:ph type="title"/>
          </p:nvPr>
        </p:nvSpPr>
        <p:spPr>
          <a:xfrm>
            <a:off x="539552" y="116632"/>
            <a:ext cx="8229600" cy="1143000"/>
          </a:xfrm>
        </p:spPr>
        <p:txBody>
          <a:bodyPr/>
          <a:lstStyle/>
          <a:p>
            <a:r>
              <a:rPr lang="zh-CN" altLang="en-US" dirty="0" smtClean="0"/>
              <a:t>大纲</a:t>
            </a:r>
            <a:endParaRPr lang="zh-CN" altLang="en-US" dirty="0"/>
          </a:p>
        </p:txBody>
      </p:sp>
    </p:spTree>
    <p:extLst>
      <p:ext uri="{BB962C8B-B14F-4D97-AF65-F5344CB8AC3E}">
        <p14:creationId xmlns:p14="http://schemas.microsoft.com/office/powerpoint/2010/main" val="3161941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6"/>
          <p:cNvSpPr>
            <a:spLocks noGrp="1"/>
          </p:cNvSpPr>
          <p:nvPr>
            <p:ph type="sldNum" sz="quarter" idx="12"/>
          </p:nvPr>
        </p:nvSpPr>
        <p:spPr/>
        <p:txBody>
          <a:bodyPr/>
          <a:lstStyle/>
          <a:p>
            <a:fld id="{A7101CB5-CAA9-4DB2-A575-6310883FAD72}" type="slidenum">
              <a:rPr lang="zh-TW" altLang="en-US"/>
              <a:pPr/>
              <a:t>18</a:t>
            </a:fld>
            <a:endParaRPr lang="en-US" altLang="zh-TW"/>
          </a:p>
        </p:txBody>
      </p:sp>
      <p:sp>
        <p:nvSpPr>
          <p:cNvPr id="82946" name="Rectangle 2"/>
          <p:cNvSpPr>
            <a:spLocks noGrp="1" noChangeArrowheads="1"/>
          </p:cNvSpPr>
          <p:nvPr>
            <p:ph type="title"/>
          </p:nvPr>
        </p:nvSpPr>
        <p:spPr/>
        <p:txBody>
          <a:bodyPr/>
          <a:lstStyle/>
          <a:p>
            <a:r>
              <a:rPr lang="en-US" altLang="zh-TW"/>
              <a:t>Google : App Engine</a:t>
            </a:r>
            <a:endParaRPr lang="zh-TW" altLang="en-US"/>
          </a:p>
        </p:txBody>
      </p:sp>
      <p:sp>
        <p:nvSpPr>
          <p:cNvPr id="82947" name="Rectangle 3"/>
          <p:cNvSpPr>
            <a:spLocks noGrp="1" noChangeArrowheads="1"/>
          </p:cNvSpPr>
          <p:nvPr>
            <p:ph type="body" sz="half" idx="1"/>
          </p:nvPr>
        </p:nvSpPr>
        <p:spPr>
          <a:xfrm>
            <a:off x="685800" y="1341438"/>
            <a:ext cx="8134350" cy="4754562"/>
          </a:xfrm>
        </p:spPr>
        <p:txBody>
          <a:bodyPr lIns="139489" tIns="69745" rIns="139489" bIns="69745"/>
          <a:lstStyle/>
          <a:p>
            <a:r>
              <a:rPr lang="zh-CN" altLang="en-US" sz="2800" smtClean="0"/>
              <a:t>网络平台，让开发者可自行建立网络应用程序于</a:t>
            </a:r>
            <a:r>
              <a:rPr lang="en-US" altLang="zh-TW" sz="2800" smtClean="0"/>
              <a:t>google</a:t>
            </a:r>
            <a:r>
              <a:rPr lang="zh-TW" altLang="en-US" sz="2800"/>
              <a:t>平台中。</a:t>
            </a:r>
          </a:p>
          <a:p>
            <a:r>
              <a:rPr lang="zh-TW" altLang="en-US" sz="2800"/>
              <a:t>提供：</a:t>
            </a:r>
          </a:p>
          <a:p>
            <a:pPr lvl="1"/>
            <a:r>
              <a:rPr lang="en-US" altLang="zh-TW" sz="2400"/>
              <a:t>500MB of storage</a:t>
            </a:r>
          </a:p>
          <a:p>
            <a:pPr lvl="1"/>
            <a:r>
              <a:rPr lang="en-US" altLang="zh-TW" sz="2400"/>
              <a:t>up to 5 million page views a month</a:t>
            </a:r>
          </a:p>
          <a:p>
            <a:pPr lvl="1"/>
            <a:r>
              <a:rPr lang="en-US" altLang="zh-TW" sz="2400" smtClean="0"/>
              <a:t>10 applications per developer account</a:t>
            </a:r>
            <a:endParaRPr lang="en-US" altLang="zh-TW" sz="2700">
              <a:latin typeface="Century Gothic" pitchFamily="34" charset="0"/>
            </a:endParaRPr>
          </a:p>
          <a:p>
            <a:r>
              <a:rPr lang="en-US" altLang="zh-TW" sz="2800"/>
              <a:t>Limit</a:t>
            </a:r>
            <a:r>
              <a:rPr lang="zh-TW" altLang="en-US" sz="2800"/>
              <a:t>：</a:t>
            </a:r>
            <a:endParaRPr lang="en-US" altLang="zh-TW" sz="2800"/>
          </a:p>
          <a:p>
            <a:pPr lvl="1"/>
            <a:r>
              <a:rPr kumimoji="0" lang="en-US" altLang="zh-TW" sz="2400"/>
              <a:t>Language: P</a:t>
            </a:r>
            <a:r>
              <a:rPr lang="en-US" altLang="zh-TW" sz="2400"/>
              <a:t>ython、Java</a:t>
            </a:r>
            <a:endParaRPr lang="zh-TW" altLang="en-US" sz="2400"/>
          </a:p>
          <a:p>
            <a:pPr lvl="1"/>
            <a:r>
              <a:rPr lang="en-US" altLang="zh-TW" sz="2400"/>
              <a:t>web applications</a:t>
            </a:r>
          </a:p>
        </p:txBody>
      </p:sp>
      <p:pic>
        <p:nvPicPr>
          <p:cNvPr id="82948" name="Picture 4"/>
          <p:cNvPicPr>
            <a:picLocks noGrp="1" noChangeAspect="1" noChangeArrowheads="1"/>
          </p:cNvPicPr>
          <p:nvPr>
            <p:ph sz="half" idx="2"/>
          </p:nvPr>
        </p:nvPicPr>
        <p:blipFill>
          <a:blip r:embed="rId3"/>
          <a:srcRect/>
          <a:stretch>
            <a:fillRect/>
          </a:stretch>
        </p:blipFill>
        <p:spPr>
          <a:xfrm>
            <a:off x="5940152" y="4581128"/>
            <a:ext cx="1928813" cy="1481138"/>
          </a:xfrm>
          <a:noFill/>
          <a:ln/>
        </p:spPr>
      </p:pic>
    </p:spTree>
    <p:extLst>
      <p:ext uri="{BB962C8B-B14F-4D97-AF65-F5344CB8AC3E}">
        <p14:creationId xmlns:p14="http://schemas.microsoft.com/office/powerpoint/2010/main" val="210887831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750"/>
            <a:ext cx="8229600" cy="1143000"/>
          </a:xfrm>
        </p:spPr>
        <p:txBody>
          <a:bodyPr/>
          <a:lstStyle/>
          <a:p>
            <a:r>
              <a:rPr lang="zh-CN" altLang="en-US" dirty="0" smtClean="0"/>
              <a:t>平台层</a:t>
            </a:r>
            <a:endParaRPr lang="zh-CN" altLang="en-US" dirty="0"/>
          </a:p>
        </p:txBody>
      </p:sp>
      <p:sp>
        <p:nvSpPr>
          <p:cNvPr id="3" name="内容占位符 2"/>
          <p:cNvSpPr>
            <a:spLocks noGrp="1"/>
          </p:cNvSpPr>
          <p:nvPr>
            <p:ph idx="1"/>
          </p:nvPr>
        </p:nvSpPr>
        <p:spPr>
          <a:xfrm>
            <a:off x="5508104" y="1988840"/>
            <a:ext cx="2757478" cy="2922280"/>
          </a:xfrm>
        </p:spPr>
        <p:txBody>
          <a:bodyPr/>
          <a:lstStyle/>
          <a:p>
            <a:r>
              <a:rPr lang="zh-CN" altLang="en-US" dirty="0" smtClean="0"/>
              <a:t>交付给用户的是丰富的“云中间件”资源，这些资源包括容器、数据库和消息处理等。</a:t>
            </a:r>
            <a:endParaRPr lang="zh-CN" altLang="en-US" dirty="0"/>
          </a:p>
        </p:txBody>
      </p:sp>
      <p:graphicFrame>
        <p:nvGraphicFramePr>
          <p:cNvPr id="5" name="图示 4"/>
          <p:cNvGraphicFramePr/>
          <p:nvPr>
            <p:extLst>
              <p:ext uri="{D42A27DB-BD31-4B8C-83A1-F6EECF244321}">
                <p14:modId xmlns:p14="http://schemas.microsoft.com/office/powerpoint/2010/main" val="1443708125"/>
              </p:ext>
            </p:extLst>
          </p:nvPr>
        </p:nvGraphicFramePr>
        <p:xfrm>
          <a:off x="-10435"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1418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p14="http://schemas.microsoft.com/office/powerpoint/2010/main" val="2114663352"/>
              </p:ext>
            </p:extLst>
          </p:nvPr>
        </p:nvGraphicFramePr>
        <p:xfrm>
          <a:off x="395536" y="404664"/>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内容占位符 5"/>
          <p:cNvGraphicFramePr>
            <a:graphicFrameLocks noGrp="1"/>
          </p:cNvGraphicFramePr>
          <p:nvPr>
            <p:ph idx="1"/>
            <p:extLst>
              <p:ext uri="{D42A27DB-BD31-4B8C-83A1-F6EECF244321}">
                <p14:modId xmlns:p14="http://schemas.microsoft.com/office/powerpoint/2010/main" val="2448511191"/>
              </p:ext>
            </p:extLst>
          </p:nvPr>
        </p:nvGraphicFramePr>
        <p:xfrm>
          <a:off x="395536" y="1484784"/>
          <a:ext cx="8229600" cy="43891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标题 1"/>
          <p:cNvSpPr>
            <a:spLocks noGrp="1"/>
          </p:cNvSpPr>
          <p:nvPr>
            <p:ph type="title"/>
          </p:nvPr>
        </p:nvSpPr>
        <p:spPr>
          <a:xfrm>
            <a:off x="395536" y="22653"/>
            <a:ext cx="8229600" cy="1143000"/>
          </a:xfrm>
        </p:spPr>
        <p:txBody>
          <a:bodyPr/>
          <a:lstStyle/>
          <a:p>
            <a:r>
              <a:rPr lang="zh-CN" altLang="en-US" dirty="0" smtClean="0"/>
              <a:t>大纲</a:t>
            </a:r>
            <a:endParaRPr lang="zh-CN" altLang="en-US" dirty="0"/>
          </a:p>
        </p:txBody>
      </p:sp>
    </p:spTree>
    <p:extLst>
      <p:ext uri="{BB962C8B-B14F-4D97-AF65-F5344CB8AC3E}">
        <p14:creationId xmlns:p14="http://schemas.microsoft.com/office/powerpoint/2010/main" val="320225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116632"/>
            <a:ext cx="7772400" cy="865187"/>
          </a:xfrm>
        </p:spPr>
        <p:txBody>
          <a:bodyPr>
            <a:normAutofit fontScale="90000"/>
          </a:bodyPr>
          <a:lstStyle/>
          <a:p>
            <a:r>
              <a:rPr lang="zh-CN" altLang="en-US" dirty="0" smtClean="0"/>
              <a:t>平台层基本功能</a:t>
            </a:r>
            <a:r>
              <a:rPr lang="en-US" altLang="zh-CN" dirty="0" smtClean="0"/>
              <a:t/>
            </a:r>
            <a:br>
              <a:rPr lang="en-US" altLang="zh-CN" dirty="0" smtClean="0"/>
            </a:br>
            <a:r>
              <a:rPr lang="en-US" altLang="zh-CN" dirty="0" smtClean="0"/>
              <a:t>			——</a:t>
            </a:r>
            <a:r>
              <a:rPr lang="zh-CN" altLang="en-US" dirty="0" smtClean="0"/>
              <a:t>开发测试环境</a:t>
            </a:r>
            <a:endParaRPr lang="zh-CN" altLang="en-US" dirty="0"/>
          </a:p>
        </p:txBody>
      </p:sp>
      <p:sp>
        <p:nvSpPr>
          <p:cNvPr id="3" name="文本占位符 2"/>
          <p:cNvSpPr>
            <a:spLocks noGrp="1"/>
          </p:cNvSpPr>
          <p:nvPr>
            <p:ph type="body" sz="half" idx="1"/>
          </p:nvPr>
        </p:nvSpPr>
        <p:spPr>
          <a:xfrm>
            <a:off x="683568" y="1412776"/>
            <a:ext cx="7815290" cy="4754562"/>
          </a:xfrm>
        </p:spPr>
        <p:txBody>
          <a:bodyPr/>
          <a:lstStyle/>
          <a:p>
            <a:r>
              <a:rPr lang="zh-CN" altLang="en-US" dirty="0"/>
              <a:t>一</a:t>
            </a:r>
            <a:r>
              <a:rPr lang="zh-CN" altLang="en-US" dirty="0" smtClean="0"/>
              <a:t>个开发平台需要清晰地定义应用模型，具备一套</a:t>
            </a:r>
            <a:r>
              <a:rPr lang="en-US" altLang="zh-CN" dirty="0" smtClean="0"/>
              <a:t>API</a:t>
            </a:r>
            <a:r>
              <a:rPr lang="zh-CN" altLang="en-US" dirty="0" smtClean="0"/>
              <a:t>代码库，提供必要的开发测试环境</a:t>
            </a:r>
            <a:endParaRPr lang="en-US" altLang="zh-CN" dirty="0" smtClean="0"/>
          </a:p>
          <a:p>
            <a:endParaRPr lang="en-US" altLang="zh-CN" dirty="0" smtClean="0"/>
          </a:p>
        </p:txBody>
      </p:sp>
      <p:graphicFrame>
        <p:nvGraphicFramePr>
          <p:cNvPr id="6" name="表格 5"/>
          <p:cNvGraphicFramePr>
            <a:graphicFrameLocks noGrp="1"/>
          </p:cNvGraphicFramePr>
          <p:nvPr>
            <p:extLst>
              <p:ext uri="{D42A27DB-BD31-4B8C-83A1-F6EECF244321}">
                <p14:modId xmlns:p14="http://schemas.microsoft.com/office/powerpoint/2010/main" val="241212949"/>
              </p:ext>
            </p:extLst>
          </p:nvPr>
        </p:nvGraphicFramePr>
        <p:xfrm>
          <a:off x="1763688" y="2924944"/>
          <a:ext cx="6096000" cy="3114040"/>
        </p:xfrm>
        <a:graphic>
          <a:graphicData uri="http://schemas.openxmlformats.org/drawingml/2006/table">
            <a:tbl>
              <a:tblPr firstRow="1" bandRow="1">
                <a:tableStyleId>{0660B408-B3CF-4A94-85FC-2B1E0A45F4A2}</a:tableStyleId>
              </a:tblPr>
              <a:tblGrid>
                <a:gridCol w="1944216"/>
                <a:gridCol w="4151784"/>
              </a:tblGrid>
              <a:tr h="370840">
                <a:tc>
                  <a:txBody>
                    <a:bodyPr/>
                    <a:lstStyle/>
                    <a:p>
                      <a:r>
                        <a:rPr lang="zh-CN" altLang="en-US" dirty="0" smtClean="0"/>
                        <a:t>定义对象</a:t>
                      </a:r>
                      <a:endParaRPr lang="zh-CN" altLang="en-US" dirty="0"/>
                    </a:p>
                  </a:txBody>
                  <a:tcPr/>
                </a:tc>
                <a:tc>
                  <a:txBody>
                    <a:bodyPr/>
                    <a:lstStyle/>
                    <a:p>
                      <a:r>
                        <a:rPr lang="zh-CN" altLang="en-US" dirty="0" smtClean="0"/>
                        <a:t>详细说明</a:t>
                      </a:r>
                      <a:endParaRPr lang="zh-CN" altLang="en-US" dirty="0"/>
                    </a:p>
                  </a:txBody>
                  <a:tcPr/>
                </a:tc>
              </a:tr>
              <a:tr h="370840">
                <a:tc>
                  <a:txBody>
                    <a:bodyPr/>
                    <a:lstStyle/>
                    <a:p>
                      <a:r>
                        <a:rPr lang="zh-CN" altLang="en-US" dirty="0" smtClean="0"/>
                        <a:t>应用模型</a:t>
                      </a:r>
                      <a:endParaRPr lang="zh-CN" altLang="en-US" dirty="0"/>
                    </a:p>
                  </a:txBody>
                  <a:tcPr/>
                </a:tc>
                <a:tc>
                  <a:txBody>
                    <a:bodyPr/>
                    <a:lstStyle/>
                    <a:p>
                      <a:r>
                        <a:rPr lang="en-US" altLang="zh-CN" dirty="0" smtClean="0"/>
                        <a:t>1</a:t>
                      </a:r>
                      <a:r>
                        <a:rPr lang="zh-CN" altLang="en-US" dirty="0" smtClean="0"/>
                        <a:t>、开发应用的编程语言</a:t>
                      </a:r>
                      <a:endParaRPr lang="en-US" altLang="zh-CN" dirty="0" smtClean="0"/>
                    </a:p>
                    <a:p>
                      <a:r>
                        <a:rPr lang="en-US" altLang="zh-CN" dirty="0" smtClean="0"/>
                        <a:t>2</a:t>
                      </a:r>
                      <a:r>
                        <a:rPr lang="zh-CN" altLang="en-US" dirty="0" smtClean="0"/>
                        <a:t>、应用的元数据模型</a:t>
                      </a:r>
                      <a:endParaRPr lang="en-US" altLang="zh-CN" dirty="0" smtClean="0"/>
                    </a:p>
                    <a:p>
                      <a:r>
                        <a:rPr lang="en-US" altLang="zh-CN" dirty="0" smtClean="0"/>
                        <a:t>3</a:t>
                      </a:r>
                      <a:r>
                        <a:rPr lang="zh-CN" altLang="en-US" dirty="0" smtClean="0"/>
                        <a:t>、应用的打包发布格式</a:t>
                      </a:r>
                      <a:endParaRPr lang="zh-CN" altLang="en-US" dirty="0"/>
                    </a:p>
                  </a:txBody>
                  <a:tcPr/>
                </a:tc>
              </a:tr>
              <a:tr h="370840">
                <a:tc>
                  <a:txBody>
                    <a:bodyPr/>
                    <a:lstStyle/>
                    <a:p>
                      <a:r>
                        <a:rPr lang="en-US" altLang="zh-CN" dirty="0" smtClean="0"/>
                        <a:t>API</a:t>
                      </a:r>
                      <a:r>
                        <a:rPr lang="zh-CN" altLang="en-US" dirty="0" smtClean="0"/>
                        <a:t>代码库</a:t>
                      </a:r>
                      <a:endParaRPr lang="zh-CN" altLang="en-US" dirty="0"/>
                    </a:p>
                  </a:txBody>
                  <a:tcPr/>
                </a:tc>
                <a:tc>
                  <a:txBody>
                    <a:bodyPr/>
                    <a:lstStyle/>
                    <a:p>
                      <a:r>
                        <a:rPr lang="zh-CN" altLang="en-US" dirty="0" smtClean="0"/>
                        <a:t>平台层为其上开发应用而提供的统一服务</a:t>
                      </a:r>
                      <a:endParaRPr lang="en-US" altLang="zh-CN" dirty="0" smtClean="0"/>
                    </a:p>
                  </a:txBody>
                  <a:tcPr/>
                </a:tc>
              </a:tr>
              <a:tr h="370840">
                <a:tc>
                  <a:txBody>
                    <a:bodyPr/>
                    <a:lstStyle/>
                    <a:p>
                      <a:r>
                        <a:rPr lang="zh-CN" altLang="en-US" dirty="0" smtClean="0"/>
                        <a:t>开发测试环境</a:t>
                      </a:r>
                      <a:endParaRPr lang="zh-CN" altLang="en-US" dirty="0"/>
                    </a:p>
                  </a:txBody>
                  <a:tcPr/>
                </a:tc>
                <a:tc>
                  <a:txBody>
                    <a:bodyPr/>
                    <a:lstStyle/>
                    <a:p>
                      <a:r>
                        <a:rPr lang="zh-CN" altLang="en-US" dirty="0" smtClean="0"/>
                        <a:t>实现方式：</a:t>
                      </a:r>
                      <a:endParaRPr lang="en-US" altLang="zh-CN" dirty="0" smtClean="0"/>
                    </a:p>
                    <a:p>
                      <a:r>
                        <a:rPr lang="en-US" altLang="zh-CN" dirty="0" smtClean="0"/>
                        <a:t>1</a:t>
                      </a:r>
                      <a:r>
                        <a:rPr lang="zh-CN" altLang="en-US" dirty="0" smtClean="0"/>
                        <a:t>、通过网络向软件开发者提供在线应用开发和测试环境</a:t>
                      </a:r>
                      <a:endParaRPr lang="en-US" altLang="zh-CN" dirty="0" smtClean="0"/>
                    </a:p>
                    <a:p>
                      <a:r>
                        <a:rPr lang="en-US" altLang="zh-CN" dirty="0" smtClean="0"/>
                        <a:t>2</a:t>
                      </a:r>
                      <a:r>
                        <a:rPr lang="zh-CN" altLang="en-US" dirty="0" smtClean="0"/>
                        <a:t>、提供离线的集成开发环境</a:t>
                      </a:r>
                      <a:endParaRPr lang="en-US" altLang="zh-CN" dirty="0" smtClean="0"/>
                    </a:p>
                  </a:txBody>
                  <a:tcPr/>
                </a:tc>
              </a:tr>
            </a:tbl>
          </a:graphicData>
        </a:graphic>
      </p:graphicFrame>
    </p:spTree>
    <p:extLst>
      <p:ext uri="{BB962C8B-B14F-4D97-AF65-F5344CB8AC3E}">
        <p14:creationId xmlns:p14="http://schemas.microsoft.com/office/powerpoint/2010/main" val="3552995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116632"/>
            <a:ext cx="7772400" cy="865187"/>
          </a:xfrm>
        </p:spPr>
        <p:txBody>
          <a:bodyPr>
            <a:normAutofit fontScale="90000"/>
          </a:bodyPr>
          <a:lstStyle/>
          <a:p>
            <a:r>
              <a:rPr lang="zh-CN" altLang="en-US" dirty="0" smtClean="0"/>
              <a:t>平台层基本功能</a:t>
            </a:r>
            <a:r>
              <a:rPr lang="en-US" altLang="zh-CN" dirty="0" smtClean="0"/>
              <a:t/>
            </a:r>
            <a:br>
              <a:rPr lang="en-US" altLang="zh-CN" dirty="0" smtClean="0"/>
            </a:br>
            <a:r>
              <a:rPr lang="en-US" altLang="zh-CN" dirty="0" smtClean="0"/>
              <a:t>			——</a:t>
            </a:r>
            <a:r>
              <a:rPr lang="zh-CN" altLang="en-US" dirty="0" smtClean="0"/>
              <a:t>开发测试环境</a:t>
            </a:r>
            <a:endParaRPr lang="zh-CN" altLang="en-US" dirty="0"/>
          </a:p>
        </p:txBody>
      </p:sp>
      <p:sp>
        <p:nvSpPr>
          <p:cNvPr id="3" name="文本占位符 2"/>
          <p:cNvSpPr>
            <a:spLocks noGrp="1"/>
          </p:cNvSpPr>
          <p:nvPr>
            <p:ph type="body" sz="half" idx="1"/>
          </p:nvPr>
        </p:nvSpPr>
        <p:spPr>
          <a:xfrm>
            <a:off x="683568" y="1340768"/>
            <a:ext cx="7815290" cy="4754562"/>
          </a:xfrm>
        </p:spPr>
        <p:txBody>
          <a:bodyPr/>
          <a:lstStyle/>
          <a:p>
            <a:r>
              <a:rPr lang="zh-CN" altLang="en-US" dirty="0" smtClean="0"/>
              <a:t>传统解决方案平台与云平台的代码库提供方式</a:t>
            </a:r>
            <a:endParaRPr lang="en-US" altLang="zh-CN" dirty="0" smtClean="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8662" y="2708932"/>
            <a:ext cx="7067337" cy="3011772"/>
          </a:xfrm>
          <a:prstGeom prst="rect">
            <a:avLst/>
          </a:prstGeom>
          <a:noFill/>
          <a:ln w="9525">
            <a:noFill/>
            <a:miter lim="800000"/>
            <a:headEnd/>
            <a:tailEnd/>
          </a:ln>
        </p:spPr>
      </p:pic>
    </p:spTree>
    <p:extLst>
      <p:ext uri="{BB962C8B-B14F-4D97-AF65-F5344CB8AC3E}">
        <p14:creationId xmlns:p14="http://schemas.microsoft.com/office/powerpoint/2010/main" val="896396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116632"/>
            <a:ext cx="7772400" cy="865187"/>
          </a:xfrm>
        </p:spPr>
        <p:txBody>
          <a:bodyPr>
            <a:normAutofit fontScale="90000"/>
          </a:bodyPr>
          <a:lstStyle/>
          <a:p>
            <a:r>
              <a:rPr lang="zh-CN" altLang="en-US" dirty="0" smtClean="0"/>
              <a:t>平台层基本功能</a:t>
            </a:r>
            <a:r>
              <a:rPr lang="en-US" altLang="zh-CN" dirty="0" smtClean="0"/>
              <a:t/>
            </a:r>
            <a:br>
              <a:rPr lang="en-US" altLang="zh-CN" dirty="0" smtClean="0"/>
            </a:br>
            <a:r>
              <a:rPr lang="en-US" altLang="zh-CN" dirty="0" smtClean="0"/>
              <a:t>				——</a:t>
            </a:r>
            <a:r>
              <a:rPr lang="zh-CN" altLang="en-US" dirty="0" smtClean="0"/>
              <a:t>运行时环境</a:t>
            </a:r>
            <a:endParaRPr lang="zh-CN" altLang="en-US" dirty="0"/>
          </a:p>
        </p:txBody>
      </p:sp>
      <p:sp>
        <p:nvSpPr>
          <p:cNvPr id="3" name="文本占位符 2"/>
          <p:cNvSpPr>
            <a:spLocks noGrp="1"/>
          </p:cNvSpPr>
          <p:nvPr>
            <p:ph type="body" sz="half" idx="1"/>
          </p:nvPr>
        </p:nvSpPr>
        <p:spPr>
          <a:xfrm>
            <a:off x="683568" y="1340768"/>
            <a:ext cx="7815290" cy="4754562"/>
          </a:xfrm>
        </p:spPr>
        <p:txBody>
          <a:bodyPr/>
          <a:lstStyle/>
          <a:p>
            <a:r>
              <a:rPr lang="zh-CN" altLang="en-US" dirty="0" smtClean="0"/>
              <a:t>隔离性</a:t>
            </a:r>
            <a:endParaRPr lang="en-US" altLang="zh-CN" dirty="0" smtClean="0"/>
          </a:p>
          <a:p>
            <a:pPr lvl="1"/>
            <a:r>
              <a:rPr lang="zh-CN" altLang="en-US" dirty="0" smtClean="0"/>
              <a:t>应用间隔离</a:t>
            </a:r>
            <a:endParaRPr lang="en-US" altLang="zh-CN" dirty="0" smtClean="0"/>
          </a:p>
          <a:p>
            <a:pPr lvl="1"/>
            <a:r>
              <a:rPr lang="zh-CN" altLang="en-US" dirty="0"/>
              <a:t>用户</a:t>
            </a:r>
            <a:r>
              <a:rPr lang="zh-CN" altLang="en-US" dirty="0" smtClean="0"/>
              <a:t>间隔离</a:t>
            </a:r>
            <a:r>
              <a:rPr lang="en-US" altLang="zh-CN" smtClean="0"/>
              <a:t>——</a:t>
            </a:r>
            <a:r>
              <a:rPr lang="zh-CN" altLang="en-US" smtClean="0"/>
              <a:t>租户</a:t>
            </a:r>
            <a:r>
              <a:rPr lang="zh-CN" altLang="en-US" dirty="0"/>
              <a:t>技术</a:t>
            </a:r>
            <a:endParaRPr lang="en-US" altLang="zh-CN" dirty="0" smtClean="0"/>
          </a:p>
          <a:p>
            <a:r>
              <a:rPr lang="zh-CN" altLang="en-US" dirty="0" smtClean="0"/>
              <a:t>可伸缩性</a:t>
            </a:r>
            <a:endParaRPr lang="en-US" altLang="zh-CN" dirty="0" smtClean="0"/>
          </a:p>
          <a:p>
            <a:pPr lvl="1"/>
            <a:r>
              <a:rPr lang="zh-CN" altLang="en-US" dirty="0" smtClean="0"/>
              <a:t>平台层分配给应用的处理、存储和带宽能够根据工作负载和业务规模变化而变化</a:t>
            </a:r>
            <a:endParaRPr lang="en-US" altLang="zh-CN" dirty="0" smtClean="0"/>
          </a:p>
          <a:p>
            <a:r>
              <a:rPr lang="zh-CN" altLang="en-US" dirty="0" smtClean="0"/>
              <a:t>资源的可复用性</a:t>
            </a:r>
            <a:endParaRPr lang="en-US" altLang="zh-CN" dirty="0" smtClean="0"/>
          </a:p>
          <a:p>
            <a:pPr lvl="1"/>
            <a:r>
              <a:rPr lang="zh-CN" altLang="en-US" dirty="0" smtClean="0"/>
              <a:t>需要平台资源充足</a:t>
            </a:r>
            <a:endParaRPr lang="en-US" altLang="zh-CN" dirty="0" smtClean="0"/>
          </a:p>
          <a:p>
            <a:pPr lvl="1"/>
            <a:r>
              <a:rPr lang="zh-CN" altLang="en-US" dirty="0" smtClean="0"/>
              <a:t>需要平台层能够高效利用各种资源</a:t>
            </a:r>
            <a:endParaRPr lang="zh-CN" altLang="en-US" dirty="0"/>
          </a:p>
        </p:txBody>
      </p:sp>
    </p:spTree>
    <p:extLst>
      <p:ext uri="{BB962C8B-B14F-4D97-AF65-F5344CB8AC3E}">
        <p14:creationId xmlns:p14="http://schemas.microsoft.com/office/powerpoint/2010/main" val="4124441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116632"/>
            <a:ext cx="7772400" cy="865187"/>
          </a:xfrm>
        </p:spPr>
        <p:txBody>
          <a:bodyPr>
            <a:normAutofit fontScale="90000"/>
          </a:bodyPr>
          <a:lstStyle/>
          <a:p>
            <a:r>
              <a:rPr lang="zh-CN" altLang="en-US" dirty="0" smtClean="0"/>
              <a:t>平台层基本功能</a:t>
            </a:r>
            <a:r>
              <a:rPr lang="en-US" altLang="zh-CN" dirty="0" smtClean="0"/>
              <a:t/>
            </a:r>
            <a:br>
              <a:rPr lang="en-US" altLang="zh-CN" dirty="0" smtClean="0"/>
            </a:br>
            <a:r>
              <a:rPr lang="en-US" altLang="zh-CN" dirty="0" smtClean="0"/>
              <a:t>				——</a:t>
            </a:r>
            <a:r>
              <a:rPr lang="zh-CN" altLang="en-US" dirty="0" smtClean="0"/>
              <a:t>运营环境</a:t>
            </a:r>
            <a:endParaRPr lang="zh-CN" altLang="en-US" dirty="0"/>
          </a:p>
        </p:txBody>
      </p:sp>
      <p:sp>
        <p:nvSpPr>
          <p:cNvPr id="3" name="文本占位符 2"/>
          <p:cNvSpPr>
            <a:spLocks noGrp="1"/>
          </p:cNvSpPr>
          <p:nvPr>
            <p:ph type="body" sz="half" idx="1"/>
          </p:nvPr>
        </p:nvSpPr>
        <p:spPr>
          <a:xfrm>
            <a:off x="683568" y="1340768"/>
            <a:ext cx="7815290" cy="4754562"/>
          </a:xfrm>
        </p:spPr>
        <p:txBody>
          <a:bodyPr/>
          <a:lstStyle/>
          <a:p>
            <a:r>
              <a:rPr lang="zh-CN" altLang="en-US" dirty="0" smtClean="0"/>
              <a:t>应用升级</a:t>
            </a:r>
            <a:endParaRPr lang="en-US" altLang="zh-CN" dirty="0" smtClean="0"/>
          </a:p>
          <a:p>
            <a:pPr lvl="1"/>
            <a:r>
              <a:rPr lang="zh-CN" altLang="en-US" dirty="0" smtClean="0"/>
              <a:t>升级操作的类型对应用可用性的影响</a:t>
            </a:r>
            <a:endParaRPr lang="en-US" altLang="zh-CN" dirty="0" smtClean="0"/>
          </a:p>
          <a:p>
            <a:pPr lvl="1"/>
            <a:r>
              <a:rPr lang="zh-CN" altLang="en-US" dirty="0" smtClean="0"/>
              <a:t>失败回滚</a:t>
            </a:r>
            <a:endParaRPr lang="en-US" altLang="zh-CN" dirty="0" smtClean="0"/>
          </a:p>
          <a:p>
            <a:r>
              <a:rPr lang="zh-CN" altLang="en-US" dirty="0" smtClean="0"/>
              <a:t>对应用进行监控</a:t>
            </a:r>
            <a:endParaRPr lang="en-US" altLang="zh-CN" dirty="0" smtClean="0"/>
          </a:p>
          <a:p>
            <a:pPr lvl="1"/>
            <a:r>
              <a:rPr lang="zh-CN" altLang="en-US" dirty="0" smtClean="0"/>
              <a:t>了解运行状态</a:t>
            </a:r>
            <a:endParaRPr lang="en-US" altLang="zh-CN" dirty="0" smtClean="0"/>
          </a:p>
          <a:p>
            <a:pPr lvl="1"/>
            <a:r>
              <a:rPr lang="zh-CN" altLang="en-US" dirty="0" smtClean="0"/>
              <a:t>监控系统资源</a:t>
            </a:r>
            <a:endParaRPr lang="en-US" altLang="zh-CN" dirty="0" smtClean="0"/>
          </a:p>
          <a:p>
            <a:r>
              <a:rPr lang="zh-CN" altLang="en-US" dirty="0" smtClean="0"/>
              <a:t>卸载应用</a:t>
            </a:r>
            <a:endParaRPr lang="en-US" altLang="zh-CN" dirty="0" smtClean="0"/>
          </a:p>
          <a:p>
            <a:r>
              <a:rPr lang="zh-CN" altLang="en-US" dirty="0" smtClean="0"/>
              <a:t>统计计费功能</a:t>
            </a:r>
            <a:endParaRPr lang="zh-CN" altLang="en-US" dirty="0"/>
          </a:p>
        </p:txBody>
      </p:sp>
    </p:spTree>
    <p:extLst>
      <p:ext uri="{BB962C8B-B14F-4D97-AF65-F5344CB8AC3E}">
        <p14:creationId xmlns:p14="http://schemas.microsoft.com/office/powerpoint/2010/main" val="2240129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平台层服务示例</a:t>
            </a:r>
            <a:endParaRPr lang="zh-CN" alt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949"/>
          <a:stretch/>
        </p:blipFill>
        <p:spPr bwMode="auto">
          <a:xfrm>
            <a:off x="1619672" y="1484784"/>
            <a:ext cx="5882708" cy="43552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993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p14="http://schemas.microsoft.com/office/powerpoint/2010/main" val="2040559261"/>
              </p:ext>
            </p:extLst>
          </p:nvPr>
        </p:nvGraphicFramePr>
        <p:xfrm>
          <a:off x="395536" y="404664"/>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内容占位符 5"/>
          <p:cNvGraphicFramePr>
            <a:graphicFrameLocks noGrp="1"/>
          </p:cNvGraphicFramePr>
          <p:nvPr>
            <p:ph idx="1"/>
            <p:extLst>
              <p:ext uri="{D42A27DB-BD31-4B8C-83A1-F6EECF244321}">
                <p14:modId xmlns:p14="http://schemas.microsoft.com/office/powerpoint/2010/main" val="848430469"/>
              </p:ext>
            </p:extLst>
          </p:nvPr>
        </p:nvGraphicFramePr>
        <p:xfrm>
          <a:off x="467544" y="1556792"/>
          <a:ext cx="8229600" cy="43891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标题 1"/>
          <p:cNvSpPr>
            <a:spLocks noGrp="1"/>
          </p:cNvSpPr>
          <p:nvPr>
            <p:ph type="title"/>
          </p:nvPr>
        </p:nvSpPr>
        <p:spPr>
          <a:xfrm>
            <a:off x="683568" y="22653"/>
            <a:ext cx="8229600" cy="1143000"/>
          </a:xfrm>
        </p:spPr>
        <p:txBody>
          <a:bodyPr/>
          <a:lstStyle/>
          <a:p>
            <a:r>
              <a:rPr lang="zh-CN" altLang="en-US" dirty="0" smtClean="0"/>
              <a:t>大纲</a:t>
            </a:r>
            <a:endParaRPr lang="zh-CN" altLang="en-US" dirty="0"/>
          </a:p>
        </p:txBody>
      </p:sp>
    </p:spTree>
    <p:extLst>
      <p:ext uri="{BB962C8B-B14F-4D97-AF65-F5344CB8AC3E}">
        <p14:creationId xmlns:p14="http://schemas.microsoft.com/office/powerpoint/2010/main" val="1832230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6"/>
          <p:cNvSpPr>
            <a:spLocks noGrp="1"/>
          </p:cNvSpPr>
          <p:nvPr>
            <p:ph type="sldNum" sz="quarter" idx="12"/>
          </p:nvPr>
        </p:nvSpPr>
        <p:spPr/>
        <p:txBody>
          <a:bodyPr/>
          <a:lstStyle/>
          <a:p>
            <a:fld id="{554DBFBC-CF26-4648-A56B-B8D0705C738E}" type="slidenum">
              <a:rPr lang="zh-TW" altLang="en-US"/>
              <a:pPr/>
              <a:t>26</a:t>
            </a:fld>
            <a:endParaRPr lang="en-US" altLang="zh-TW"/>
          </a:p>
        </p:txBody>
      </p:sp>
      <p:sp>
        <p:nvSpPr>
          <p:cNvPr id="86018" name="Rectangle 2"/>
          <p:cNvSpPr>
            <a:spLocks noGrp="1" noChangeArrowheads="1"/>
          </p:cNvSpPr>
          <p:nvPr>
            <p:ph type="title"/>
          </p:nvPr>
        </p:nvSpPr>
        <p:spPr/>
        <p:txBody>
          <a:bodyPr/>
          <a:lstStyle/>
          <a:p>
            <a:r>
              <a:rPr lang="en-US" altLang="zh-TW"/>
              <a:t>Yahoo : Hadoop</a:t>
            </a:r>
          </a:p>
        </p:txBody>
      </p:sp>
      <p:sp>
        <p:nvSpPr>
          <p:cNvPr id="86019" name="Rectangle 3"/>
          <p:cNvSpPr>
            <a:spLocks noGrp="1" noChangeArrowheads="1"/>
          </p:cNvSpPr>
          <p:nvPr>
            <p:ph type="body" sz="half" idx="1"/>
          </p:nvPr>
        </p:nvSpPr>
        <p:spPr>
          <a:xfrm>
            <a:off x="539552" y="980728"/>
            <a:ext cx="7702550" cy="3671887"/>
          </a:xfrm>
        </p:spPr>
        <p:txBody>
          <a:bodyPr/>
          <a:lstStyle/>
          <a:p>
            <a:r>
              <a:rPr kumimoji="0" lang="en-US" altLang="zh-TW" sz="2800" smtClean="0"/>
              <a:t>Apache</a:t>
            </a:r>
            <a:r>
              <a:rPr kumimoji="0" lang="zh-TW" altLang="en-US" sz="2800" smtClean="0"/>
              <a:t>项目，</a:t>
            </a:r>
            <a:r>
              <a:rPr kumimoji="0" lang="en-US" altLang="zh-TW" sz="2800" smtClean="0"/>
              <a:t>Yahoo</a:t>
            </a:r>
            <a:r>
              <a:rPr kumimoji="0" lang="zh-CN" altLang="en-US" sz="2800" smtClean="0"/>
              <a:t>资助、开发与运用</a:t>
            </a:r>
            <a:endParaRPr kumimoji="0" lang="zh-TW" altLang="en-US" sz="2800"/>
          </a:p>
          <a:p>
            <a:pPr lvl="1"/>
            <a:r>
              <a:rPr lang="en-US" altLang="zh-TW" sz="2400" smtClean="0"/>
              <a:t>2006</a:t>
            </a:r>
            <a:r>
              <a:rPr lang="zh-CN" altLang="en-US" sz="2400" smtClean="0"/>
              <a:t>年开始参与开源的云端运算框架</a:t>
            </a:r>
            <a:r>
              <a:rPr lang="en-US" altLang="zh-TW" sz="2400" smtClean="0"/>
              <a:t>Hadoop</a:t>
            </a:r>
            <a:r>
              <a:rPr lang="zh-CN" altLang="en-US" sz="2400" smtClean="0"/>
              <a:t>，并将其使用在内部服务中。</a:t>
            </a:r>
            <a:endParaRPr lang="zh-TW" altLang="en-US" sz="2400"/>
          </a:p>
          <a:p>
            <a:pPr lvl="1"/>
            <a:r>
              <a:rPr kumimoji="0" lang="en-US" altLang="zh-TW" sz="2400"/>
              <a:t>2008</a:t>
            </a:r>
            <a:r>
              <a:rPr kumimoji="0" lang="zh-TW" altLang="en-US" sz="2400"/>
              <a:t>年</a:t>
            </a:r>
            <a:r>
              <a:rPr kumimoji="0" lang="en-US" altLang="zh-TW" sz="2400"/>
              <a:t>2</a:t>
            </a:r>
            <a:r>
              <a:rPr lang="zh-TW" altLang="en-US" sz="2400"/>
              <a:t>：目前最大的</a:t>
            </a:r>
            <a:r>
              <a:rPr lang="en-US" altLang="zh-TW" sz="2400" smtClean="0"/>
              <a:t>Hadoop</a:t>
            </a:r>
            <a:r>
              <a:rPr lang="zh-TW" altLang="en-US" sz="2400" smtClean="0"/>
              <a:t>应用</a:t>
            </a:r>
            <a:endParaRPr lang="zh-TW" altLang="en-US" sz="2400"/>
          </a:p>
          <a:p>
            <a:pPr lvl="1"/>
            <a:r>
              <a:rPr lang="en-US" altLang="zh-TW" sz="2400" smtClean="0"/>
              <a:t>2</a:t>
            </a:r>
            <a:r>
              <a:rPr lang="zh-TW" altLang="en-US" sz="2400" smtClean="0"/>
              <a:t>千台服务器</a:t>
            </a:r>
            <a:endParaRPr lang="zh-TW" altLang="en-US" sz="2400"/>
          </a:p>
          <a:p>
            <a:pPr lvl="1"/>
            <a:r>
              <a:rPr lang="zh-TW" altLang="en-US" sz="2400" smtClean="0"/>
              <a:t>执行超过</a:t>
            </a:r>
            <a:r>
              <a:rPr lang="en-US" altLang="zh-TW" sz="2400" smtClean="0"/>
              <a:t>1</a:t>
            </a:r>
            <a:r>
              <a:rPr lang="zh-TW" altLang="en-US" sz="2400" smtClean="0"/>
              <a:t>万个</a:t>
            </a:r>
            <a:r>
              <a:rPr lang="en-US" altLang="zh-TW" sz="2400" smtClean="0"/>
              <a:t>Hadoop</a:t>
            </a:r>
            <a:r>
              <a:rPr lang="zh-TW" altLang="en-US" sz="2400" smtClean="0"/>
              <a:t>虚拟机</a:t>
            </a:r>
            <a:endParaRPr lang="zh-TW" altLang="en-US" sz="2400"/>
          </a:p>
          <a:p>
            <a:pPr lvl="1"/>
            <a:r>
              <a:rPr lang="en-US" altLang="zh-TW" sz="2400"/>
              <a:t>5 </a:t>
            </a:r>
            <a:r>
              <a:rPr lang="en-US" altLang="zh-TW" sz="2400" smtClean="0"/>
              <a:t>Petabytes</a:t>
            </a:r>
            <a:r>
              <a:rPr lang="zh-TW" altLang="en-US" sz="2400" smtClean="0"/>
              <a:t>的网页内容</a:t>
            </a:r>
            <a:endParaRPr lang="zh-TW" altLang="en-US" sz="2400"/>
          </a:p>
          <a:p>
            <a:pPr lvl="1"/>
            <a:r>
              <a:rPr lang="zh-TW" altLang="en-US" sz="2400"/>
              <a:t>分析</a:t>
            </a:r>
            <a:r>
              <a:rPr lang="en-US" altLang="zh-TW" sz="2400" smtClean="0"/>
              <a:t>1</a:t>
            </a:r>
            <a:r>
              <a:rPr lang="zh-CN" altLang="en-US" sz="2400" smtClean="0"/>
              <a:t>兆个网络链接</a:t>
            </a:r>
            <a:endParaRPr lang="zh-TW" altLang="en-US" sz="2400"/>
          </a:p>
          <a:p>
            <a:endParaRPr lang="en-US" altLang="zh-TW" sz="2800"/>
          </a:p>
        </p:txBody>
      </p:sp>
      <p:pic>
        <p:nvPicPr>
          <p:cNvPr id="86020" name="Picture 4"/>
          <p:cNvPicPr>
            <a:picLocks noGrp="1" noChangeAspect="1" noChangeArrowheads="1"/>
          </p:cNvPicPr>
          <p:nvPr>
            <p:ph sz="half" idx="2"/>
          </p:nvPr>
        </p:nvPicPr>
        <p:blipFill>
          <a:blip r:embed="rId3"/>
          <a:srcRect/>
          <a:stretch>
            <a:fillRect/>
          </a:stretch>
        </p:blipFill>
        <p:spPr>
          <a:xfrm>
            <a:off x="4283968" y="4077072"/>
            <a:ext cx="4464496" cy="2244380"/>
          </a:xfrm>
          <a:noFill/>
          <a:ln/>
        </p:spPr>
      </p:pic>
    </p:spTree>
    <p:extLst>
      <p:ext uri="{BB962C8B-B14F-4D97-AF65-F5344CB8AC3E}">
        <p14:creationId xmlns:p14="http://schemas.microsoft.com/office/powerpoint/2010/main" val="3082507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16632"/>
            <a:ext cx="8229600" cy="1143000"/>
          </a:xfrm>
        </p:spPr>
        <p:txBody>
          <a:bodyPr/>
          <a:lstStyle/>
          <a:p>
            <a:r>
              <a:rPr lang="zh-CN" altLang="en-US" dirty="0" smtClean="0"/>
              <a:t>应用层</a:t>
            </a:r>
            <a:endParaRPr lang="zh-CN" altLang="en-US" dirty="0"/>
          </a:p>
        </p:txBody>
      </p:sp>
      <p:sp>
        <p:nvSpPr>
          <p:cNvPr id="3" name="内容占位符 2"/>
          <p:cNvSpPr>
            <a:spLocks noGrp="1"/>
          </p:cNvSpPr>
          <p:nvPr>
            <p:ph idx="1"/>
          </p:nvPr>
        </p:nvSpPr>
        <p:spPr>
          <a:xfrm>
            <a:off x="467544" y="1268760"/>
            <a:ext cx="8229600" cy="4389120"/>
          </a:xfrm>
        </p:spPr>
        <p:txBody>
          <a:bodyPr/>
          <a:lstStyle/>
          <a:p>
            <a:r>
              <a:rPr lang="zh-CN" altLang="en-US" dirty="0" smtClean="0"/>
              <a:t>云上应用软件的集合。</a:t>
            </a:r>
            <a:endParaRPr lang="zh-CN" altLang="en-US" dirty="0"/>
          </a:p>
        </p:txBody>
      </p:sp>
      <p:graphicFrame>
        <p:nvGraphicFramePr>
          <p:cNvPr id="6" name="图示 5"/>
          <p:cNvGraphicFramePr/>
          <p:nvPr>
            <p:extLst>
              <p:ext uri="{D42A27DB-BD31-4B8C-83A1-F6EECF244321}">
                <p14:modId xmlns:p14="http://schemas.microsoft.com/office/powerpoint/2010/main" val="2983341676"/>
              </p:ext>
            </p:extLst>
          </p:nvPr>
        </p:nvGraphicFramePr>
        <p:xfrm>
          <a:off x="1835696" y="19168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3593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0"/>
            <a:ext cx="8229600" cy="1143000"/>
          </a:xfrm>
        </p:spPr>
        <p:txBody>
          <a:bodyPr/>
          <a:lstStyle/>
          <a:p>
            <a:r>
              <a:rPr lang="zh-CN" altLang="en-US" dirty="0" smtClean="0"/>
              <a:t>应用层的特征</a:t>
            </a:r>
            <a:endParaRPr lang="zh-CN" altLang="en-US" dirty="0"/>
          </a:p>
        </p:txBody>
      </p:sp>
      <p:graphicFrame>
        <p:nvGraphicFramePr>
          <p:cNvPr id="6" name="图示 5"/>
          <p:cNvGraphicFramePr/>
          <p:nvPr/>
        </p:nvGraphicFramePr>
        <p:xfrm>
          <a:off x="1000100" y="1643050"/>
          <a:ext cx="7119966" cy="4389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2534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116632"/>
            <a:ext cx="6172200" cy="824210"/>
          </a:xfrm>
        </p:spPr>
        <p:txBody>
          <a:bodyPr>
            <a:noAutofit/>
          </a:bodyPr>
          <a:lstStyle/>
          <a:p>
            <a:r>
              <a:rPr lang="zh-CN" altLang="en-US" dirty="0" smtClean="0"/>
              <a:t>应用层的分类</a:t>
            </a:r>
            <a:endParaRPr lang="zh-CN" altLang="en-US" dirty="0"/>
          </a:p>
        </p:txBody>
      </p:sp>
      <p:pic>
        <p:nvPicPr>
          <p:cNvPr id="1026" name="Picture 2"/>
          <p:cNvPicPr>
            <a:picLocks noChangeAspect="1" noChangeArrowheads="1"/>
          </p:cNvPicPr>
          <p:nvPr/>
        </p:nvPicPr>
        <p:blipFill>
          <a:blip r:embed="rId2"/>
          <a:srcRect/>
          <a:stretch>
            <a:fillRect/>
          </a:stretch>
        </p:blipFill>
        <p:spPr bwMode="auto">
          <a:xfrm>
            <a:off x="191479" y="1412776"/>
            <a:ext cx="8095904" cy="4295786"/>
          </a:xfrm>
          <a:prstGeom prst="rect">
            <a:avLst/>
          </a:prstGeom>
          <a:noFill/>
          <a:ln w="9525">
            <a:noFill/>
            <a:miter lim="800000"/>
            <a:headEnd/>
            <a:tailEnd/>
          </a:ln>
        </p:spPr>
      </p:pic>
    </p:spTree>
    <p:extLst>
      <p:ext uri="{BB962C8B-B14F-4D97-AF65-F5344CB8AC3E}">
        <p14:creationId xmlns:p14="http://schemas.microsoft.com/office/powerpoint/2010/main" val="3949802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2" name="AutoShape 10"/>
          <p:cNvSpPr>
            <a:spLocks noChangeArrowheads="1"/>
          </p:cNvSpPr>
          <p:nvPr/>
        </p:nvSpPr>
        <p:spPr bwMode="auto">
          <a:xfrm>
            <a:off x="1116013" y="0"/>
            <a:ext cx="8027987" cy="4697413"/>
          </a:xfrm>
          <a:prstGeom prst="cloudCallout">
            <a:avLst>
              <a:gd name="adj1" fmla="val 1532"/>
              <a:gd name="adj2" fmla="val 70681"/>
            </a:avLst>
          </a:prstGeom>
          <a:noFill/>
          <a:ln w="28575">
            <a:solidFill>
              <a:schemeClr val="tx1"/>
            </a:solidFill>
            <a:round/>
            <a:headEnd/>
            <a:tailEnd/>
          </a:ln>
          <a:effectLst/>
        </p:spPr>
        <p:txBody>
          <a:bodyPr/>
          <a:lstStyle/>
          <a:p>
            <a:pPr algn="ctr"/>
            <a:endParaRPr lang="zh-TW" altLang="en-US"/>
          </a:p>
        </p:txBody>
      </p:sp>
      <p:pic>
        <p:nvPicPr>
          <p:cNvPr id="100356" name="Picture 4" descr="what-is-cloud-computing-1024x695"/>
          <p:cNvPicPr>
            <a:picLocks noGrp="1" noChangeAspect="1" noChangeArrowheads="1"/>
          </p:cNvPicPr>
          <p:nvPr>
            <p:ph sz="half" idx="1"/>
          </p:nvPr>
        </p:nvPicPr>
        <p:blipFill>
          <a:blip r:embed="rId3"/>
          <a:srcRect/>
          <a:stretch>
            <a:fillRect/>
          </a:stretch>
        </p:blipFill>
        <p:spPr>
          <a:xfrm>
            <a:off x="2268538" y="0"/>
            <a:ext cx="6875462" cy="4897438"/>
          </a:xfrm>
          <a:noFill/>
          <a:ln/>
        </p:spPr>
      </p:pic>
      <p:pic>
        <p:nvPicPr>
          <p:cNvPr id="100359" name="Picture 7" descr="cloud-computing"/>
          <p:cNvPicPr>
            <a:picLocks noGrp="1" noChangeAspect="1" noChangeArrowheads="1"/>
          </p:cNvPicPr>
          <p:nvPr>
            <p:ph sz="half" idx="2"/>
          </p:nvPr>
        </p:nvPicPr>
        <p:blipFill>
          <a:blip r:embed="rId4"/>
          <a:srcRect/>
          <a:stretch>
            <a:fillRect/>
          </a:stretch>
        </p:blipFill>
        <p:spPr>
          <a:xfrm>
            <a:off x="468313" y="4365625"/>
            <a:ext cx="7416800" cy="2492375"/>
          </a:xfrm>
          <a:noFill/>
          <a:ln/>
        </p:spPr>
      </p:pic>
    </p:spTree>
    <p:extLst>
      <p:ext uri="{BB962C8B-B14F-4D97-AF65-F5344CB8AC3E}">
        <p14:creationId xmlns:p14="http://schemas.microsoft.com/office/powerpoint/2010/main" val="25267982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188640"/>
            <a:ext cx="7643192" cy="720080"/>
          </a:xfrm>
        </p:spPr>
        <p:txBody>
          <a:bodyPr>
            <a:normAutofit fontScale="90000"/>
          </a:bodyPr>
          <a:lstStyle/>
          <a:p>
            <a:r>
              <a:rPr lang="zh-CN" altLang="en-US" dirty="0" smtClean="0"/>
              <a:t>应用层的分类</a:t>
            </a:r>
            <a:r>
              <a:rPr lang="en-US" altLang="zh-CN" dirty="0" smtClean="0"/>
              <a:t/>
            </a:r>
            <a:br>
              <a:rPr lang="en-US" altLang="zh-CN" dirty="0" smtClean="0"/>
            </a:br>
            <a:r>
              <a:rPr lang="en-US" altLang="zh-CN" dirty="0" smtClean="0"/>
              <a:t>					——</a:t>
            </a:r>
            <a:r>
              <a:rPr lang="zh-CN" altLang="en-US" dirty="0" smtClean="0"/>
              <a:t>标准应用</a:t>
            </a:r>
            <a:endParaRPr lang="zh-CN" altLang="en-US" dirty="0"/>
          </a:p>
        </p:txBody>
      </p:sp>
      <p:sp>
        <p:nvSpPr>
          <p:cNvPr id="3" name="内容占位符 2"/>
          <p:cNvSpPr>
            <a:spLocks noGrp="1"/>
          </p:cNvSpPr>
          <p:nvPr>
            <p:ph idx="1"/>
          </p:nvPr>
        </p:nvSpPr>
        <p:spPr/>
        <p:txBody>
          <a:bodyPr/>
          <a:lstStyle/>
          <a:p>
            <a:r>
              <a:rPr lang="zh-CN" altLang="en-US" dirty="0" smtClean="0"/>
              <a:t>采用多租户技术为数量众多的用户提供相互隔离的操作空间，提供的服务是标准的、一致的。</a:t>
            </a:r>
            <a:endParaRPr lang="en-US" altLang="zh-CN" dirty="0" smtClean="0"/>
          </a:p>
          <a:p>
            <a:endParaRPr lang="en-US" altLang="zh-CN" dirty="0" smtClean="0"/>
          </a:p>
          <a:p>
            <a:r>
              <a:rPr lang="zh-CN" altLang="en-US" dirty="0" smtClean="0"/>
              <a:t>例子</a:t>
            </a:r>
            <a:r>
              <a:rPr lang="en-US" altLang="zh-CN" dirty="0" smtClean="0"/>
              <a:t>:</a:t>
            </a:r>
          </a:p>
        </p:txBody>
      </p:sp>
      <p:pic>
        <p:nvPicPr>
          <p:cNvPr id="4098" name="Picture 2"/>
          <p:cNvPicPr>
            <a:picLocks noChangeAspect="1" noChangeArrowheads="1"/>
          </p:cNvPicPr>
          <p:nvPr/>
        </p:nvPicPr>
        <p:blipFill>
          <a:blip r:embed="rId2"/>
          <a:srcRect/>
          <a:stretch>
            <a:fillRect/>
          </a:stretch>
        </p:blipFill>
        <p:spPr bwMode="auto">
          <a:xfrm>
            <a:off x="2143108" y="3786190"/>
            <a:ext cx="4162425" cy="1552575"/>
          </a:xfrm>
          <a:prstGeom prst="rect">
            <a:avLst/>
          </a:prstGeom>
          <a:noFill/>
          <a:ln w="9525">
            <a:noFill/>
            <a:miter lim="800000"/>
            <a:headEnd/>
            <a:tailEnd/>
          </a:ln>
        </p:spPr>
      </p:pic>
    </p:spTree>
    <p:extLst>
      <p:ext uri="{BB962C8B-B14F-4D97-AF65-F5344CB8AC3E}">
        <p14:creationId xmlns:p14="http://schemas.microsoft.com/office/powerpoint/2010/main" val="3139098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19256" cy="694010"/>
          </a:xfrm>
        </p:spPr>
        <p:txBody>
          <a:bodyPr>
            <a:normAutofit fontScale="90000"/>
          </a:bodyPr>
          <a:lstStyle/>
          <a:p>
            <a:r>
              <a:rPr lang="zh-CN" altLang="en-US" dirty="0" smtClean="0"/>
              <a:t>应用层的分类</a:t>
            </a:r>
            <a:r>
              <a:rPr lang="en-US" altLang="zh-CN" dirty="0" smtClean="0"/>
              <a:t/>
            </a:r>
            <a:br>
              <a:rPr lang="en-US" altLang="zh-CN" dirty="0" smtClean="0"/>
            </a:br>
            <a:r>
              <a:rPr lang="en-US" altLang="zh-CN" dirty="0" smtClean="0"/>
              <a:t>					——</a:t>
            </a:r>
            <a:r>
              <a:rPr lang="zh-CN" altLang="en-US" dirty="0" smtClean="0"/>
              <a:t>客户应用</a:t>
            </a:r>
            <a:endParaRPr lang="zh-CN" altLang="en-US" dirty="0"/>
          </a:p>
        </p:txBody>
      </p:sp>
      <p:sp>
        <p:nvSpPr>
          <p:cNvPr id="3" name="内容占位符 2"/>
          <p:cNvSpPr>
            <a:spLocks noGrp="1"/>
          </p:cNvSpPr>
          <p:nvPr>
            <p:ph idx="1"/>
          </p:nvPr>
        </p:nvSpPr>
        <p:spPr/>
        <p:txBody>
          <a:bodyPr/>
          <a:lstStyle/>
          <a:p>
            <a:r>
              <a:rPr lang="zh-CN" altLang="en-US" dirty="0" smtClean="0"/>
              <a:t>应用开发好的标准的功能模块，允许用户进行不限于界面的深度定制</a:t>
            </a:r>
            <a:endParaRPr lang="en-US" altLang="zh-CN" dirty="0" smtClean="0"/>
          </a:p>
          <a:p>
            <a:r>
              <a:rPr lang="zh-CN" altLang="en-US" dirty="0" smtClean="0"/>
              <a:t>企业级用户</a:t>
            </a:r>
            <a:endParaRPr lang="en-US" altLang="zh-CN" dirty="0" smtClean="0"/>
          </a:p>
          <a:p>
            <a:r>
              <a:rPr lang="zh-CN" altLang="en-US" dirty="0" smtClean="0"/>
              <a:t>例子：</a:t>
            </a:r>
            <a:endParaRPr lang="en-US" altLang="zh-CN" dirty="0" smtClean="0"/>
          </a:p>
          <a:p>
            <a:endParaRPr lang="zh-CN" altLang="en-US" dirty="0"/>
          </a:p>
        </p:txBody>
      </p:sp>
      <p:pic>
        <p:nvPicPr>
          <p:cNvPr id="5122" name="Picture 2"/>
          <p:cNvPicPr>
            <a:picLocks noChangeAspect="1" noChangeArrowheads="1"/>
          </p:cNvPicPr>
          <p:nvPr/>
        </p:nvPicPr>
        <p:blipFill>
          <a:blip r:embed="rId2"/>
          <a:srcRect/>
          <a:stretch>
            <a:fillRect/>
          </a:stretch>
        </p:blipFill>
        <p:spPr bwMode="auto">
          <a:xfrm>
            <a:off x="2143108" y="3929066"/>
            <a:ext cx="3700630" cy="1143008"/>
          </a:xfrm>
          <a:prstGeom prst="rect">
            <a:avLst/>
          </a:prstGeom>
          <a:noFill/>
          <a:ln w="9525">
            <a:noFill/>
            <a:miter lim="800000"/>
            <a:headEnd/>
            <a:tailEnd/>
          </a:ln>
        </p:spPr>
      </p:pic>
    </p:spTree>
    <p:extLst>
      <p:ext uri="{BB962C8B-B14F-4D97-AF65-F5344CB8AC3E}">
        <p14:creationId xmlns:p14="http://schemas.microsoft.com/office/powerpoint/2010/main" val="27414769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29029"/>
            <a:ext cx="7355160" cy="908720"/>
          </a:xfrm>
        </p:spPr>
        <p:txBody>
          <a:bodyPr>
            <a:normAutofit fontScale="90000"/>
          </a:bodyPr>
          <a:lstStyle/>
          <a:p>
            <a:r>
              <a:rPr lang="zh-CN" altLang="en-US" dirty="0" smtClean="0"/>
              <a:t>应用层的分类</a:t>
            </a:r>
            <a:r>
              <a:rPr lang="en-US" altLang="zh-CN" dirty="0" smtClean="0"/>
              <a:t/>
            </a:r>
            <a:br>
              <a:rPr lang="en-US" altLang="zh-CN" dirty="0" smtClean="0"/>
            </a:br>
            <a:r>
              <a:rPr lang="en-US" altLang="zh-CN" dirty="0" smtClean="0"/>
              <a:t>					——</a:t>
            </a:r>
            <a:r>
              <a:rPr lang="zh-CN" altLang="en-US" dirty="0" smtClean="0"/>
              <a:t>多元应用</a:t>
            </a:r>
            <a:endParaRPr lang="zh-CN" altLang="en-US" dirty="0"/>
          </a:p>
        </p:txBody>
      </p:sp>
      <p:sp>
        <p:nvSpPr>
          <p:cNvPr id="3" name="内容占位符 2"/>
          <p:cNvSpPr>
            <a:spLocks noGrp="1"/>
          </p:cNvSpPr>
          <p:nvPr>
            <p:ph idx="1"/>
          </p:nvPr>
        </p:nvSpPr>
        <p:spPr/>
        <p:txBody>
          <a:bodyPr/>
          <a:lstStyle/>
          <a:p>
            <a:r>
              <a:rPr lang="zh-CN" altLang="en-US" dirty="0" smtClean="0"/>
              <a:t>应用一般由独立软件开发商或者开发团队在公有云平台上搭建，是满足用户某一类特定需求的创新型应用</a:t>
            </a:r>
            <a:endParaRPr lang="en-US" altLang="zh-CN" dirty="0" smtClean="0"/>
          </a:p>
          <a:p>
            <a:endParaRPr lang="en-US" altLang="zh-CN" dirty="0" smtClean="0"/>
          </a:p>
          <a:p>
            <a:r>
              <a:rPr lang="zh-CN" altLang="en-US" dirty="0" smtClean="0"/>
              <a:t>例子：</a:t>
            </a:r>
            <a:endParaRPr lang="en-US" altLang="zh-CN" smtClean="0"/>
          </a:p>
          <a:p>
            <a:pPr lvl="1"/>
            <a:r>
              <a:rPr lang="en-US" altLang="zh-CN" smtClean="0"/>
              <a:t>Google App Engine</a:t>
            </a:r>
          </a:p>
          <a:p>
            <a:pPr lvl="1"/>
            <a:r>
              <a:rPr lang="en-US" altLang="zh-CN" smtClean="0"/>
              <a:t>Mutiny</a:t>
            </a:r>
            <a:endParaRPr lang="zh-CN" altLang="en-US" dirty="0"/>
          </a:p>
        </p:txBody>
      </p:sp>
    </p:spTree>
    <p:extLst>
      <p:ext uri="{BB962C8B-B14F-4D97-AF65-F5344CB8AC3E}">
        <p14:creationId xmlns:p14="http://schemas.microsoft.com/office/powerpoint/2010/main" val="815833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p14="http://schemas.microsoft.com/office/powerpoint/2010/main" val="4035485091"/>
              </p:ext>
            </p:extLst>
          </p:nvPr>
        </p:nvGraphicFramePr>
        <p:xfrm>
          <a:off x="395536" y="404664"/>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内容占位符 5"/>
          <p:cNvGraphicFramePr>
            <a:graphicFrameLocks noGrp="1"/>
          </p:cNvGraphicFramePr>
          <p:nvPr>
            <p:ph idx="1"/>
            <p:extLst>
              <p:ext uri="{D42A27DB-BD31-4B8C-83A1-F6EECF244321}">
                <p14:modId xmlns:p14="http://schemas.microsoft.com/office/powerpoint/2010/main" val="462098967"/>
              </p:ext>
            </p:extLst>
          </p:nvPr>
        </p:nvGraphicFramePr>
        <p:xfrm>
          <a:off x="539552" y="1484784"/>
          <a:ext cx="8229600" cy="43891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标题 1"/>
          <p:cNvSpPr>
            <a:spLocks noGrp="1"/>
          </p:cNvSpPr>
          <p:nvPr>
            <p:ph type="title"/>
          </p:nvPr>
        </p:nvSpPr>
        <p:spPr>
          <a:xfrm>
            <a:off x="755576" y="116632"/>
            <a:ext cx="8229600" cy="1143000"/>
          </a:xfrm>
        </p:spPr>
        <p:txBody>
          <a:bodyPr/>
          <a:lstStyle/>
          <a:p>
            <a:r>
              <a:rPr lang="zh-CN" altLang="en-US" dirty="0" smtClean="0"/>
              <a:t>大纲</a:t>
            </a:r>
            <a:endParaRPr lang="zh-CN" altLang="en-US" dirty="0"/>
          </a:p>
        </p:txBody>
      </p:sp>
    </p:spTree>
    <p:extLst>
      <p:ext uri="{BB962C8B-B14F-4D97-AF65-F5344CB8AC3E}">
        <p14:creationId xmlns:p14="http://schemas.microsoft.com/office/powerpoint/2010/main" val="32799859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37"/>
          <p:cNvGraphicFramePr>
            <a:graphicFrameLocks noGrp="1"/>
          </p:cNvGraphicFramePr>
          <p:nvPr>
            <p:ph idx="4294967295"/>
            <p:extLst>
              <p:ext uri="{D42A27DB-BD31-4B8C-83A1-F6EECF244321}">
                <p14:modId xmlns:p14="http://schemas.microsoft.com/office/powerpoint/2010/main" val="1569740202"/>
              </p:ext>
            </p:extLst>
          </p:nvPr>
        </p:nvGraphicFramePr>
        <p:xfrm>
          <a:off x="179512" y="975360"/>
          <a:ext cx="8712200" cy="5882640"/>
        </p:xfrm>
        <a:graphic>
          <a:graphicData uri="http://schemas.openxmlformats.org/drawingml/2006/table">
            <a:tbl>
              <a:tblPr/>
              <a:tblGrid>
                <a:gridCol w="1563688"/>
                <a:gridCol w="1822450"/>
                <a:gridCol w="1824037"/>
                <a:gridCol w="1736725"/>
                <a:gridCol w="1765300"/>
              </a:tblGrid>
              <a:tr h="677863">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charset="0"/>
                          <a:ea typeface="標楷體" pitchFamily="65" charset="-120"/>
                        </a:rPr>
                        <a:t>         </a:t>
                      </a:r>
                      <a:r>
                        <a:rPr kumimoji="1" lang="zh-TW" altLang="en-US" sz="1600" b="1" i="0" u="none" strike="noStrike" cap="none" normalizeH="0" baseline="0" dirty="0" smtClean="0">
                          <a:ln>
                            <a:noFill/>
                          </a:ln>
                          <a:solidFill>
                            <a:schemeClr val="tx1"/>
                          </a:solidFill>
                          <a:effectLst/>
                          <a:latin typeface="Times New Roman" charset="0"/>
                          <a:ea typeface="標楷體" pitchFamily="65" charset="-120"/>
                        </a:rPr>
                        <a:t>服务</a:t>
                      </a:r>
                      <a:endParaRPr kumimoji="1" lang="en-US" altLang="zh-TW" sz="1600" b="1" i="0" u="none" strike="noStrike" cap="none" normalizeH="0" baseline="0" dirty="0" smtClean="0">
                        <a:ln>
                          <a:noFill/>
                        </a:ln>
                        <a:solidFill>
                          <a:schemeClr val="tx1"/>
                        </a:solidFill>
                        <a:effectLst/>
                        <a:latin typeface="Times New Roman" charset="0"/>
                        <a:ea typeface="標楷體" pitchFamily="65" charset="-120"/>
                      </a:endParaRPr>
                    </a:p>
                    <a:p>
                      <a:pPr marL="0" marR="0" lvl="0" indent="0" algn="l" defTabSz="914400" rtl="0" eaLnBrk="1" fontAlgn="base" latinLnBrk="0" hangingPunct="1">
                        <a:lnSpc>
                          <a:spcPct val="110000"/>
                        </a:lnSpc>
                        <a:spcBef>
                          <a:spcPct val="2000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Times New Roman" charset="0"/>
                          <a:ea typeface="標楷體" pitchFamily="65" charset="-120"/>
                        </a:rPr>
                        <a:t>属性</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Times New Roman" charset="0"/>
                          <a:ea typeface="標楷體" pitchFamily="65" charset="-120"/>
                        </a:rPr>
                        <a:t>Amazon</a:t>
                      </a:r>
                    </a:p>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Times New Roman" charset="0"/>
                          <a:ea typeface="標楷體" pitchFamily="65" charset="-120"/>
                        </a:rPr>
                        <a:t>EC2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FFBB"/>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Times New Roman" charset="0"/>
                          <a:ea typeface="標楷體" pitchFamily="65" charset="-120"/>
                        </a:rPr>
                        <a:t>Google</a:t>
                      </a:r>
                    </a:p>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Times New Roman" charset="0"/>
                          <a:ea typeface="標楷體" pitchFamily="65" charset="-120"/>
                        </a:rPr>
                        <a:t>App Engine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Times New Roman" charset="0"/>
                          <a:ea typeface="標楷體" pitchFamily="65" charset="-120"/>
                        </a:rPr>
                        <a:t>Microsoft</a:t>
                      </a:r>
                    </a:p>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Times New Roman" charset="0"/>
                          <a:ea typeface="標楷體" pitchFamily="65" charset="-120"/>
                        </a:rPr>
                        <a:t>Azure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BB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Times New Roman" charset="0"/>
                          <a:ea typeface="標楷體" pitchFamily="65" charset="-120"/>
                        </a:rPr>
                        <a:t>Yahoo</a:t>
                      </a:r>
                    </a:p>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Times New Roman" charset="0"/>
                          <a:ea typeface="標楷體" pitchFamily="65" charset="-120"/>
                        </a:rPr>
                        <a:t>Hadoop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2A5"/>
                    </a:solidFill>
                  </a:tcPr>
                </a:tc>
              </a:tr>
              <a:tr h="392113">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zh-TW" altLang="en-US" sz="2000" b="1" i="0" u="none" strike="noStrike" cap="none" normalizeH="0" baseline="0" smtClean="0">
                          <a:ln>
                            <a:noFill/>
                          </a:ln>
                          <a:solidFill>
                            <a:srgbClr val="800000"/>
                          </a:solidFill>
                          <a:effectLst/>
                          <a:latin typeface="Times New Roman" charset="0"/>
                          <a:ea typeface="標楷體" pitchFamily="65" charset="-120"/>
                        </a:rPr>
                        <a:t>架构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FFAD"/>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dirty="0" err="1" smtClean="0">
                          <a:ln>
                            <a:noFill/>
                          </a:ln>
                          <a:solidFill>
                            <a:srgbClr val="800000"/>
                          </a:solidFill>
                          <a:effectLst/>
                          <a:latin typeface="Times New Roman" charset="0"/>
                          <a:ea typeface="標楷體" pitchFamily="65" charset="-120"/>
                        </a:rPr>
                        <a:t>Iaas</a:t>
                      </a:r>
                      <a:r>
                        <a:rPr kumimoji="1" lang="en-US" altLang="zh-TW" sz="2000" b="0" i="0" u="none" strike="noStrike" cap="none" normalizeH="0" baseline="0" dirty="0" smtClean="0">
                          <a:ln>
                            <a:noFill/>
                          </a:ln>
                          <a:solidFill>
                            <a:srgbClr val="800000"/>
                          </a:solidFill>
                          <a:effectLst/>
                          <a:latin typeface="Times New Roman" charset="0"/>
                          <a:ea typeface="標楷體" pitchFamily="65" charset="-120"/>
                        </a:rPr>
                        <a:t>/</a:t>
                      </a:r>
                      <a:r>
                        <a:rPr kumimoji="1" lang="en-US" altLang="zh-TW" sz="2000" b="0" i="0" u="none" strike="noStrike" cap="none" normalizeH="0" baseline="0" dirty="0" err="1" smtClean="0">
                          <a:ln>
                            <a:noFill/>
                          </a:ln>
                          <a:solidFill>
                            <a:srgbClr val="800000"/>
                          </a:solidFill>
                          <a:effectLst/>
                          <a:latin typeface="Times New Roman" charset="0"/>
                          <a:ea typeface="標楷體" pitchFamily="65" charset="-120"/>
                        </a:rPr>
                        <a:t>Paas</a:t>
                      </a:r>
                      <a:endParaRPr kumimoji="1" lang="zh-TW" altLang="en-US" sz="2000" b="0" i="0" u="none" strike="noStrike" cap="none" normalizeH="0" baseline="0" dirty="0" smtClean="0">
                        <a:ln>
                          <a:noFill/>
                        </a:ln>
                        <a:solidFill>
                          <a:srgbClr val="800000"/>
                        </a:solidFill>
                        <a:effectLst/>
                        <a:latin typeface="Times New Roman"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FFBB"/>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800000"/>
                          </a:solidFill>
                          <a:effectLst/>
                          <a:latin typeface="Times New Roman" charset="0"/>
                          <a:ea typeface="標楷體" pitchFamily="65" charset="-120"/>
                        </a:rPr>
                        <a:t>Paas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800000"/>
                          </a:solidFill>
                          <a:effectLst/>
                          <a:latin typeface="Times New Roman" charset="0"/>
                          <a:ea typeface="標楷體" pitchFamily="65" charset="-120"/>
                        </a:rPr>
                        <a:t>Paas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BB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800000"/>
                          </a:solidFill>
                          <a:effectLst/>
                          <a:latin typeface="Times New Roman" charset="0"/>
                          <a:ea typeface="標楷體" pitchFamily="65" charset="-120"/>
                        </a:rPr>
                        <a:t>Software</a:t>
                      </a:r>
                      <a:endParaRPr kumimoji="1" lang="zh-TW" altLang="en-US" sz="2000" b="0" i="0" u="none" strike="noStrike" cap="none" normalizeH="0" baseline="0" smtClean="0">
                        <a:ln>
                          <a:noFill/>
                        </a:ln>
                        <a:solidFill>
                          <a:srgbClr val="800000"/>
                        </a:solidFill>
                        <a:effectLst/>
                        <a:latin typeface="Times New Roman"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2A5"/>
                    </a:solidFill>
                  </a:tcPr>
                </a:tc>
              </a:tr>
              <a:tr h="677863">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zh-TW" altLang="en-US" sz="2000" b="1" i="0" u="none" strike="noStrike" cap="none" normalizeH="0" baseline="0" dirty="0" smtClean="0">
                          <a:ln>
                            <a:noFill/>
                          </a:ln>
                          <a:solidFill>
                            <a:srgbClr val="333300"/>
                          </a:solidFill>
                          <a:effectLst/>
                          <a:latin typeface="Times New Roman" charset="0"/>
                          <a:ea typeface="標楷體" pitchFamily="65" charset="-120"/>
                        </a:rPr>
                        <a:t>服务型态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FFAD"/>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333300"/>
                          </a:solidFill>
                          <a:effectLst/>
                          <a:latin typeface="Times New Roman" charset="0"/>
                          <a:ea typeface="標楷體" pitchFamily="65" charset="-120"/>
                        </a:rPr>
                        <a:t>Compute/</a:t>
                      </a:r>
                    </a:p>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333300"/>
                          </a:solidFill>
                          <a:effectLst/>
                          <a:latin typeface="Times New Roman" charset="0"/>
                          <a:ea typeface="標楷體" pitchFamily="65" charset="-120"/>
                        </a:rPr>
                        <a:t>Storage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FFBB"/>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333300"/>
                          </a:solidFill>
                          <a:effectLst/>
                          <a:latin typeface="Times New Roman" charset="0"/>
                          <a:ea typeface="標楷體" pitchFamily="65" charset="-120"/>
                        </a:rPr>
                        <a:t>Web application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dirty="0" smtClean="0">
                          <a:ln>
                            <a:noFill/>
                          </a:ln>
                          <a:solidFill>
                            <a:srgbClr val="333300"/>
                          </a:solidFill>
                          <a:effectLst/>
                          <a:latin typeface="Times New Roman" charset="0"/>
                          <a:ea typeface="標楷體" pitchFamily="65" charset="-120"/>
                        </a:rPr>
                        <a:t>Web and non-web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BB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333300"/>
                          </a:solidFill>
                          <a:effectLst/>
                          <a:latin typeface="Times New Roman" charset="0"/>
                          <a:ea typeface="標楷體" pitchFamily="65" charset="-120"/>
                        </a:rPr>
                        <a:t>Software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2A5"/>
                    </a:solidFill>
                  </a:tcPr>
                </a:tc>
              </a:tr>
              <a:tr h="677863">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zh-TW" altLang="en-US" sz="2000" b="1" i="0" u="none" strike="noStrike" cap="none" normalizeH="0" baseline="0" smtClean="0">
                          <a:ln>
                            <a:noFill/>
                          </a:ln>
                          <a:solidFill>
                            <a:srgbClr val="000066"/>
                          </a:solidFill>
                          <a:effectLst/>
                          <a:latin typeface="Times New Roman" charset="0"/>
                          <a:ea typeface="標楷體" pitchFamily="65" charset="-120"/>
                        </a:rPr>
                        <a:t>管理技术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FFAD"/>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000066"/>
                          </a:solidFill>
                          <a:effectLst/>
                          <a:latin typeface="Times New Roman" charset="0"/>
                          <a:ea typeface="標楷體" pitchFamily="65" charset="-120"/>
                        </a:rPr>
                        <a:t>OS on Xen hypervisor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FFBB"/>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000066"/>
                          </a:solidFill>
                          <a:effectLst/>
                          <a:latin typeface="Times New Roman" charset="0"/>
                          <a:ea typeface="標楷體" pitchFamily="65" charset="-120"/>
                        </a:rPr>
                        <a:t>Application container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000066"/>
                          </a:solidFill>
                          <a:effectLst/>
                          <a:latin typeface="Times New Roman" charset="0"/>
                          <a:ea typeface="標楷體" pitchFamily="65" charset="-120"/>
                        </a:rPr>
                        <a:t>OS through Fabric controller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BB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000066"/>
                          </a:solidFill>
                          <a:effectLst/>
                          <a:latin typeface="Times New Roman" charset="0"/>
                          <a:ea typeface="標楷體" pitchFamily="65" charset="-120"/>
                        </a:rPr>
                        <a:t>Map / Reduce Architecture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2A5"/>
                    </a:solidFill>
                  </a:tcPr>
                </a:tc>
              </a:tr>
              <a:tr h="676275">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zh-TW" altLang="en-US" sz="2000" b="1" i="0" u="none" strike="noStrike" cap="none" normalizeH="0" baseline="0" smtClean="0">
                          <a:ln>
                            <a:noFill/>
                          </a:ln>
                          <a:solidFill>
                            <a:srgbClr val="380038"/>
                          </a:solidFill>
                          <a:effectLst/>
                          <a:latin typeface="Times New Roman" charset="0"/>
                          <a:ea typeface="標楷體" pitchFamily="65" charset="-120"/>
                        </a:rPr>
                        <a:t>用户接口</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FFAD"/>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380038"/>
                          </a:solidFill>
                          <a:effectLst/>
                          <a:latin typeface="Times New Roman" charset="0"/>
                          <a:ea typeface="標楷體" pitchFamily="65" charset="-120"/>
                        </a:rPr>
                        <a:t>EC2 Command-line tools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FFBB"/>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380038"/>
                          </a:solidFill>
                          <a:effectLst/>
                          <a:latin typeface="Times New Roman" charset="0"/>
                          <a:ea typeface="標楷體" pitchFamily="65" charset="-120"/>
                        </a:rPr>
                        <a:t>Web-based Administration console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380038"/>
                          </a:solidFill>
                          <a:effectLst/>
                          <a:latin typeface="Times New Roman" charset="0"/>
                          <a:ea typeface="標楷體" pitchFamily="65" charset="-120"/>
                        </a:rPr>
                        <a:t>Windows Azure portal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BB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380038"/>
                          </a:solidFill>
                          <a:effectLst/>
                          <a:latin typeface="Times New Roman" charset="0"/>
                          <a:ea typeface="標楷體" pitchFamily="65" charset="-120"/>
                        </a:rPr>
                        <a:t>Command line and web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2A5"/>
                    </a:solidFill>
                  </a:tcPr>
                </a:tc>
              </a:tr>
              <a:tr h="180975">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1" i="0" u="none" strike="noStrike" cap="none" normalizeH="0" baseline="0" smtClean="0">
                          <a:ln>
                            <a:noFill/>
                          </a:ln>
                          <a:solidFill>
                            <a:srgbClr val="003400"/>
                          </a:solidFill>
                          <a:effectLst/>
                          <a:latin typeface="Times New Roman" charset="0"/>
                          <a:ea typeface="標楷體" pitchFamily="65" charset="-120"/>
                        </a:rPr>
                        <a:t>APIs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FFAD"/>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003400"/>
                          </a:solidFill>
                          <a:effectLst/>
                          <a:latin typeface="Times New Roman" charset="0"/>
                          <a:ea typeface="標楷體" pitchFamily="65"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FFBB"/>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003400"/>
                          </a:solidFill>
                          <a:effectLst/>
                          <a:latin typeface="Times New Roman" charset="0"/>
                          <a:ea typeface="標楷體" pitchFamily="65"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003400"/>
                          </a:solidFill>
                          <a:effectLst/>
                          <a:latin typeface="Times New Roman" charset="0"/>
                          <a:ea typeface="標楷體" pitchFamily="65"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BB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003400"/>
                          </a:solidFill>
                          <a:effectLst/>
                          <a:latin typeface="Times New Roman" charset="0"/>
                          <a:ea typeface="標楷體" pitchFamily="65"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2A5"/>
                    </a:solidFill>
                  </a:tcPr>
                </a:tc>
              </a:tr>
              <a:tr h="180975">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zh-TW" altLang="en-US" sz="2000" b="1" i="0" u="none" strike="noStrike" cap="none" normalizeH="0" baseline="0" smtClean="0">
                          <a:ln>
                            <a:noFill/>
                          </a:ln>
                          <a:solidFill>
                            <a:srgbClr val="402000"/>
                          </a:solidFill>
                          <a:effectLst/>
                          <a:latin typeface="Times New Roman" charset="0"/>
                          <a:ea typeface="標楷體" pitchFamily="65" charset="-120"/>
                        </a:rPr>
                        <a:t>收费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FFAD"/>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402000"/>
                          </a:solidFill>
                          <a:effectLst/>
                          <a:latin typeface="Times New Roman" charset="0"/>
                          <a:ea typeface="標楷體" pitchFamily="65"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FFBB"/>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402000"/>
                          </a:solidFill>
                          <a:effectLst/>
                          <a:latin typeface="Times New Roman" charset="0"/>
                          <a:ea typeface="標楷體" pitchFamily="65" charset="-120"/>
                        </a:rPr>
                        <a:t>maybe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402000"/>
                          </a:solidFill>
                          <a:effectLst/>
                          <a:latin typeface="Times New Roman" charset="0"/>
                          <a:ea typeface="標楷體" pitchFamily="65"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BB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402000"/>
                          </a:solidFill>
                          <a:effectLst/>
                          <a:latin typeface="Times New Roman" charset="0"/>
                          <a:ea typeface="標楷體" pitchFamily="65"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2A5"/>
                    </a:solidFill>
                  </a:tcPr>
                </a:tc>
              </a:tr>
              <a:tr h="677863">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zh-TW" altLang="en-US" sz="2000" b="1" i="0" u="none" strike="noStrike" cap="none" normalizeH="0" baseline="0" smtClean="0">
                          <a:ln>
                            <a:noFill/>
                          </a:ln>
                          <a:solidFill>
                            <a:srgbClr val="073A41"/>
                          </a:solidFill>
                          <a:effectLst/>
                          <a:latin typeface="Times New Roman" charset="0"/>
                          <a:ea typeface="標楷體" pitchFamily="65" charset="-120"/>
                        </a:rPr>
                        <a:t>程序语言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4FFAD"/>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073A41"/>
                          </a:solidFill>
                          <a:effectLst/>
                          <a:latin typeface="Times New Roman" charset="0"/>
                          <a:ea typeface="標楷體" pitchFamily="65" charset="-120"/>
                        </a:rPr>
                        <a:t>AMI</a:t>
                      </a:r>
                      <a:r>
                        <a:rPr kumimoji="1" lang="en-US" altLang="zh-TW" sz="1600" b="0" i="0" u="none" strike="noStrike" cap="none" normalizeH="0" baseline="0" smtClean="0">
                          <a:ln>
                            <a:noFill/>
                          </a:ln>
                          <a:solidFill>
                            <a:srgbClr val="073A41"/>
                          </a:solidFill>
                          <a:effectLst/>
                          <a:latin typeface="Times New Roman" charset="0"/>
                          <a:ea typeface="標楷體" pitchFamily="65" charset="-120"/>
                        </a:rPr>
                        <a:t>(Amazon Machine Image)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BFFBB"/>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073A41"/>
                          </a:solidFill>
                          <a:effectLst/>
                          <a:latin typeface="Times New Roman" charset="0"/>
                          <a:ea typeface="標楷體" pitchFamily="65" charset="-120"/>
                        </a:rPr>
                        <a:t>Python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B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smtClean="0">
                          <a:ln>
                            <a:noFill/>
                          </a:ln>
                          <a:solidFill>
                            <a:srgbClr val="073A41"/>
                          </a:solidFill>
                          <a:effectLst/>
                          <a:latin typeface="Times New Roman" charset="0"/>
                          <a:ea typeface="標楷體" pitchFamily="65" charset="-120"/>
                        </a:rPr>
                        <a:t>.NET framework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BBB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zh-TW" sz="2000" b="0" i="0" u="none" strike="noStrike" cap="none" normalizeH="0" baseline="0" dirty="0" smtClean="0">
                          <a:ln>
                            <a:noFill/>
                          </a:ln>
                          <a:solidFill>
                            <a:srgbClr val="073A41"/>
                          </a:solidFill>
                          <a:effectLst/>
                          <a:latin typeface="Times New Roman" charset="0"/>
                          <a:ea typeface="標楷體" pitchFamily="65" charset="-120"/>
                        </a:rPr>
                        <a:t>Java,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2A5"/>
                    </a:solidFill>
                  </a:tcPr>
                </a:tc>
              </a:tr>
            </a:tbl>
          </a:graphicData>
        </a:graphic>
      </p:graphicFrame>
    </p:spTree>
    <p:extLst>
      <p:ext uri="{BB962C8B-B14F-4D97-AF65-F5344CB8AC3E}">
        <p14:creationId xmlns:p14="http://schemas.microsoft.com/office/powerpoint/2010/main" val="1068480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subTitle" idx="1"/>
          </p:nvPr>
        </p:nvSpPr>
        <p:spPr bwMode="white">
          <a:xfrm>
            <a:off x="2819400" y="4953000"/>
            <a:ext cx="5167313" cy="414338"/>
          </a:xfrm>
          <a:ln/>
        </p:spPr>
        <p:txBody>
          <a:bodyPr/>
          <a:lstStyle/>
          <a:p>
            <a:pPr algn="dist">
              <a:lnSpc>
                <a:spcPct val="80000"/>
              </a:lnSpc>
            </a:pPr>
            <a:r>
              <a:rPr lang="en-US" altLang="zh-CN" sz="1800" b="1">
                <a:solidFill>
                  <a:schemeClr val="bg1"/>
                </a:solidFill>
                <a:latin typeface="Arial" pitchFamily="34" charset="0"/>
                <a:ea typeface="宋体" pitchFamily="2" charset="-122"/>
              </a:rPr>
              <a:t>Click to edit company slogan .</a:t>
            </a:r>
          </a:p>
        </p:txBody>
      </p:sp>
      <p:sp>
        <p:nvSpPr>
          <p:cNvPr id="87045" name="WordArt 5"/>
          <p:cNvSpPr>
            <a:spLocks noChangeArrowheads="1" noChangeShapeType="1" noTextEdit="1"/>
          </p:cNvSpPr>
          <p:nvPr/>
        </p:nvSpPr>
        <p:spPr bwMode="gray">
          <a:xfrm>
            <a:off x="1907704" y="4365104"/>
            <a:ext cx="5759450" cy="863600"/>
          </a:xfrm>
          <a:prstGeom prst="rect">
            <a:avLst/>
          </a:prstGeom>
        </p:spPr>
        <p:txBody>
          <a:bodyPr wrap="none" fromWordArt="1">
            <a:prstTxWarp prst="textDeflate">
              <a:avLst>
                <a:gd name="adj" fmla="val 0"/>
              </a:avLst>
            </a:prstTxWarp>
          </a:bodyPr>
          <a:lstStyle/>
          <a:p>
            <a:pPr algn="ctr"/>
            <a:r>
              <a:rPr lang="en-US" altLang="zh-CN" sz="3600" b="1" kern="10" dirty="0">
                <a:ln w="19050">
                  <a:solidFill>
                    <a:schemeClr val="bg1"/>
                  </a:solidFill>
                  <a:round/>
                  <a:headEnd/>
                  <a:tailEnd/>
                </a:ln>
                <a:gradFill rotWithShape="1">
                  <a:gsLst>
                    <a:gs pos="0">
                      <a:schemeClr val="accent1">
                        <a:gamma/>
                        <a:shade val="46275"/>
                        <a:invGamma/>
                      </a:schemeClr>
                    </a:gs>
                    <a:gs pos="100000">
                      <a:schemeClr val="accent1"/>
                    </a:gs>
                  </a:gsLst>
                  <a:lin ang="0" scaled="1"/>
                </a:gradFill>
                <a:effectLst>
                  <a:outerShdw dist="63500" dir="2212194" algn="ctr" rotWithShape="0">
                    <a:srgbClr val="868686">
                      <a:alpha val="50000"/>
                    </a:srgbClr>
                  </a:outerShdw>
                </a:effectLst>
                <a:latin typeface="Arial"/>
                <a:cs typeface="Arial"/>
              </a:rPr>
              <a:t>Thank You !</a:t>
            </a:r>
            <a:endParaRPr lang="zh-CN" altLang="en-US" sz="3600" b="1" kern="10" dirty="0">
              <a:ln w="19050">
                <a:solidFill>
                  <a:schemeClr val="bg1"/>
                </a:solidFill>
                <a:round/>
                <a:headEnd/>
                <a:tailEnd/>
              </a:ln>
              <a:gradFill rotWithShape="1">
                <a:gsLst>
                  <a:gs pos="0">
                    <a:schemeClr val="accent1">
                      <a:gamma/>
                      <a:shade val="46275"/>
                      <a:invGamma/>
                    </a:schemeClr>
                  </a:gs>
                  <a:gs pos="100000">
                    <a:schemeClr val="accent1"/>
                  </a:gs>
                </a:gsLst>
                <a:lin ang="0" scaled="1"/>
              </a:gradFill>
              <a:effectLst>
                <a:outerShdw dist="63500" dir="2212194" algn="ctr" rotWithShape="0">
                  <a:srgbClr val="868686">
                    <a:alpha val="50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7045"/>
                                        </p:tgtEl>
                                        <p:attrNameLst>
                                          <p:attrName>style.visibility</p:attrName>
                                        </p:attrNameLst>
                                      </p:cBhvr>
                                      <p:to>
                                        <p:strVal val="visible"/>
                                      </p:to>
                                    </p:set>
                                    <p:anim calcmode="lin" valueType="num">
                                      <p:cBhvr>
                                        <p:cTn id="7" dur="500" fill="hold"/>
                                        <p:tgtEl>
                                          <p:spTgt spid="87045"/>
                                        </p:tgtEl>
                                        <p:attrNameLst>
                                          <p:attrName>ppt_w</p:attrName>
                                        </p:attrNameLst>
                                      </p:cBhvr>
                                      <p:tavLst>
                                        <p:tav tm="0">
                                          <p:val>
                                            <p:fltVal val="0"/>
                                          </p:val>
                                        </p:tav>
                                        <p:tav tm="100000">
                                          <p:val>
                                            <p:strVal val="#ppt_w"/>
                                          </p:val>
                                        </p:tav>
                                      </p:tavLst>
                                    </p:anim>
                                    <p:anim calcmode="lin" valueType="num">
                                      <p:cBhvr>
                                        <p:cTn id="8" dur="500" fill="hold"/>
                                        <p:tgtEl>
                                          <p:spTgt spid="87045"/>
                                        </p:tgtEl>
                                        <p:attrNameLst>
                                          <p:attrName>ppt_h</p:attrName>
                                        </p:attrNameLst>
                                      </p:cBhvr>
                                      <p:tavLst>
                                        <p:tav tm="0">
                                          <p:val>
                                            <p:fltVal val="0"/>
                                          </p:val>
                                        </p:tav>
                                        <p:tav tm="100000">
                                          <p:val>
                                            <p:strVal val="#ppt_h"/>
                                          </p:val>
                                        </p:tav>
                                      </p:tavLst>
                                    </p:anim>
                                    <p:animEffect transition="in" filter="fade">
                                      <p:cBhvr>
                                        <p:cTn id="9" dur="500"/>
                                        <p:tgtEl>
                                          <p:spTgt spid="87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143000"/>
          </a:xfrm>
        </p:spPr>
        <p:txBody>
          <a:bodyPr/>
          <a:lstStyle/>
          <a:p>
            <a:r>
              <a:rPr lang="zh-CN" altLang="en-US" dirty="0" smtClean="0"/>
              <a:t>为什么需要不同架构</a:t>
            </a:r>
            <a:endParaRPr lang="zh-CN" altLang="en-US" dirty="0"/>
          </a:p>
        </p:txBody>
      </p:sp>
      <p:sp>
        <p:nvSpPr>
          <p:cNvPr id="3" name="内容占位符 2"/>
          <p:cNvSpPr>
            <a:spLocks noGrp="1"/>
          </p:cNvSpPr>
          <p:nvPr>
            <p:ph idx="1"/>
          </p:nvPr>
        </p:nvSpPr>
        <p:spPr>
          <a:xfrm>
            <a:off x="508672" y="1052736"/>
            <a:ext cx="8229600" cy="4389120"/>
          </a:xfrm>
        </p:spPr>
        <p:txBody>
          <a:bodyPr/>
          <a:lstStyle/>
          <a:p>
            <a:r>
              <a:rPr lang="zh-CN" altLang="en-US" dirty="0" smtClean="0"/>
              <a:t>云计算需要清晰的架构来实现不同类型的服务及满足用户对这些服务的各种需求。</a:t>
            </a:r>
            <a:endParaRPr lang="zh-CN" altLang="en-US" dirty="0"/>
          </a:p>
        </p:txBody>
      </p:sp>
      <p:pic>
        <p:nvPicPr>
          <p:cNvPr id="6" name="Picture 7" descr="posterservices"/>
          <p:cNvPicPr>
            <a:picLocks noChangeAspect="1" noChangeArrowheads="1"/>
          </p:cNvPicPr>
          <p:nvPr/>
        </p:nvPicPr>
        <p:blipFill>
          <a:blip r:embed="rId2"/>
          <a:srcRect/>
          <a:stretch>
            <a:fillRect/>
          </a:stretch>
        </p:blipFill>
        <p:spPr>
          <a:xfrm>
            <a:off x="2088678" y="1988840"/>
            <a:ext cx="5143504" cy="4371604"/>
          </a:xfrm>
          <a:prstGeom prst="rect">
            <a:avLst/>
          </a:prstGeom>
          <a:noFill/>
          <a:ln/>
        </p:spPr>
      </p:pic>
    </p:spTree>
    <p:extLst>
      <p:ext uri="{BB962C8B-B14F-4D97-AF65-F5344CB8AC3E}">
        <p14:creationId xmlns:p14="http://schemas.microsoft.com/office/powerpoint/2010/main" val="863553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0014" y="0"/>
            <a:ext cx="8229600" cy="1143000"/>
          </a:xfrm>
        </p:spPr>
        <p:txBody>
          <a:bodyPr/>
          <a:lstStyle/>
          <a:p>
            <a:r>
              <a:rPr lang="zh-CN" altLang="en-US" dirty="0" smtClean="0"/>
              <a:t>云架构层次示意图</a:t>
            </a:r>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5852" y="1248325"/>
            <a:ext cx="6257925" cy="4666596"/>
          </a:xfrm>
          <a:prstGeom prst="rect">
            <a:avLst/>
          </a:prstGeom>
          <a:noFill/>
          <a:ln w="9525">
            <a:noFill/>
            <a:miter lim="800000"/>
            <a:headEnd/>
            <a:tailEnd/>
          </a:ln>
        </p:spPr>
      </p:pic>
    </p:spTree>
    <p:extLst>
      <p:ext uri="{BB962C8B-B14F-4D97-AF65-F5344CB8AC3E}">
        <p14:creationId xmlns:p14="http://schemas.microsoft.com/office/powerpoint/2010/main" val="2226886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p14="http://schemas.microsoft.com/office/powerpoint/2010/main" val="2898226068"/>
              </p:ext>
            </p:extLst>
          </p:nvPr>
        </p:nvGraphicFramePr>
        <p:xfrm>
          <a:off x="395536" y="404664"/>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内容占位符 5"/>
          <p:cNvGraphicFramePr>
            <a:graphicFrameLocks noGrp="1"/>
          </p:cNvGraphicFramePr>
          <p:nvPr>
            <p:ph idx="1"/>
            <p:extLst>
              <p:ext uri="{D42A27DB-BD31-4B8C-83A1-F6EECF244321}">
                <p14:modId xmlns:p14="http://schemas.microsoft.com/office/powerpoint/2010/main" val="230847542"/>
              </p:ext>
            </p:extLst>
          </p:nvPr>
        </p:nvGraphicFramePr>
        <p:xfrm>
          <a:off x="467544" y="1556792"/>
          <a:ext cx="8229600" cy="43891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标题 1"/>
          <p:cNvSpPr>
            <a:spLocks noGrp="1"/>
          </p:cNvSpPr>
          <p:nvPr>
            <p:ph type="title"/>
          </p:nvPr>
        </p:nvSpPr>
        <p:spPr>
          <a:xfrm>
            <a:off x="395536" y="35180"/>
            <a:ext cx="8229600" cy="1143000"/>
          </a:xfrm>
        </p:spPr>
        <p:txBody>
          <a:bodyPr/>
          <a:lstStyle/>
          <a:p>
            <a:r>
              <a:rPr lang="zh-CN" altLang="en-US" dirty="0" smtClean="0"/>
              <a:t>大纲</a:t>
            </a:r>
            <a:endParaRPr lang="zh-CN" altLang="en-US" dirty="0"/>
          </a:p>
        </p:txBody>
      </p:sp>
    </p:spTree>
    <p:extLst>
      <p:ext uri="{BB962C8B-B14F-4D97-AF65-F5344CB8AC3E}">
        <p14:creationId xmlns:p14="http://schemas.microsoft.com/office/powerpoint/2010/main" val="2296484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6"/>
          <p:cNvSpPr>
            <a:spLocks noGrp="1"/>
          </p:cNvSpPr>
          <p:nvPr>
            <p:ph type="sldNum" sz="quarter" idx="12"/>
          </p:nvPr>
        </p:nvSpPr>
        <p:spPr/>
        <p:txBody>
          <a:bodyPr/>
          <a:lstStyle/>
          <a:p>
            <a:fld id="{8413090F-5CAB-47BF-9B70-99BA2F487D62}" type="slidenum">
              <a:rPr lang="zh-TW" altLang="en-US"/>
              <a:pPr/>
              <a:t>7</a:t>
            </a:fld>
            <a:endParaRPr lang="en-US" altLang="zh-TW"/>
          </a:p>
        </p:txBody>
      </p:sp>
      <p:sp>
        <p:nvSpPr>
          <p:cNvPr id="83970" name="Rectangle 2"/>
          <p:cNvSpPr>
            <a:spLocks noGrp="1" noChangeArrowheads="1"/>
          </p:cNvSpPr>
          <p:nvPr>
            <p:ph type="title"/>
          </p:nvPr>
        </p:nvSpPr>
        <p:spPr/>
        <p:txBody>
          <a:bodyPr/>
          <a:lstStyle/>
          <a:p>
            <a:r>
              <a:rPr lang="en-US" altLang="zh-TW"/>
              <a:t>Amazon : Web Service</a:t>
            </a:r>
            <a:endParaRPr lang="zh-TW" altLang="en-US"/>
          </a:p>
        </p:txBody>
      </p:sp>
      <p:sp>
        <p:nvSpPr>
          <p:cNvPr id="83971" name="Rectangle 3"/>
          <p:cNvSpPr>
            <a:spLocks noGrp="1" noChangeArrowheads="1"/>
          </p:cNvSpPr>
          <p:nvPr>
            <p:ph type="body" sz="half" idx="1"/>
          </p:nvPr>
        </p:nvSpPr>
        <p:spPr>
          <a:xfrm>
            <a:off x="683568" y="1196752"/>
            <a:ext cx="7847013" cy="4754562"/>
          </a:xfrm>
        </p:spPr>
        <p:txBody>
          <a:bodyPr lIns="139489" tIns="69745" rIns="139489" bIns="69745"/>
          <a:lstStyle/>
          <a:p>
            <a:r>
              <a:rPr lang="en-US" altLang="zh-TW" sz="2800"/>
              <a:t>AWS</a:t>
            </a:r>
          </a:p>
          <a:p>
            <a:r>
              <a:rPr lang="zh-CN" altLang="en-US" sz="2800" smtClean="0"/>
              <a:t>虚拟化的技术：</a:t>
            </a:r>
            <a:r>
              <a:rPr lang="en-US" altLang="zh-TW" sz="2800" smtClean="0"/>
              <a:t>Amazon </a:t>
            </a:r>
            <a:r>
              <a:rPr lang="en-US" altLang="zh-TW" sz="2800"/>
              <a:t>EC2</a:t>
            </a:r>
          </a:p>
          <a:p>
            <a:pPr lvl="1"/>
            <a:r>
              <a:rPr lang="en-US" altLang="zh-TW" sz="2400"/>
              <a:t>Small (Default) $0.10 per hour  $0.125 per hour</a:t>
            </a:r>
          </a:p>
          <a:p>
            <a:pPr lvl="1"/>
            <a:r>
              <a:rPr lang="en-US" altLang="zh-TW" sz="2400"/>
              <a:t>All Data Transfer  $0.10 per GB</a:t>
            </a:r>
            <a:endParaRPr lang="zh-TW" altLang="en-US" sz="2400"/>
          </a:p>
          <a:p>
            <a:r>
              <a:rPr lang="zh-TW" altLang="en-US" sz="2800" smtClean="0"/>
              <a:t>储存服务：</a:t>
            </a:r>
            <a:r>
              <a:rPr lang="en-US" altLang="zh-TW" sz="2800" smtClean="0"/>
              <a:t>Amazon </a:t>
            </a:r>
            <a:r>
              <a:rPr lang="en-US" altLang="zh-TW" sz="2800"/>
              <a:t>S3</a:t>
            </a:r>
          </a:p>
          <a:p>
            <a:pPr lvl="1"/>
            <a:r>
              <a:rPr lang="en-US" altLang="zh-TW" sz="2400" smtClean="0"/>
              <a:t>$0.150 per GB</a:t>
            </a:r>
            <a:r>
              <a:rPr lang="en-US" altLang="zh-TW" sz="2400" smtClean="0">
                <a:latin typeface="標楷體"/>
              </a:rPr>
              <a:t>–</a:t>
            </a:r>
            <a:r>
              <a:rPr lang="en-US" altLang="zh-TW" sz="2400" smtClean="0"/>
              <a:t> first 50 TB / month of storage used</a:t>
            </a:r>
            <a:endParaRPr lang="en-US" altLang="zh-TW" sz="2400"/>
          </a:p>
          <a:p>
            <a:pPr lvl="1"/>
            <a:r>
              <a:rPr lang="en-US" altLang="zh-TW" sz="2400" smtClean="0"/>
              <a:t>$0.100 per GB</a:t>
            </a:r>
            <a:r>
              <a:rPr lang="en-US" altLang="zh-TW" sz="2400" smtClean="0">
                <a:latin typeface="標楷體"/>
              </a:rPr>
              <a:t>–</a:t>
            </a:r>
            <a:r>
              <a:rPr lang="en-US" altLang="zh-TW" sz="2400" smtClean="0"/>
              <a:t> </a:t>
            </a:r>
            <a:r>
              <a:rPr lang="en-US" altLang="zh-TW" sz="2400"/>
              <a:t>all data transfer in</a:t>
            </a:r>
          </a:p>
          <a:p>
            <a:pPr lvl="1"/>
            <a:r>
              <a:rPr lang="en-US" altLang="zh-TW" sz="2400"/>
              <a:t>$0.01 per 1,000 PUT, COPY, POST, or LIST requests</a:t>
            </a:r>
          </a:p>
          <a:p>
            <a:r>
              <a:rPr lang="zh-TW" altLang="en-US" sz="2800" smtClean="0"/>
              <a:t>观念：</a:t>
            </a:r>
            <a:r>
              <a:rPr lang="en-US" altLang="zh-TW" sz="2800" smtClean="0"/>
              <a:t>Paying for What You Use</a:t>
            </a:r>
            <a:endParaRPr lang="zh-TW" altLang="en-US" sz="2800"/>
          </a:p>
        </p:txBody>
      </p:sp>
      <p:pic>
        <p:nvPicPr>
          <p:cNvPr id="83972" name="Picture 4"/>
          <p:cNvPicPr>
            <a:picLocks noGrp="1" noChangeAspect="1" noChangeArrowheads="1"/>
          </p:cNvPicPr>
          <p:nvPr>
            <p:ph sz="half" idx="2"/>
          </p:nvPr>
        </p:nvPicPr>
        <p:blipFill>
          <a:blip r:embed="rId3"/>
          <a:srcRect/>
          <a:stretch>
            <a:fillRect/>
          </a:stretch>
        </p:blipFill>
        <p:spPr>
          <a:xfrm>
            <a:off x="6732588" y="1412875"/>
            <a:ext cx="2160587" cy="788988"/>
          </a:xfrm>
          <a:noFill/>
          <a:ln/>
        </p:spPr>
      </p:pic>
    </p:spTree>
    <p:extLst>
      <p:ext uri="{BB962C8B-B14F-4D97-AF65-F5344CB8AC3E}">
        <p14:creationId xmlns:p14="http://schemas.microsoft.com/office/powerpoint/2010/main" val="410271382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1143000"/>
          </a:xfrm>
        </p:spPr>
        <p:txBody>
          <a:bodyPr/>
          <a:lstStyle/>
          <a:p>
            <a:r>
              <a:rPr lang="zh-CN" altLang="en-US" dirty="0" smtClean="0"/>
              <a:t>基础设施层</a:t>
            </a:r>
            <a:endParaRPr lang="zh-CN" altLang="en-US" dirty="0"/>
          </a:p>
        </p:txBody>
      </p:sp>
      <p:sp>
        <p:nvSpPr>
          <p:cNvPr id="3" name="内容占位符 2"/>
          <p:cNvSpPr>
            <a:spLocks noGrp="1"/>
          </p:cNvSpPr>
          <p:nvPr>
            <p:ph idx="1"/>
          </p:nvPr>
        </p:nvSpPr>
        <p:spPr>
          <a:xfrm>
            <a:off x="457200" y="1517120"/>
            <a:ext cx="8229600" cy="4389120"/>
          </a:xfrm>
        </p:spPr>
        <p:txBody>
          <a:bodyPr/>
          <a:lstStyle/>
          <a:p>
            <a:r>
              <a:rPr lang="zh-CN" altLang="en-US" dirty="0" smtClean="0"/>
              <a:t>是经过</a:t>
            </a:r>
            <a:r>
              <a:rPr lang="zh-CN" altLang="en-US" dirty="0" smtClean="0">
                <a:solidFill>
                  <a:srgbClr val="FF0000"/>
                </a:solidFill>
              </a:rPr>
              <a:t>虚拟化</a:t>
            </a:r>
            <a:r>
              <a:rPr lang="zh-CN" altLang="en-US" dirty="0" smtClean="0"/>
              <a:t>后的硬件资源和相关管理功能的集合。</a:t>
            </a:r>
            <a:endParaRPr lang="en-US" altLang="zh-CN" dirty="0" smtClean="0"/>
          </a:p>
        </p:txBody>
      </p:sp>
      <p:graphicFrame>
        <p:nvGraphicFramePr>
          <p:cNvPr id="4" name="图示 3"/>
          <p:cNvGraphicFramePr/>
          <p:nvPr/>
        </p:nvGraphicFramePr>
        <p:xfrm>
          <a:off x="4167174" y="2224822"/>
          <a:ext cx="4976826" cy="3175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857224" y="2367698"/>
            <a:ext cx="3286148" cy="3108543"/>
          </a:xfrm>
          <a:prstGeom prst="rect">
            <a:avLst/>
          </a:prstGeom>
          <a:effectLst>
            <a:outerShdw blurRad="50800" dist="38100" dir="8100000" algn="tr" rotWithShape="0">
              <a:prstClr val="black">
                <a:alpha val="40000"/>
              </a:prstClr>
            </a:outerShdw>
            <a:softEdge rad="31750"/>
          </a:effectLst>
          <a:scene3d>
            <a:camera prst="obliqueBottomRight"/>
            <a:lightRig rig="threePt" dir="t"/>
          </a:scene3d>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800" dirty="0" smtClean="0"/>
              <a:t>通过虚拟化技术对物理资源进行抽象，并且实现了内部流程自动化和资源管理优化，而向外部提供动态、灵活的基础设施层服务。</a:t>
            </a:r>
            <a:endParaRPr lang="zh-CN" altLang="en-US" sz="2800" dirty="0"/>
          </a:p>
        </p:txBody>
      </p:sp>
    </p:spTree>
    <p:extLst>
      <p:ext uri="{BB962C8B-B14F-4D97-AF65-F5344CB8AC3E}">
        <p14:creationId xmlns:p14="http://schemas.microsoft.com/office/powerpoint/2010/main" val="568879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116632"/>
            <a:ext cx="7772400" cy="865187"/>
          </a:xfrm>
        </p:spPr>
        <p:txBody>
          <a:bodyPr>
            <a:normAutofit fontScale="90000"/>
          </a:bodyPr>
          <a:lstStyle/>
          <a:p>
            <a:r>
              <a:rPr lang="zh-CN" altLang="en-US" dirty="0" smtClean="0"/>
              <a:t>基础设施层基本功能</a:t>
            </a:r>
            <a:r>
              <a:rPr lang="en-US" altLang="zh-CN" dirty="0" smtClean="0"/>
              <a:t/>
            </a:r>
            <a:br>
              <a:rPr lang="en-US" altLang="zh-CN" dirty="0" smtClean="0"/>
            </a:br>
            <a:r>
              <a:rPr lang="en-US" altLang="zh-CN" dirty="0" smtClean="0"/>
              <a:t>				——</a:t>
            </a:r>
            <a:r>
              <a:rPr lang="zh-CN" altLang="en-US" dirty="0" smtClean="0"/>
              <a:t>资源抽象</a:t>
            </a:r>
            <a:endParaRPr lang="zh-CN" altLang="en-US" dirty="0"/>
          </a:p>
        </p:txBody>
      </p:sp>
      <p:sp>
        <p:nvSpPr>
          <p:cNvPr id="3" name="文本占位符 2"/>
          <p:cNvSpPr>
            <a:spLocks noGrp="1"/>
          </p:cNvSpPr>
          <p:nvPr>
            <p:ph type="body" sz="half" idx="1"/>
          </p:nvPr>
        </p:nvSpPr>
        <p:spPr>
          <a:xfrm>
            <a:off x="714348" y="1643050"/>
            <a:ext cx="7815290" cy="4754562"/>
          </a:xfrm>
        </p:spPr>
        <p:txBody>
          <a:bodyPr/>
          <a:lstStyle/>
          <a:p>
            <a:r>
              <a:rPr lang="zh-CN" altLang="en-US" smtClean="0"/>
              <a:t>为了</a:t>
            </a:r>
            <a:r>
              <a:rPr lang="zh-CN" altLang="en-US" dirty="0" smtClean="0"/>
              <a:t>能够实现高层次的资源管理逻辑，必须对资源进行抽象，也就是对硬件资源进行虚拟化。</a:t>
            </a:r>
            <a:endParaRPr lang="en-US" altLang="zh-CN" dirty="0" smtClean="0"/>
          </a:p>
          <a:p>
            <a:pPr lvl="1"/>
            <a:endParaRPr lang="en-US" altLang="zh-CN" dirty="0" smtClean="0"/>
          </a:p>
          <a:p>
            <a:r>
              <a:rPr lang="zh-CN" altLang="en-US" dirty="0" smtClean="0"/>
              <a:t>目的</a:t>
            </a:r>
            <a:endParaRPr lang="en-US" altLang="zh-CN" dirty="0" smtClean="0"/>
          </a:p>
          <a:p>
            <a:pPr lvl="1"/>
            <a:r>
              <a:rPr lang="zh-CN" altLang="en-US" dirty="0" smtClean="0"/>
              <a:t>屏蔽掉硬件产品上的差异</a:t>
            </a:r>
            <a:endParaRPr lang="en-US" altLang="zh-CN" dirty="0" smtClean="0"/>
          </a:p>
          <a:p>
            <a:pPr lvl="1"/>
            <a:r>
              <a:rPr lang="zh-CN" altLang="en-US" dirty="0" smtClean="0"/>
              <a:t>对每种硬件资源提供统一的管理逻辑和接口</a:t>
            </a:r>
            <a:endParaRPr lang="en-US" altLang="zh-CN" dirty="0" smtClean="0"/>
          </a:p>
          <a:p>
            <a:endParaRPr lang="zh-CN" altLang="en-US" dirty="0"/>
          </a:p>
        </p:txBody>
      </p:sp>
    </p:spTree>
    <p:extLst>
      <p:ext uri="{BB962C8B-B14F-4D97-AF65-F5344CB8AC3E}">
        <p14:creationId xmlns:p14="http://schemas.microsoft.com/office/powerpoint/2010/main" val="4280383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cdb2004c012l">
  <a:themeElements>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clrMap bg1="lt1" tx1="dk1" bg2="lt2" tx2="dk2" accent1="accent1" accent2="accent2" accent3="accent3" accent4="accent4" accent5="accent5" accent6="accent6" hlink="hlink" folHlink="folHlink"/>
    </a:extraClrScheme>
    <a:extraClrScheme>
      <a:clrScheme name="sample 2">
        <a:dk1>
          <a:srgbClr val="1D528D"/>
        </a:dk1>
        <a:lt1>
          <a:srgbClr val="FFFFFF"/>
        </a:lt1>
        <a:dk2>
          <a:srgbClr val="000000"/>
        </a:dk2>
        <a:lt2>
          <a:srgbClr val="C0C0C0"/>
        </a:lt2>
        <a:accent1>
          <a:srgbClr val="2CA3C8"/>
        </a:accent1>
        <a:accent2>
          <a:srgbClr val="FF9900"/>
        </a:accent2>
        <a:accent3>
          <a:srgbClr val="FFFFFF"/>
        </a:accent3>
        <a:accent4>
          <a:srgbClr val="174578"/>
        </a:accent4>
        <a:accent5>
          <a:srgbClr val="ACCE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sample 3">
        <a:dk1>
          <a:srgbClr val="666633"/>
        </a:dk1>
        <a:lt1>
          <a:srgbClr val="FFFFFF"/>
        </a:lt1>
        <a:dk2>
          <a:srgbClr val="000000"/>
        </a:dk2>
        <a:lt2>
          <a:srgbClr val="D1C68D"/>
        </a:lt2>
        <a:accent1>
          <a:srgbClr val="C86C62"/>
        </a:accent1>
        <a:accent2>
          <a:srgbClr val="C78DD7"/>
        </a:accent2>
        <a:accent3>
          <a:srgbClr val="FFFFFF"/>
        </a:accent3>
        <a:accent4>
          <a:srgbClr val="56562A"/>
        </a:accent4>
        <a:accent5>
          <a:srgbClr val="E0BAB7"/>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cdb2004c012l</Template>
  <TotalTime>134</TotalTime>
  <Words>1155</Words>
  <Application>Microsoft Office PowerPoint</Application>
  <PresentationFormat>全屏显示(4:3)</PresentationFormat>
  <Paragraphs>249</Paragraphs>
  <Slides>35</Slides>
  <Notes>4</Notes>
  <HiddenSlides>0</HiddenSlides>
  <MMClips>0</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cdb2004c012l</vt:lpstr>
      <vt:lpstr>云架构</vt:lpstr>
      <vt:lpstr>大纲</vt:lpstr>
      <vt:lpstr>PowerPoint 演示文稿</vt:lpstr>
      <vt:lpstr>为什么需要不同架构</vt:lpstr>
      <vt:lpstr>云架构层次示意图</vt:lpstr>
      <vt:lpstr>大纲</vt:lpstr>
      <vt:lpstr>Amazon : Web Service</vt:lpstr>
      <vt:lpstr>基础设施层</vt:lpstr>
      <vt:lpstr>基础设施层基本功能     ——资源抽象</vt:lpstr>
      <vt:lpstr>基础设施层基本功能     ——资源监控</vt:lpstr>
      <vt:lpstr>基础设施层基本功能     ——负载管理</vt:lpstr>
      <vt:lpstr>基础设施层基本功能     ——数据管理</vt:lpstr>
      <vt:lpstr>基础设施层基本功能     ——资源部署</vt:lpstr>
      <vt:lpstr>基础设施层基本功能     ——安全管理</vt:lpstr>
      <vt:lpstr>基础设施层基本功能     ——计费管理</vt:lpstr>
      <vt:lpstr>基础设施层服务示例</vt:lpstr>
      <vt:lpstr>大纲</vt:lpstr>
      <vt:lpstr>Google : App Engine</vt:lpstr>
      <vt:lpstr>平台层</vt:lpstr>
      <vt:lpstr>平台层基本功能    ——开发测试环境</vt:lpstr>
      <vt:lpstr>平台层基本功能    ——开发测试环境</vt:lpstr>
      <vt:lpstr>平台层基本功能     ——运行时环境</vt:lpstr>
      <vt:lpstr>平台层基本功能     ——运营环境</vt:lpstr>
      <vt:lpstr>平台层服务示例</vt:lpstr>
      <vt:lpstr>大纲</vt:lpstr>
      <vt:lpstr>Yahoo : Hadoop</vt:lpstr>
      <vt:lpstr>应用层</vt:lpstr>
      <vt:lpstr>应用层的特征</vt:lpstr>
      <vt:lpstr>应用层的分类</vt:lpstr>
      <vt:lpstr>应用层的分类      ——标准应用</vt:lpstr>
      <vt:lpstr>应用层的分类      ——客户应用</vt:lpstr>
      <vt:lpstr>应用层的分类      ——多元应用</vt:lpstr>
      <vt:lpstr>大纲</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移动平台开发</dc:title>
  <dc:creator>Yevon</dc:creator>
  <cp:lastModifiedBy>gcpopo</cp:lastModifiedBy>
  <cp:revision>44</cp:revision>
  <dcterms:created xsi:type="dcterms:W3CDTF">2011-01-13T09:03:03Z</dcterms:created>
  <dcterms:modified xsi:type="dcterms:W3CDTF">2011-03-23T13:37:18Z</dcterms:modified>
</cp:coreProperties>
</file>