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78" r:id="rId3"/>
    <p:sldId id="279" r:id="rId4"/>
    <p:sldId id="28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2" r:id="rId45"/>
    <p:sldId id="276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B2B2B2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77" d="100"/>
          <a:sy n="77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3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3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3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3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3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3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3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3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3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3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91FF6-E2C5-4903-A9F2-1207833A994B}" type="doc">
      <dgm:prSet loTypeId="urn:microsoft.com/office/officeart/2005/8/layout/vList3#1" loCatId="list" qsTypeId="urn:microsoft.com/office/officeart/2005/8/quickstyle/simple3" qsCatId="simple" csTypeId="urn:microsoft.com/office/officeart/2005/8/colors/accent1_2#25" csCatId="accent1" phldr="1"/>
      <dgm:spPr/>
    </dgm:pt>
    <dgm:pt modelId="{BCAB8313-FB68-438F-B32B-347A48EB8BE8}">
      <dgm:prSet phldrT="[文本]" custT="1"/>
      <dgm:spPr/>
      <dgm:t>
        <a:bodyPr/>
        <a:lstStyle/>
        <a:p>
          <a:r>
            <a:rPr lang="en-US" altLang="zh-CN" sz="3200" dirty="0" smtClean="0">
              <a:solidFill>
                <a:srgbClr val="FF0000"/>
              </a:solidFill>
              <a:latin typeface="+mj-ea"/>
              <a:ea typeface="+mj-ea"/>
            </a:rPr>
            <a:t>IBM</a:t>
          </a:r>
          <a:endParaRPr lang="zh-CN" altLang="en-US" sz="3200" dirty="0">
            <a:solidFill>
              <a:srgbClr val="FF0000"/>
            </a:solidFill>
            <a:latin typeface="+mj-ea"/>
            <a:ea typeface="+mj-ea"/>
          </a:endParaRPr>
        </a:p>
      </dgm:t>
    </dgm:pt>
    <dgm:pt modelId="{998B4E5F-44A9-4214-9BC0-C454250AD29B}" type="par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29F03F25-E5C4-43FA-B911-F1068E325F2E}" type="sib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AD8F196A-4031-4922-A1C4-42302A29F162}">
      <dgm:prSet/>
      <dgm:spPr/>
      <dgm:t>
        <a:bodyPr/>
        <a:lstStyle/>
        <a:p>
          <a:r>
            <a:rPr lang="en-US" altLang="zh-CN" dirty="0" smtClean="0"/>
            <a:t>Amazon</a:t>
          </a:r>
          <a:endParaRPr lang="zh-CN" dirty="0"/>
        </a:p>
      </dgm:t>
    </dgm:pt>
    <dgm:pt modelId="{2F7C9D70-EA93-403C-9AAA-CCD354A570E7}" type="par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AFFF5351-6417-488F-AF33-E274DFA8962F}" type="sib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E75DB8F7-0422-415A-BF99-3F26D4F74FDD}">
      <dgm:prSet/>
      <dgm:spPr/>
      <dgm:t>
        <a:bodyPr/>
        <a:lstStyle/>
        <a:p>
          <a:r>
            <a:rPr lang="en-US" altLang="zh-CN" dirty="0" smtClean="0"/>
            <a:t>Google</a:t>
          </a:r>
          <a:endParaRPr lang="zh-CN" dirty="0"/>
        </a:p>
      </dgm:t>
    </dgm:pt>
    <dgm:pt modelId="{98874F3F-02AB-4873-9423-7850353DFAFD}" type="par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41A52D02-639F-4849-9C50-7C60CC83B9E9}" type="sib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39679CC7-8BE0-4B21-A26C-566693734E74}">
      <dgm:prSet/>
      <dgm:spPr/>
      <dgm:t>
        <a:bodyPr/>
        <a:lstStyle/>
        <a:p>
          <a:r>
            <a:rPr lang="en-US" altLang="zh-CN" dirty="0" smtClean="0"/>
            <a:t>Salesforce.com</a:t>
          </a:r>
          <a:endParaRPr lang="zh-CN" dirty="0"/>
        </a:p>
      </dgm:t>
    </dgm:pt>
    <dgm:pt modelId="{980430BF-7DB9-42E9-92BB-C3F610E1E157}" type="par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8F48C188-41FF-4BAC-8D18-4D8472F6E458}" type="sib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3DBB7BFB-7850-4C38-AB58-41D0D8E97EBB}">
      <dgm:prSet/>
      <dgm:spPr/>
      <dgm:t>
        <a:bodyPr/>
        <a:lstStyle/>
        <a:p>
          <a:r>
            <a:rPr lang="en-US" altLang="zh-CN" dirty="0" smtClean="0"/>
            <a:t>Microsoft</a:t>
          </a:r>
          <a:endParaRPr lang="zh-CN" dirty="0"/>
        </a:p>
      </dgm:t>
    </dgm:pt>
    <dgm:pt modelId="{D15B839E-1465-488E-BBD1-6853174E2D0E}" type="par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A0C5D529-40F9-4645-8AF6-C22C84BAC4FA}" type="sib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032E2D2F-28C2-4956-B116-6678EE29673C}" type="pres">
      <dgm:prSet presAssocID="{DE591FF6-E2C5-4903-A9F2-1207833A994B}" presName="linearFlow" presStyleCnt="0">
        <dgm:presLayoutVars>
          <dgm:dir/>
          <dgm:resizeHandles val="exact"/>
        </dgm:presLayoutVars>
      </dgm:prSet>
      <dgm:spPr/>
    </dgm:pt>
    <dgm:pt modelId="{7746A084-23DA-4505-8E3E-E9A793B17392}" type="pres">
      <dgm:prSet presAssocID="{BCAB8313-FB68-438F-B32B-347A48EB8BE8}" presName="composite" presStyleCnt="0"/>
      <dgm:spPr/>
    </dgm:pt>
    <dgm:pt modelId="{D3233E78-0662-4261-BB51-912A57D4F089}" type="pres">
      <dgm:prSet presAssocID="{BCAB8313-FB68-438F-B32B-347A48EB8BE8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0C5F6D75-BA01-43A3-B5BE-95989F1BC7D0}" type="pres">
      <dgm:prSet presAssocID="{BCAB8313-FB68-438F-B32B-347A48EB8BE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C66798-0E82-4C48-B50E-9F9482450D94}" type="pres">
      <dgm:prSet presAssocID="{29F03F25-E5C4-43FA-B911-F1068E325F2E}" presName="spacing" presStyleCnt="0"/>
      <dgm:spPr/>
    </dgm:pt>
    <dgm:pt modelId="{CB23C18A-B03F-47B0-AB92-A1634BCD54FD}" type="pres">
      <dgm:prSet presAssocID="{AD8F196A-4031-4922-A1C4-42302A29F162}" presName="composite" presStyleCnt="0"/>
      <dgm:spPr/>
    </dgm:pt>
    <dgm:pt modelId="{3D17A84F-D8BB-4ABC-B2B0-D5918EDE008C}" type="pres">
      <dgm:prSet presAssocID="{AD8F196A-4031-4922-A1C4-42302A29F162}" presName="imgShp" presStyleLbl="fgImgPlace1" presStyleIdx="1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969DEB1A-FB46-44E1-8895-394F9E2F1095}" type="pres">
      <dgm:prSet presAssocID="{AD8F196A-4031-4922-A1C4-42302A29F16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4AB55E-3C89-4562-82B4-42C2477EDD52}" type="pres">
      <dgm:prSet presAssocID="{AFFF5351-6417-488F-AF33-E274DFA8962F}" presName="spacing" presStyleCnt="0"/>
      <dgm:spPr/>
    </dgm:pt>
    <dgm:pt modelId="{1F9C25CA-C3A1-4598-BCBA-DC8CABE3FC91}" type="pres">
      <dgm:prSet presAssocID="{E75DB8F7-0422-415A-BF99-3F26D4F74FDD}" presName="composite" presStyleCnt="0"/>
      <dgm:spPr/>
    </dgm:pt>
    <dgm:pt modelId="{A9BEDDF8-89C6-4166-9093-BC8AF08FE7E6}" type="pres">
      <dgm:prSet presAssocID="{E75DB8F7-0422-415A-BF99-3F26D4F74FDD}" presName="imgShp" presStyleLbl="fgImgPlace1" presStyleIdx="2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130ECCF3-039C-4773-B794-B5A0805F1D90}" type="pres">
      <dgm:prSet presAssocID="{E75DB8F7-0422-415A-BF99-3F26D4F74FD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1498B1-B7CC-4999-A87D-FCEFE723E026}" type="pres">
      <dgm:prSet presAssocID="{41A52D02-639F-4849-9C50-7C60CC83B9E9}" presName="spacing" presStyleCnt="0"/>
      <dgm:spPr/>
    </dgm:pt>
    <dgm:pt modelId="{1488589F-2D95-451E-8155-F2554BC7A6C3}" type="pres">
      <dgm:prSet presAssocID="{39679CC7-8BE0-4B21-A26C-566693734E74}" presName="composite" presStyleCnt="0"/>
      <dgm:spPr/>
    </dgm:pt>
    <dgm:pt modelId="{8DA317EA-18DA-499E-88ED-5D9D18C830FB}" type="pres">
      <dgm:prSet presAssocID="{39679CC7-8BE0-4B21-A26C-566693734E74}" presName="imgShp" presStyleLbl="fgImgPlace1" presStyleIdx="3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92739647-B660-47B9-B6FF-539CD97519AA}" type="pres">
      <dgm:prSet presAssocID="{39679CC7-8BE0-4B21-A26C-566693734E7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D157E4-DF71-4F61-9FBC-C5A31EFCE995}" type="pres">
      <dgm:prSet presAssocID="{8F48C188-41FF-4BAC-8D18-4D8472F6E458}" presName="spacing" presStyleCnt="0"/>
      <dgm:spPr/>
    </dgm:pt>
    <dgm:pt modelId="{84038C1B-23EE-4BDA-8026-E012E309FEF8}" type="pres">
      <dgm:prSet presAssocID="{3DBB7BFB-7850-4C38-AB58-41D0D8E97EBB}" presName="composite" presStyleCnt="0"/>
      <dgm:spPr/>
    </dgm:pt>
    <dgm:pt modelId="{8CC549A6-740E-4CE5-8425-ED0CDFAF3729}" type="pres">
      <dgm:prSet presAssocID="{3DBB7BFB-7850-4C38-AB58-41D0D8E97EBB}" presName="imgShp" presStyleLbl="fgImgPlace1" presStyleIdx="4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645B40C6-4C39-4ED6-9BA4-AEE96407BA64}" type="pres">
      <dgm:prSet presAssocID="{3DBB7BFB-7850-4C38-AB58-41D0D8E97EB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D958FA2-F74E-40B5-9ACB-BDD48D031777}" srcId="{DE591FF6-E2C5-4903-A9F2-1207833A994B}" destId="{39679CC7-8BE0-4B21-A26C-566693734E74}" srcOrd="3" destOrd="0" parTransId="{980430BF-7DB9-42E9-92BB-C3F610E1E157}" sibTransId="{8F48C188-41FF-4BAC-8D18-4D8472F6E458}"/>
    <dgm:cxn modelId="{5B169739-D77C-4374-BE7D-A9E5D92DC476}" type="presOf" srcId="{AD8F196A-4031-4922-A1C4-42302A29F162}" destId="{969DEB1A-FB46-44E1-8895-394F9E2F1095}" srcOrd="0" destOrd="0" presId="urn:microsoft.com/office/officeart/2005/8/layout/vList3#1"/>
    <dgm:cxn modelId="{21719594-0150-42A6-82DE-5604DC5E6358}" srcId="{DE591FF6-E2C5-4903-A9F2-1207833A994B}" destId="{AD8F196A-4031-4922-A1C4-42302A29F162}" srcOrd="1" destOrd="0" parTransId="{2F7C9D70-EA93-403C-9AAA-CCD354A570E7}" sibTransId="{AFFF5351-6417-488F-AF33-E274DFA8962F}"/>
    <dgm:cxn modelId="{06F31EA9-C91F-4C8B-B818-4D87CD049D3A}" type="presOf" srcId="{39679CC7-8BE0-4B21-A26C-566693734E74}" destId="{92739647-B660-47B9-B6FF-539CD97519AA}" srcOrd="0" destOrd="0" presId="urn:microsoft.com/office/officeart/2005/8/layout/vList3#1"/>
    <dgm:cxn modelId="{DD093A59-146D-444A-8D78-3975EB7A2840}" srcId="{DE591FF6-E2C5-4903-A9F2-1207833A994B}" destId="{BCAB8313-FB68-438F-B32B-347A48EB8BE8}" srcOrd="0" destOrd="0" parTransId="{998B4E5F-44A9-4214-9BC0-C454250AD29B}" sibTransId="{29F03F25-E5C4-43FA-B911-F1068E325F2E}"/>
    <dgm:cxn modelId="{000A1671-E1A9-4F3D-9E70-1C12BA93F1C4}" type="presOf" srcId="{BCAB8313-FB68-438F-B32B-347A48EB8BE8}" destId="{0C5F6D75-BA01-43A3-B5BE-95989F1BC7D0}" srcOrd="0" destOrd="0" presId="urn:microsoft.com/office/officeart/2005/8/layout/vList3#1"/>
    <dgm:cxn modelId="{1896B71F-5858-481E-A7FD-E4267A32D86A}" srcId="{DE591FF6-E2C5-4903-A9F2-1207833A994B}" destId="{E75DB8F7-0422-415A-BF99-3F26D4F74FDD}" srcOrd="2" destOrd="0" parTransId="{98874F3F-02AB-4873-9423-7850353DFAFD}" sibTransId="{41A52D02-639F-4849-9C50-7C60CC83B9E9}"/>
    <dgm:cxn modelId="{5B13A2B2-2579-4DBE-AF25-637DEB4C1E31}" type="presOf" srcId="{3DBB7BFB-7850-4C38-AB58-41D0D8E97EBB}" destId="{645B40C6-4C39-4ED6-9BA4-AEE96407BA64}" srcOrd="0" destOrd="0" presId="urn:microsoft.com/office/officeart/2005/8/layout/vList3#1"/>
    <dgm:cxn modelId="{267CB7CB-29B2-4BDA-906C-63AE9A8094BE}" srcId="{DE591FF6-E2C5-4903-A9F2-1207833A994B}" destId="{3DBB7BFB-7850-4C38-AB58-41D0D8E97EBB}" srcOrd="4" destOrd="0" parTransId="{D15B839E-1465-488E-BBD1-6853174E2D0E}" sibTransId="{A0C5D529-40F9-4645-8AF6-C22C84BAC4FA}"/>
    <dgm:cxn modelId="{46C83978-3C1E-47DD-AC0F-4962E3B46F79}" type="presOf" srcId="{DE591FF6-E2C5-4903-A9F2-1207833A994B}" destId="{032E2D2F-28C2-4956-B116-6678EE29673C}" srcOrd="0" destOrd="0" presId="urn:microsoft.com/office/officeart/2005/8/layout/vList3#1"/>
    <dgm:cxn modelId="{D6AB1CBA-6AC3-4CFF-9C15-BF2708B2DDA1}" type="presOf" srcId="{E75DB8F7-0422-415A-BF99-3F26D4F74FDD}" destId="{130ECCF3-039C-4773-B794-B5A0805F1D90}" srcOrd="0" destOrd="0" presId="urn:microsoft.com/office/officeart/2005/8/layout/vList3#1"/>
    <dgm:cxn modelId="{CD8B9E72-ED54-4775-AF74-30BB73A978FC}" type="presParOf" srcId="{032E2D2F-28C2-4956-B116-6678EE29673C}" destId="{7746A084-23DA-4505-8E3E-E9A793B17392}" srcOrd="0" destOrd="0" presId="urn:microsoft.com/office/officeart/2005/8/layout/vList3#1"/>
    <dgm:cxn modelId="{0E62E551-D2D2-4AFE-936B-7B7192A37B1F}" type="presParOf" srcId="{7746A084-23DA-4505-8E3E-E9A793B17392}" destId="{D3233E78-0662-4261-BB51-912A57D4F089}" srcOrd="0" destOrd="0" presId="urn:microsoft.com/office/officeart/2005/8/layout/vList3#1"/>
    <dgm:cxn modelId="{44DC80CF-5155-49E2-B70D-7526DA3BAE9D}" type="presParOf" srcId="{7746A084-23DA-4505-8E3E-E9A793B17392}" destId="{0C5F6D75-BA01-43A3-B5BE-95989F1BC7D0}" srcOrd="1" destOrd="0" presId="urn:microsoft.com/office/officeart/2005/8/layout/vList3#1"/>
    <dgm:cxn modelId="{44EE8625-313F-47AC-B1D2-4E53A2469F2D}" type="presParOf" srcId="{032E2D2F-28C2-4956-B116-6678EE29673C}" destId="{B3C66798-0E82-4C48-B50E-9F9482450D94}" srcOrd="1" destOrd="0" presId="urn:microsoft.com/office/officeart/2005/8/layout/vList3#1"/>
    <dgm:cxn modelId="{01435E19-55C3-47CA-BEF9-9D7234FE815A}" type="presParOf" srcId="{032E2D2F-28C2-4956-B116-6678EE29673C}" destId="{CB23C18A-B03F-47B0-AB92-A1634BCD54FD}" srcOrd="2" destOrd="0" presId="urn:microsoft.com/office/officeart/2005/8/layout/vList3#1"/>
    <dgm:cxn modelId="{17B73589-918D-4BA5-B9BA-7CC70AF5317D}" type="presParOf" srcId="{CB23C18A-B03F-47B0-AB92-A1634BCD54FD}" destId="{3D17A84F-D8BB-4ABC-B2B0-D5918EDE008C}" srcOrd="0" destOrd="0" presId="urn:microsoft.com/office/officeart/2005/8/layout/vList3#1"/>
    <dgm:cxn modelId="{6CE93655-4648-4841-9F6F-FF901DD7FCBC}" type="presParOf" srcId="{CB23C18A-B03F-47B0-AB92-A1634BCD54FD}" destId="{969DEB1A-FB46-44E1-8895-394F9E2F1095}" srcOrd="1" destOrd="0" presId="urn:microsoft.com/office/officeart/2005/8/layout/vList3#1"/>
    <dgm:cxn modelId="{F5D6E43A-2E6C-480B-B05F-9C5FD8077F35}" type="presParOf" srcId="{032E2D2F-28C2-4956-B116-6678EE29673C}" destId="{2F4AB55E-3C89-4562-82B4-42C2477EDD52}" srcOrd="3" destOrd="0" presId="urn:microsoft.com/office/officeart/2005/8/layout/vList3#1"/>
    <dgm:cxn modelId="{7AC2AA97-52C0-47C2-915B-87D6AE6B013D}" type="presParOf" srcId="{032E2D2F-28C2-4956-B116-6678EE29673C}" destId="{1F9C25CA-C3A1-4598-BCBA-DC8CABE3FC91}" srcOrd="4" destOrd="0" presId="urn:microsoft.com/office/officeart/2005/8/layout/vList3#1"/>
    <dgm:cxn modelId="{B6B96043-B8FA-48FC-9460-BF119466BAD9}" type="presParOf" srcId="{1F9C25CA-C3A1-4598-BCBA-DC8CABE3FC91}" destId="{A9BEDDF8-89C6-4166-9093-BC8AF08FE7E6}" srcOrd="0" destOrd="0" presId="urn:microsoft.com/office/officeart/2005/8/layout/vList3#1"/>
    <dgm:cxn modelId="{A59DF440-200D-4BB1-90C3-DAD0BE6C6E9D}" type="presParOf" srcId="{1F9C25CA-C3A1-4598-BCBA-DC8CABE3FC91}" destId="{130ECCF3-039C-4773-B794-B5A0805F1D90}" srcOrd="1" destOrd="0" presId="urn:microsoft.com/office/officeart/2005/8/layout/vList3#1"/>
    <dgm:cxn modelId="{CE9C5587-B68C-40BC-A58C-3847E877BBAD}" type="presParOf" srcId="{032E2D2F-28C2-4956-B116-6678EE29673C}" destId="{161498B1-B7CC-4999-A87D-FCEFE723E026}" srcOrd="5" destOrd="0" presId="urn:microsoft.com/office/officeart/2005/8/layout/vList3#1"/>
    <dgm:cxn modelId="{12178251-7259-4213-905D-ADF51F2AA832}" type="presParOf" srcId="{032E2D2F-28C2-4956-B116-6678EE29673C}" destId="{1488589F-2D95-451E-8155-F2554BC7A6C3}" srcOrd="6" destOrd="0" presId="urn:microsoft.com/office/officeart/2005/8/layout/vList3#1"/>
    <dgm:cxn modelId="{89556F4F-FA77-4321-A63D-C6A390397103}" type="presParOf" srcId="{1488589F-2D95-451E-8155-F2554BC7A6C3}" destId="{8DA317EA-18DA-499E-88ED-5D9D18C830FB}" srcOrd="0" destOrd="0" presId="urn:microsoft.com/office/officeart/2005/8/layout/vList3#1"/>
    <dgm:cxn modelId="{2E9A6B76-BB2F-4FEB-B928-1BF660A3A771}" type="presParOf" srcId="{1488589F-2D95-451E-8155-F2554BC7A6C3}" destId="{92739647-B660-47B9-B6FF-539CD97519AA}" srcOrd="1" destOrd="0" presId="urn:microsoft.com/office/officeart/2005/8/layout/vList3#1"/>
    <dgm:cxn modelId="{606B55C1-893C-4D43-988A-148AB90A6E20}" type="presParOf" srcId="{032E2D2F-28C2-4956-B116-6678EE29673C}" destId="{3CD157E4-DF71-4F61-9FBC-C5A31EFCE995}" srcOrd="7" destOrd="0" presId="urn:microsoft.com/office/officeart/2005/8/layout/vList3#1"/>
    <dgm:cxn modelId="{519CF3CA-E5C8-4975-8CA7-F79CCF392E1E}" type="presParOf" srcId="{032E2D2F-28C2-4956-B116-6678EE29673C}" destId="{84038C1B-23EE-4BDA-8026-E012E309FEF8}" srcOrd="8" destOrd="0" presId="urn:microsoft.com/office/officeart/2005/8/layout/vList3#1"/>
    <dgm:cxn modelId="{E6595256-7EFE-4734-8330-D7034A24EE40}" type="presParOf" srcId="{84038C1B-23EE-4BDA-8026-E012E309FEF8}" destId="{8CC549A6-740E-4CE5-8425-ED0CDFAF3729}" srcOrd="0" destOrd="0" presId="urn:microsoft.com/office/officeart/2005/8/layout/vList3#1"/>
    <dgm:cxn modelId="{9339B0AE-7C6C-4115-BA1C-AA0EF8C910A2}" type="presParOf" srcId="{84038C1B-23EE-4BDA-8026-E012E309FEF8}" destId="{645B40C6-4C39-4ED6-9BA4-AEE96407BA6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17F45A-28A0-4E54-BB36-7716AFCECE86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#34" csCatId="accent1" phldr="1"/>
      <dgm:spPr/>
      <dgm:t>
        <a:bodyPr/>
        <a:lstStyle/>
        <a:p>
          <a:endParaRPr lang="zh-CN" altLang="en-US"/>
        </a:p>
      </dgm:t>
    </dgm:pt>
    <dgm:pt modelId="{E43928CF-0069-4C51-B8AA-C72D13078F00}">
      <dgm:prSet phldrT="[文本]"/>
      <dgm:spPr/>
      <dgm:t>
        <a:bodyPr/>
        <a:lstStyle/>
        <a:p>
          <a:r>
            <a:rPr lang="en-US" altLang="zh-CN" dirty="0" smtClean="0"/>
            <a:t>s3</a:t>
          </a:r>
          <a:endParaRPr lang="zh-CN" altLang="en-US" dirty="0"/>
        </a:p>
      </dgm:t>
    </dgm:pt>
    <dgm:pt modelId="{A07C029D-58F5-4937-AF74-EAADBBD5BA11}" type="parTrans" cxnId="{971C1727-703E-4877-873C-063ACF10CC3D}">
      <dgm:prSet/>
      <dgm:spPr/>
      <dgm:t>
        <a:bodyPr/>
        <a:lstStyle/>
        <a:p>
          <a:endParaRPr lang="zh-CN" altLang="en-US"/>
        </a:p>
      </dgm:t>
    </dgm:pt>
    <dgm:pt modelId="{31C45F00-D57C-4430-BC64-400899DA81BF}" type="sibTrans" cxnId="{971C1727-703E-4877-873C-063ACF10CC3D}">
      <dgm:prSet/>
      <dgm:spPr/>
      <dgm:t>
        <a:bodyPr/>
        <a:lstStyle/>
        <a:p>
          <a:endParaRPr lang="zh-CN" altLang="en-US"/>
        </a:p>
      </dgm:t>
    </dgm:pt>
    <dgm:pt modelId="{909C8259-3AC4-400C-B8AC-4B6AD8816672}">
      <dgm:prSet phldrT="[文本]"/>
      <dgm:spPr/>
      <dgm:t>
        <a:bodyPr/>
        <a:lstStyle/>
        <a:p>
          <a:r>
            <a:rPr lang="zh-CN" altLang="en-US" dirty="0" smtClean="0"/>
            <a:t>对象</a:t>
          </a:r>
          <a:endParaRPr lang="zh-CN" altLang="en-US" dirty="0"/>
        </a:p>
      </dgm:t>
    </dgm:pt>
    <dgm:pt modelId="{BE9D3248-4BAD-4BF6-988D-899050A93C67}" type="parTrans" cxnId="{8FB2E847-31B5-4216-BF57-AC2E27402B1C}">
      <dgm:prSet/>
      <dgm:spPr/>
      <dgm:t>
        <a:bodyPr/>
        <a:lstStyle/>
        <a:p>
          <a:endParaRPr lang="zh-CN" altLang="en-US"/>
        </a:p>
      </dgm:t>
    </dgm:pt>
    <dgm:pt modelId="{3582354C-7F3C-4DDC-A5E6-87C534268DDD}" type="sibTrans" cxnId="{8FB2E847-31B5-4216-BF57-AC2E27402B1C}">
      <dgm:prSet/>
      <dgm:spPr/>
      <dgm:t>
        <a:bodyPr/>
        <a:lstStyle/>
        <a:p>
          <a:endParaRPr lang="zh-CN" altLang="en-US"/>
        </a:p>
      </dgm:t>
    </dgm:pt>
    <dgm:pt modelId="{ED6A2F9E-FD15-485D-8969-16AFFC28C50B}">
      <dgm:prSet phldrT="[文本]"/>
      <dgm:spPr/>
      <dgm:t>
        <a:bodyPr/>
        <a:lstStyle/>
        <a:p>
          <a:r>
            <a:rPr lang="zh-CN" altLang="en-US" dirty="0" smtClean="0"/>
            <a:t>对象数据</a:t>
          </a:r>
          <a:endParaRPr lang="zh-CN" altLang="en-US" dirty="0"/>
        </a:p>
      </dgm:t>
    </dgm:pt>
    <dgm:pt modelId="{8FC13423-87A4-4969-9819-21B5D8FED307}" type="parTrans" cxnId="{088A1793-7116-49F7-857B-16A8DD4B9758}">
      <dgm:prSet/>
      <dgm:spPr/>
      <dgm:t>
        <a:bodyPr/>
        <a:lstStyle/>
        <a:p>
          <a:endParaRPr lang="zh-CN" altLang="en-US"/>
        </a:p>
      </dgm:t>
    </dgm:pt>
    <dgm:pt modelId="{AA88C6E9-1DC9-4BD7-91BA-72DD4817C6D5}" type="sibTrans" cxnId="{088A1793-7116-49F7-857B-16A8DD4B9758}">
      <dgm:prSet/>
      <dgm:spPr/>
      <dgm:t>
        <a:bodyPr/>
        <a:lstStyle/>
        <a:p>
          <a:endParaRPr lang="zh-CN" altLang="en-US"/>
        </a:p>
      </dgm:t>
    </dgm:pt>
    <dgm:pt modelId="{6131DB6E-0205-4458-9AFF-81276D4FC62A}">
      <dgm:prSet phldrT="[文本]"/>
      <dgm:spPr/>
      <dgm:t>
        <a:bodyPr/>
        <a:lstStyle/>
        <a:p>
          <a:r>
            <a:rPr lang="zh-CN" altLang="en-US" dirty="0" smtClean="0"/>
            <a:t>键值</a:t>
          </a:r>
          <a:endParaRPr lang="zh-CN" altLang="en-US" dirty="0"/>
        </a:p>
      </dgm:t>
    </dgm:pt>
    <dgm:pt modelId="{129FE794-06BC-4C35-B839-5BFA62F89AE6}" type="parTrans" cxnId="{71D0D78D-C1BC-4AA8-8DBE-CB227B4E4311}">
      <dgm:prSet/>
      <dgm:spPr/>
      <dgm:t>
        <a:bodyPr/>
        <a:lstStyle/>
        <a:p>
          <a:endParaRPr lang="zh-CN" altLang="en-US"/>
        </a:p>
      </dgm:t>
    </dgm:pt>
    <dgm:pt modelId="{6D5EB56C-5C6C-4A07-8CE3-FF761199CE63}" type="sibTrans" cxnId="{71D0D78D-C1BC-4AA8-8DBE-CB227B4E4311}">
      <dgm:prSet/>
      <dgm:spPr/>
      <dgm:t>
        <a:bodyPr/>
        <a:lstStyle/>
        <a:p>
          <a:endParaRPr lang="zh-CN" altLang="en-US"/>
        </a:p>
      </dgm:t>
    </dgm:pt>
    <dgm:pt modelId="{C0765E44-D81E-447E-8E46-47662F65FD33}">
      <dgm:prSet phldrT="[文本]"/>
      <dgm:spPr/>
      <dgm:t>
        <a:bodyPr/>
        <a:lstStyle/>
        <a:p>
          <a:r>
            <a:rPr lang="zh-CN" altLang="en-US" dirty="0" smtClean="0"/>
            <a:t>存储桶</a:t>
          </a:r>
          <a:endParaRPr lang="zh-CN" altLang="en-US" dirty="0"/>
        </a:p>
      </dgm:t>
    </dgm:pt>
    <dgm:pt modelId="{FBFF8533-1003-4731-8900-C7DCE611F7EB}" type="parTrans" cxnId="{BF60D12C-5867-43BB-A805-1AD5052975BC}">
      <dgm:prSet/>
      <dgm:spPr/>
      <dgm:t>
        <a:bodyPr/>
        <a:lstStyle/>
        <a:p>
          <a:endParaRPr lang="zh-CN" altLang="en-US"/>
        </a:p>
      </dgm:t>
    </dgm:pt>
    <dgm:pt modelId="{A8572428-AFC0-405B-8A91-2B6C9CD95FFD}" type="sibTrans" cxnId="{BF60D12C-5867-43BB-A805-1AD5052975BC}">
      <dgm:prSet/>
      <dgm:spPr/>
      <dgm:t>
        <a:bodyPr/>
        <a:lstStyle/>
        <a:p>
          <a:endParaRPr lang="zh-CN" altLang="en-US"/>
        </a:p>
      </dgm:t>
    </dgm:pt>
    <dgm:pt modelId="{D740A13F-A026-47C3-9478-622218956F2D}">
      <dgm:prSet phldrT="[文本]"/>
      <dgm:spPr/>
      <dgm:t>
        <a:bodyPr/>
        <a:lstStyle/>
        <a:p>
          <a:r>
            <a:rPr lang="zh-CN" altLang="en-US" dirty="0" smtClean="0"/>
            <a:t>存放对象</a:t>
          </a:r>
          <a:endParaRPr lang="zh-CN" altLang="en-US" dirty="0"/>
        </a:p>
      </dgm:t>
    </dgm:pt>
    <dgm:pt modelId="{DD54EA0A-5ED0-452E-8D3A-809A054FEDA3}" type="parTrans" cxnId="{DE66E326-F2C0-4E59-BC0A-344A747F5697}">
      <dgm:prSet/>
      <dgm:spPr/>
      <dgm:t>
        <a:bodyPr/>
        <a:lstStyle/>
        <a:p>
          <a:endParaRPr lang="zh-CN" altLang="en-US"/>
        </a:p>
      </dgm:t>
    </dgm:pt>
    <dgm:pt modelId="{9D35199A-C40D-4DA5-BEFB-93F97943BDF9}" type="sibTrans" cxnId="{DE66E326-F2C0-4E59-BC0A-344A747F5697}">
      <dgm:prSet/>
      <dgm:spPr/>
      <dgm:t>
        <a:bodyPr/>
        <a:lstStyle/>
        <a:p>
          <a:endParaRPr lang="zh-CN" altLang="en-US"/>
        </a:p>
      </dgm:t>
    </dgm:pt>
    <dgm:pt modelId="{469989A8-4B77-452C-B65C-EA21B910D7DB}">
      <dgm:prSet phldrT="[文本]"/>
      <dgm:spPr/>
      <dgm:t>
        <a:bodyPr/>
        <a:lstStyle/>
        <a:p>
          <a:r>
            <a:rPr lang="zh-CN" altLang="en-US" dirty="0" smtClean="0"/>
            <a:t>元数据</a:t>
          </a:r>
          <a:endParaRPr lang="zh-CN" altLang="en-US" dirty="0"/>
        </a:p>
      </dgm:t>
    </dgm:pt>
    <dgm:pt modelId="{AEE61124-F47B-4C5B-BF2F-35C1BD6084F9}" type="parTrans" cxnId="{2707D229-A43A-4DC6-A507-8D696655617A}">
      <dgm:prSet/>
      <dgm:spPr/>
      <dgm:t>
        <a:bodyPr/>
        <a:lstStyle/>
        <a:p>
          <a:endParaRPr lang="zh-CN" altLang="en-US"/>
        </a:p>
      </dgm:t>
    </dgm:pt>
    <dgm:pt modelId="{D4B5A34B-FC87-4A65-9232-8399C0FD27FC}" type="sibTrans" cxnId="{2707D229-A43A-4DC6-A507-8D696655617A}">
      <dgm:prSet/>
      <dgm:spPr/>
      <dgm:t>
        <a:bodyPr/>
        <a:lstStyle/>
        <a:p>
          <a:endParaRPr lang="zh-CN" altLang="en-US"/>
        </a:p>
      </dgm:t>
    </dgm:pt>
    <dgm:pt modelId="{1BBA6A0B-AF9C-4432-857B-09AC2FD4A8EF}">
      <dgm:prSet phldrT="[文本]"/>
      <dgm:spPr/>
      <dgm:t>
        <a:bodyPr/>
        <a:lstStyle/>
        <a:p>
          <a:r>
            <a:rPr lang="zh-CN" altLang="en-US" dirty="0" smtClean="0"/>
            <a:t>访问控制策略</a:t>
          </a:r>
          <a:endParaRPr lang="zh-CN" altLang="en-US" dirty="0"/>
        </a:p>
      </dgm:t>
    </dgm:pt>
    <dgm:pt modelId="{26CF20F7-57EE-4775-A612-701C07337D18}" type="parTrans" cxnId="{1153801B-7BEE-4C42-B376-6C620F645623}">
      <dgm:prSet/>
      <dgm:spPr/>
      <dgm:t>
        <a:bodyPr/>
        <a:lstStyle/>
        <a:p>
          <a:endParaRPr lang="zh-CN" altLang="en-US"/>
        </a:p>
      </dgm:t>
    </dgm:pt>
    <dgm:pt modelId="{5B3A984D-EDB9-45A8-8B9A-B20AB45AF9FE}" type="sibTrans" cxnId="{1153801B-7BEE-4C42-B376-6C620F645623}">
      <dgm:prSet/>
      <dgm:spPr/>
      <dgm:t>
        <a:bodyPr/>
        <a:lstStyle/>
        <a:p>
          <a:endParaRPr lang="zh-CN" altLang="en-US"/>
        </a:p>
      </dgm:t>
    </dgm:pt>
    <dgm:pt modelId="{C0586E8D-ECE2-468E-BB23-B3E051AC0EA9}" type="pres">
      <dgm:prSet presAssocID="{2717F45A-28A0-4E54-BB36-7716AFCECE8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5A87DC6-548E-4706-9B61-7D76BECD476C}" type="pres">
      <dgm:prSet presAssocID="{E43928CF-0069-4C51-B8AA-C72D13078F00}" presName="root1" presStyleCnt="0"/>
      <dgm:spPr/>
    </dgm:pt>
    <dgm:pt modelId="{5D3897AF-2662-4E0D-A282-A17980F85B76}" type="pres">
      <dgm:prSet presAssocID="{E43928CF-0069-4C51-B8AA-C72D13078F0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312BBC4-0DDB-4582-A931-1AC149D55D90}" type="pres">
      <dgm:prSet presAssocID="{E43928CF-0069-4C51-B8AA-C72D13078F00}" presName="level2hierChild" presStyleCnt="0"/>
      <dgm:spPr/>
    </dgm:pt>
    <dgm:pt modelId="{E8381511-4DE2-4257-BBC9-024DF531B543}" type="pres">
      <dgm:prSet presAssocID="{BE9D3248-4BAD-4BF6-988D-899050A93C67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2A9C86FD-2CF8-4CB1-AC1E-C06278DDC4DB}" type="pres">
      <dgm:prSet presAssocID="{BE9D3248-4BAD-4BF6-988D-899050A93C67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0C63FEF9-E28C-44C9-B76B-FDD53B722A9F}" type="pres">
      <dgm:prSet presAssocID="{909C8259-3AC4-400C-B8AC-4B6AD8816672}" presName="root2" presStyleCnt="0"/>
      <dgm:spPr/>
    </dgm:pt>
    <dgm:pt modelId="{05322CB2-7859-4D5E-8137-CA0103DFE448}" type="pres">
      <dgm:prSet presAssocID="{909C8259-3AC4-400C-B8AC-4B6AD881667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7F36BDB-1499-4D8D-8F29-D2C2AE004D5B}" type="pres">
      <dgm:prSet presAssocID="{909C8259-3AC4-400C-B8AC-4B6AD8816672}" presName="level3hierChild" presStyleCnt="0"/>
      <dgm:spPr/>
    </dgm:pt>
    <dgm:pt modelId="{CEF5B891-418D-4BA2-A163-237C644D9B34}" type="pres">
      <dgm:prSet presAssocID="{8FC13423-87A4-4969-9819-21B5D8FED307}" presName="conn2-1" presStyleLbl="parChTrans1D3" presStyleIdx="0" presStyleCnt="5"/>
      <dgm:spPr/>
      <dgm:t>
        <a:bodyPr/>
        <a:lstStyle/>
        <a:p>
          <a:endParaRPr lang="zh-CN" altLang="en-US"/>
        </a:p>
      </dgm:t>
    </dgm:pt>
    <dgm:pt modelId="{A737DF37-6F76-4955-A7E7-6AD6A403D4D9}" type="pres">
      <dgm:prSet presAssocID="{8FC13423-87A4-4969-9819-21B5D8FED307}" presName="connTx" presStyleLbl="parChTrans1D3" presStyleIdx="0" presStyleCnt="5"/>
      <dgm:spPr/>
      <dgm:t>
        <a:bodyPr/>
        <a:lstStyle/>
        <a:p>
          <a:endParaRPr lang="zh-CN" altLang="en-US"/>
        </a:p>
      </dgm:t>
    </dgm:pt>
    <dgm:pt modelId="{D6BA1FD7-AF40-4103-9CF1-1888C85C53FF}" type="pres">
      <dgm:prSet presAssocID="{ED6A2F9E-FD15-485D-8969-16AFFC28C50B}" presName="root2" presStyleCnt="0"/>
      <dgm:spPr/>
    </dgm:pt>
    <dgm:pt modelId="{54BE3F17-F437-4B7D-AA2F-EACCCF5F2BF7}" type="pres">
      <dgm:prSet presAssocID="{ED6A2F9E-FD15-485D-8969-16AFFC28C50B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FE0B995-D4FA-4EB2-8387-C36AAC0BC6A5}" type="pres">
      <dgm:prSet presAssocID="{ED6A2F9E-FD15-485D-8969-16AFFC28C50B}" presName="level3hierChild" presStyleCnt="0"/>
      <dgm:spPr/>
    </dgm:pt>
    <dgm:pt modelId="{64453492-34B8-4284-9A5C-64F070CF4A48}" type="pres">
      <dgm:prSet presAssocID="{129FE794-06BC-4C35-B839-5BFA62F89AE6}" presName="conn2-1" presStyleLbl="parChTrans1D3" presStyleIdx="1" presStyleCnt="5"/>
      <dgm:spPr/>
      <dgm:t>
        <a:bodyPr/>
        <a:lstStyle/>
        <a:p>
          <a:endParaRPr lang="zh-CN" altLang="en-US"/>
        </a:p>
      </dgm:t>
    </dgm:pt>
    <dgm:pt modelId="{BB28C83E-7EFD-4440-A402-0B3D3B7B7211}" type="pres">
      <dgm:prSet presAssocID="{129FE794-06BC-4C35-B839-5BFA62F89AE6}" presName="connTx" presStyleLbl="parChTrans1D3" presStyleIdx="1" presStyleCnt="5"/>
      <dgm:spPr/>
      <dgm:t>
        <a:bodyPr/>
        <a:lstStyle/>
        <a:p>
          <a:endParaRPr lang="zh-CN" altLang="en-US"/>
        </a:p>
      </dgm:t>
    </dgm:pt>
    <dgm:pt modelId="{664AF83A-06F9-4173-8E0F-1139F03545AF}" type="pres">
      <dgm:prSet presAssocID="{6131DB6E-0205-4458-9AFF-81276D4FC62A}" presName="root2" presStyleCnt="0"/>
      <dgm:spPr/>
    </dgm:pt>
    <dgm:pt modelId="{FF4D04AC-18D1-482C-B600-306B3A4B5764}" type="pres">
      <dgm:prSet presAssocID="{6131DB6E-0205-4458-9AFF-81276D4FC62A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47744C0-A339-473D-8395-0CB678308802}" type="pres">
      <dgm:prSet presAssocID="{6131DB6E-0205-4458-9AFF-81276D4FC62A}" presName="level3hierChild" presStyleCnt="0"/>
      <dgm:spPr/>
    </dgm:pt>
    <dgm:pt modelId="{A5D30620-E8BE-40EB-BBE3-C404C87CF74A}" type="pres">
      <dgm:prSet presAssocID="{AEE61124-F47B-4C5B-BF2F-35C1BD6084F9}" presName="conn2-1" presStyleLbl="parChTrans1D3" presStyleIdx="2" presStyleCnt="5"/>
      <dgm:spPr/>
      <dgm:t>
        <a:bodyPr/>
        <a:lstStyle/>
        <a:p>
          <a:endParaRPr lang="zh-CN" altLang="en-US"/>
        </a:p>
      </dgm:t>
    </dgm:pt>
    <dgm:pt modelId="{FF7A743D-9125-4537-88F9-B57EAF6F43AF}" type="pres">
      <dgm:prSet presAssocID="{AEE61124-F47B-4C5B-BF2F-35C1BD6084F9}" presName="connTx" presStyleLbl="parChTrans1D3" presStyleIdx="2" presStyleCnt="5"/>
      <dgm:spPr/>
      <dgm:t>
        <a:bodyPr/>
        <a:lstStyle/>
        <a:p>
          <a:endParaRPr lang="zh-CN" altLang="en-US"/>
        </a:p>
      </dgm:t>
    </dgm:pt>
    <dgm:pt modelId="{B86B3CCF-86DE-49E2-B052-0E02EABEFC2B}" type="pres">
      <dgm:prSet presAssocID="{469989A8-4B77-452C-B65C-EA21B910D7DB}" presName="root2" presStyleCnt="0"/>
      <dgm:spPr/>
    </dgm:pt>
    <dgm:pt modelId="{50B0EE21-8DE5-4205-8496-F4DDF4EC81A9}" type="pres">
      <dgm:prSet presAssocID="{469989A8-4B77-452C-B65C-EA21B910D7DB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47A570F-DEEC-4CBF-8063-DB73BB986AA7}" type="pres">
      <dgm:prSet presAssocID="{469989A8-4B77-452C-B65C-EA21B910D7DB}" presName="level3hierChild" presStyleCnt="0"/>
      <dgm:spPr/>
    </dgm:pt>
    <dgm:pt modelId="{6FB8D532-624F-4EF4-A4BB-231B1A0BA3E4}" type="pres">
      <dgm:prSet presAssocID="{26CF20F7-57EE-4775-A612-701C07337D18}" presName="conn2-1" presStyleLbl="parChTrans1D3" presStyleIdx="3" presStyleCnt="5"/>
      <dgm:spPr/>
      <dgm:t>
        <a:bodyPr/>
        <a:lstStyle/>
        <a:p>
          <a:endParaRPr lang="zh-CN" altLang="en-US"/>
        </a:p>
      </dgm:t>
    </dgm:pt>
    <dgm:pt modelId="{0B1E9F9A-3C7B-4AFF-83F7-12A60288ED00}" type="pres">
      <dgm:prSet presAssocID="{26CF20F7-57EE-4775-A612-701C07337D18}" presName="connTx" presStyleLbl="parChTrans1D3" presStyleIdx="3" presStyleCnt="5"/>
      <dgm:spPr/>
      <dgm:t>
        <a:bodyPr/>
        <a:lstStyle/>
        <a:p>
          <a:endParaRPr lang="zh-CN" altLang="en-US"/>
        </a:p>
      </dgm:t>
    </dgm:pt>
    <dgm:pt modelId="{28D5B39B-332C-43CC-AA6D-2320D9358CAB}" type="pres">
      <dgm:prSet presAssocID="{1BBA6A0B-AF9C-4432-857B-09AC2FD4A8EF}" presName="root2" presStyleCnt="0"/>
      <dgm:spPr/>
    </dgm:pt>
    <dgm:pt modelId="{9F737AF9-D2DF-4ED3-8979-9AC79131F992}" type="pres">
      <dgm:prSet presAssocID="{1BBA6A0B-AF9C-4432-857B-09AC2FD4A8EF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8FE77BC-37CA-4CD0-83AD-692A28C34AD6}" type="pres">
      <dgm:prSet presAssocID="{1BBA6A0B-AF9C-4432-857B-09AC2FD4A8EF}" presName="level3hierChild" presStyleCnt="0"/>
      <dgm:spPr/>
    </dgm:pt>
    <dgm:pt modelId="{EC97520D-92FE-4E2F-94F5-F725303440A3}" type="pres">
      <dgm:prSet presAssocID="{FBFF8533-1003-4731-8900-C7DCE611F7EB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E62CC19C-124E-4455-B0BA-3879DEC022C2}" type="pres">
      <dgm:prSet presAssocID="{FBFF8533-1003-4731-8900-C7DCE611F7EB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4B85B4F9-AE07-4526-A65F-0A4A607E17EB}" type="pres">
      <dgm:prSet presAssocID="{C0765E44-D81E-447E-8E46-47662F65FD33}" presName="root2" presStyleCnt="0"/>
      <dgm:spPr/>
    </dgm:pt>
    <dgm:pt modelId="{6E8229FA-5B3C-45D2-8E2F-D060639618C2}" type="pres">
      <dgm:prSet presAssocID="{C0765E44-D81E-447E-8E46-47662F65FD3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672460C-0A35-4CAF-B626-51515E843C7B}" type="pres">
      <dgm:prSet presAssocID="{C0765E44-D81E-447E-8E46-47662F65FD33}" presName="level3hierChild" presStyleCnt="0"/>
      <dgm:spPr/>
    </dgm:pt>
    <dgm:pt modelId="{13DAE953-90BC-499B-AFD7-94DE1B3270D4}" type="pres">
      <dgm:prSet presAssocID="{DD54EA0A-5ED0-452E-8D3A-809A054FEDA3}" presName="conn2-1" presStyleLbl="parChTrans1D3" presStyleIdx="4" presStyleCnt="5"/>
      <dgm:spPr/>
      <dgm:t>
        <a:bodyPr/>
        <a:lstStyle/>
        <a:p>
          <a:endParaRPr lang="zh-CN" altLang="en-US"/>
        </a:p>
      </dgm:t>
    </dgm:pt>
    <dgm:pt modelId="{C9DF59E2-573B-4587-BF0C-7287DEFA2B9B}" type="pres">
      <dgm:prSet presAssocID="{DD54EA0A-5ED0-452E-8D3A-809A054FEDA3}" presName="connTx" presStyleLbl="parChTrans1D3" presStyleIdx="4" presStyleCnt="5"/>
      <dgm:spPr/>
      <dgm:t>
        <a:bodyPr/>
        <a:lstStyle/>
        <a:p>
          <a:endParaRPr lang="zh-CN" altLang="en-US"/>
        </a:p>
      </dgm:t>
    </dgm:pt>
    <dgm:pt modelId="{BF92A589-35D3-432F-AFD3-7C9DE51D637E}" type="pres">
      <dgm:prSet presAssocID="{D740A13F-A026-47C3-9478-622218956F2D}" presName="root2" presStyleCnt="0"/>
      <dgm:spPr/>
    </dgm:pt>
    <dgm:pt modelId="{02743C57-0C96-4659-A4F7-FFB508BE3227}" type="pres">
      <dgm:prSet presAssocID="{D740A13F-A026-47C3-9478-622218956F2D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B2B9DE6-D2AC-4B3C-94CF-82F4AC0412C3}" type="pres">
      <dgm:prSet presAssocID="{D740A13F-A026-47C3-9478-622218956F2D}" presName="level3hierChild" presStyleCnt="0"/>
      <dgm:spPr/>
    </dgm:pt>
  </dgm:ptLst>
  <dgm:cxnLst>
    <dgm:cxn modelId="{31BCACB0-36A1-49AA-AABC-DFA1C84B048A}" type="presOf" srcId="{26CF20F7-57EE-4775-A612-701C07337D18}" destId="{0B1E9F9A-3C7B-4AFF-83F7-12A60288ED00}" srcOrd="1" destOrd="0" presId="urn:microsoft.com/office/officeart/2005/8/layout/hierarchy2"/>
    <dgm:cxn modelId="{85EB8E7D-91E5-45B5-BDB7-C2A19DECDB3E}" type="presOf" srcId="{BE9D3248-4BAD-4BF6-988D-899050A93C67}" destId="{2A9C86FD-2CF8-4CB1-AC1E-C06278DDC4DB}" srcOrd="1" destOrd="0" presId="urn:microsoft.com/office/officeart/2005/8/layout/hierarchy2"/>
    <dgm:cxn modelId="{44D750BB-0920-4EAB-AFE2-9B231CE8481A}" type="presOf" srcId="{ED6A2F9E-FD15-485D-8969-16AFFC28C50B}" destId="{54BE3F17-F437-4B7D-AA2F-EACCCF5F2BF7}" srcOrd="0" destOrd="0" presId="urn:microsoft.com/office/officeart/2005/8/layout/hierarchy2"/>
    <dgm:cxn modelId="{6772F210-F423-4ABF-9A50-76E325F12D0F}" type="presOf" srcId="{8FC13423-87A4-4969-9819-21B5D8FED307}" destId="{A737DF37-6F76-4955-A7E7-6AD6A403D4D9}" srcOrd="1" destOrd="0" presId="urn:microsoft.com/office/officeart/2005/8/layout/hierarchy2"/>
    <dgm:cxn modelId="{A2F1D0C5-7D1C-47BB-80FF-EDF937930012}" type="presOf" srcId="{FBFF8533-1003-4731-8900-C7DCE611F7EB}" destId="{E62CC19C-124E-4455-B0BA-3879DEC022C2}" srcOrd="1" destOrd="0" presId="urn:microsoft.com/office/officeart/2005/8/layout/hierarchy2"/>
    <dgm:cxn modelId="{2707D229-A43A-4DC6-A507-8D696655617A}" srcId="{909C8259-3AC4-400C-B8AC-4B6AD8816672}" destId="{469989A8-4B77-452C-B65C-EA21B910D7DB}" srcOrd="2" destOrd="0" parTransId="{AEE61124-F47B-4C5B-BF2F-35C1BD6084F9}" sibTransId="{D4B5A34B-FC87-4A65-9232-8399C0FD27FC}"/>
    <dgm:cxn modelId="{EDEF2E98-CBDC-4B83-B304-872EE4986416}" type="presOf" srcId="{BE9D3248-4BAD-4BF6-988D-899050A93C67}" destId="{E8381511-4DE2-4257-BBC9-024DF531B543}" srcOrd="0" destOrd="0" presId="urn:microsoft.com/office/officeart/2005/8/layout/hierarchy2"/>
    <dgm:cxn modelId="{1C161BA4-98C1-453C-A9C0-0BD83CB502E6}" type="presOf" srcId="{1BBA6A0B-AF9C-4432-857B-09AC2FD4A8EF}" destId="{9F737AF9-D2DF-4ED3-8979-9AC79131F992}" srcOrd="0" destOrd="0" presId="urn:microsoft.com/office/officeart/2005/8/layout/hierarchy2"/>
    <dgm:cxn modelId="{971C1727-703E-4877-873C-063ACF10CC3D}" srcId="{2717F45A-28A0-4E54-BB36-7716AFCECE86}" destId="{E43928CF-0069-4C51-B8AA-C72D13078F00}" srcOrd="0" destOrd="0" parTransId="{A07C029D-58F5-4937-AF74-EAADBBD5BA11}" sibTransId="{31C45F00-D57C-4430-BC64-400899DA81BF}"/>
    <dgm:cxn modelId="{F332B29E-69A9-4702-A3DE-9E179BAE8CFF}" type="presOf" srcId="{AEE61124-F47B-4C5B-BF2F-35C1BD6084F9}" destId="{FF7A743D-9125-4537-88F9-B57EAF6F43AF}" srcOrd="1" destOrd="0" presId="urn:microsoft.com/office/officeart/2005/8/layout/hierarchy2"/>
    <dgm:cxn modelId="{9C16F7EA-0CF4-4CEA-89F3-3B7FC3076EE3}" type="presOf" srcId="{FBFF8533-1003-4731-8900-C7DCE611F7EB}" destId="{EC97520D-92FE-4E2F-94F5-F725303440A3}" srcOrd="0" destOrd="0" presId="urn:microsoft.com/office/officeart/2005/8/layout/hierarchy2"/>
    <dgm:cxn modelId="{A8FB99B4-DD61-464E-BBA0-0B8781AED441}" type="presOf" srcId="{129FE794-06BC-4C35-B839-5BFA62F89AE6}" destId="{BB28C83E-7EFD-4440-A402-0B3D3B7B7211}" srcOrd="1" destOrd="0" presId="urn:microsoft.com/office/officeart/2005/8/layout/hierarchy2"/>
    <dgm:cxn modelId="{57B15976-E87E-4F5F-9ABB-F8A0CA18FEA6}" type="presOf" srcId="{C0765E44-D81E-447E-8E46-47662F65FD33}" destId="{6E8229FA-5B3C-45D2-8E2F-D060639618C2}" srcOrd="0" destOrd="0" presId="urn:microsoft.com/office/officeart/2005/8/layout/hierarchy2"/>
    <dgm:cxn modelId="{A988AD14-EECF-4A56-A31B-61942068F160}" type="presOf" srcId="{2717F45A-28A0-4E54-BB36-7716AFCECE86}" destId="{C0586E8D-ECE2-468E-BB23-B3E051AC0EA9}" srcOrd="0" destOrd="0" presId="urn:microsoft.com/office/officeart/2005/8/layout/hierarchy2"/>
    <dgm:cxn modelId="{CAD8DB75-38AC-477C-B385-C25EE10ED507}" type="presOf" srcId="{6131DB6E-0205-4458-9AFF-81276D4FC62A}" destId="{FF4D04AC-18D1-482C-B600-306B3A4B5764}" srcOrd="0" destOrd="0" presId="urn:microsoft.com/office/officeart/2005/8/layout/hierarchy2"/>
    <dgm:cxn modelId="{1811E4F7-CA95-4DAD-9C6D-5EA0BFEE8D61}" type="presOf" srcId="{DD54EA0A-5ED0-452E-8D3A-809A054FEDA3}" destId="{C9DF59E2-573B-4587-BF0C-7287DEFA2B9B}" srcOrd="1" destOrd="0" presId="urn:microsoft.com/office/officeart/2005/8/layout/hierarchy2"/>
    <dgm:cxn modelId="{1153801B-7BEE-4C42-B376-6C620F645623}" srcId="{909C8259-3AC4-400C-B8AC-4B6AD8816672}" destId="{1BBA6A0B-AF9C-4432-857B-09AC2FD4A8EF}" srcOrd="3" destOrd="0" parTransId="{26CF20F7-57EE-4775-A612-701C07337D18}" sibTransId="{5B3A984D-EDB9-45A8-8B9A-B20AB45AF9FE}"/>
    <dgm:cxn modelId="{DBA7F9B7-24CC-4983-B681-95364334DFE6}" type="presOf" srcId="{AEE61124-F47B-4C5B-BF2F-35C1BD6084F9}" destId="{A5D30620-E8BE-40EB-BBE3-C404C87CF74A}" srcOrd="0" destOrd="0" presId="urn:microsoft.com/office/officeart/2005/8/layout/hierarchy2"/>
    <dgm:cxn modelId="{088A1793-7116-49F7-857B-16A8DD4B9758}" srcId="{909C8259-3AC4-400C-B8AC-4B6AD8816672}" destId="{ED6A2F9E-FD15-485D-8969-16AFFC28C50B}" srcOrd="0" destOrd="0" parTransId="{8FC13423-87A4-4969-9819-21B5D8FED307}" sibTransId="{AA88C6E9-1DC9-4BD7-91BA-72DD4817C6D5}"/>
    <dgm:cxn modelId="{D6DA36BA-5305-4CF8-8559-9C0C86833E75}" type="presOf" srcId="{8FC13423-87A4-4969-9819-21B5D8FED307}" destId="{CEF5B891-418D-4BA2-A163-237C644D9B34}" srcOrd="0" destOrd="0" presId="urn:microsoft.com/office/officeart/2005/8/layout/hierarchy2"/>
    <dgm:cxn modelId="{F7F1C226-E367-4743-93E1-691E2EB65624}" type="presOf" srcId="{DD54EA0A-5ED0-452E-8D3A-809A054FEDA3}" destId="{13DAE953-90BC-499B-AFD7-94DE1B3270D4}" srcOrd="0" destOrd="0" presId="urn:microsoft.com/office/officeart/2005/8/layout/hierarchy2"/>
    <dgm:cxn modelId="{BF60D12C-5867-43BB-A805-1AD5052975BC}" srcId="{E43928CF-0069-4C51-B8AA-C72D13078F00}" destId="{C0765E44-D81E-447E-8E46-47662F65FD33}" srcOrd="1" destOrd="0" parTransId="{FBFF8533-1003-4731-8900-C7DCE611F7EB}" sibTransId="{A8572428-AFC0-405B-8A91-2B6C9CD95FFD}"/>
    <dgm:cxn modelId="{5B57BD3E-2D05-416A-877D-BEF275D376CB}" type="presOf" srcId="{26CF20F7-57EE-4775-A612-701C07337D18}" destId="{6FB8D532-624F-4EF4-A4BB-231B1A0BA3E4}" srcOrd="0" destOrd="0" presId="urn:microsoft.com/office/officeart/2005/8/layout/hierarchy2"/>
    <dgm:cxn modelId="{0F798F54-EDBD-455B-B8B1-AB80189ACE5D}" type="presOf" srcId="{909C8259-3AC4-400C-B8AC-4B6AD8816672}" destId="{05322CB2-7859-4D5E-8137-CA0103DFE448}" srcOrd="0" destOrd="0" presId="urn:microsoft.com/office/officeart/2005/8/layout/hierarchy2"/>
    <dgm:cxn modelId="{8FB2E847-31B5-4216-BF57-AC2E27402B1C}" srcId="{E43928CF-0069-4C51-B8AA-C72D13078F00}" destId="{909C8259-3AC4-400C-B8AC-4B6AD8816672}" srcOrd="0" destOrd="0" parTransId="{BE9D3248-4BAD-4BF6-988D-899050A93C67}" sibTransId="{3582354C-7F3C-4DDC-A5E6-87C534268DDD}"/>
    <dgm:cxn modelId="{EF215E3D-A202-449B-BDFE-3CD54D6342F7}" type="presOf" srcId="{129FE794-06BC-4C35-B839-5BFA62F89AE6}" destId="{64453492-34B8-4284-9A5C-64F070CF4A48}" srcOrd="0" destOrd="0" presId="urn:microsoft.com/office/officeart/2005/8/layout/hierarchy2"/>
    <dgm:cxn modelId="{DE66E326-F2C0-4E59-BC0A-344A747F5697}" srcId="{C0765E44-D81E-447E-8E46-47662F65FD33}" destId="{D740A13F-A026-47C3-9478-622218956F2D}" srcOrd="0" destOrd="0" parTransId="{DD54EA0A-5ED0-452E-8D3A-809A054FEDA3}" sibTransId="{9D35199A-C40D-4DA5-BEFB-93F97943BDF9}"/>
    <dgm:cxn modelId="{9B2515AD-51F4-4D24-9D7C-9BE501E95E2D}" type="presOf" srcId="{D740A13F-A026-47C3-9478-622218956F2D}" destId="{02743C57-0C96-4659-A4F7-FFB508BE3227}" srcOrd="0" destOrd="0" presId="urn:microsoft.com/office/officeart/2005/8/layout/hierarchy2"/>
    <dgm:cxn modelId="{03DB7AB5-41EE-44E1-9444-A2681ECCAFDC}" type="presOf" srcId="{E43928CF-0069-4C51-B8AA-C72D13078F00}" destId="{5D3897AF-2662-4E0D-A282-A17980F85B76}" srcOrd="0" destOrd="0" presId="urn:microsoft.com/office/officeart/2005/8/layout/hierarchy2"/>
    <dgm:cxn modelId="{792191D5-9BA8-42CE-91B8-F55ED9E7431F}" type="presOf" srcId="{469989A8-4B77-452C-B65C-EA21B910D7DB}" destId="{50B0EE21-8DE5-4205-8496-F4DDF4EC81A9}" srcOrd="0" destOrd="0" presId="urn:microsoft.com/office/officeart/2005/8/layout/hierarchy2"/>
    <dgm:cxn modelId="{71D0D78D-C1BC-4AA8-8DBE-CB227B4E4311}" srcId="{909C8259-3AC4-400C-B8AC-4B6AD8816672}" destId="{6131DB6E-0205-4458-9AFF-81276D4FC62A}" srcOrd="1" destOrd="0" parTransId="{129FE794-06BC-4C35-B839-5BFA62F89AE6}" sibTransId="{6D5EB56C-5C6C-4A07-8CE3-FF761199CE63}"/>
    <dgm:cxn modelId="{CC872796-ECAE-4368-9A17-37E8771F7A4F}" type="presParOf" srcId="{C0586E8D-ECE2-468E-BB23-B3E051AC0EA9}" destId="{D5A87DC6-548E-4706-9B61-7D76BECD476C}" srcOrd="0" destOrd="0" presId="urn:microsoft.com/office/officeart/2005/8/layout/hierarchy2"/>
    <dgm:cxn modelId="{79381251-777A-4FA3-8C40-EA32B2C6ECF8}" type="presParOf" srcId="{D5A87DC6-548E-4706-9B61-7D76BECD476C}" destId="{5D3897AF-2662-4E0D-A282-A17980F85B76}" srcOrd="0" destOrd="0" presId="urn:microsoft.com/office/officeart/2005/8/layout/hierarchy2"/>
    <dgm:cxn modelId="{52BF8D20-D301-4724-B800-39D3118B5F0F}" type="presParOf" srcId="{D5A87DC6-548E-4706-9B61-7D76BECD476C}" destId="{2312BBC4-0DDB-4582-A931-1AC149D55D90}" srcOrd="1" destOrd="0" presId="urn:microsoft.com/office/officeart/2005/8/layout/hierarchy2"/>
    <dgm:cxn modelId="{E2585F86-404D-45EC-8D1C-289BDDAFC73E}" type="presParOf" srcId="{2312BBC4-0DDB-4582-A931-1AC149D55D90}" destId="{E8381511-4DE2-4257-BBC9-024DF531B543}" srcOrd="0" destOrd="0" presId="urn:microsoft.com/office/officeart/2005/8/layout/hierarchy2"/>
    <dgm:cxn modelId="{5470BCFB-4FD6-41B6-9643-67FB5EBA00CB}" type="presParOf" srcId="{E8381511-4DE2-4257-BBC9-024DF531B543}" destId="{2A9C86FD-2CF8-4CB1-AC1E-C06278DDC4DB}" srcOrd="0" destOrd="0" presId="urn:microsoft.com/office/officeart/2005/8/layout/hierarchy2"/>
    <dgm:cxn modelId="{99445F34-39EF-43D3-9086-14DA0876DA7D}" type="presParOf" srcId="{2312BBC4-0DDB-4582-A931-1AC149D55D90}" destId="{0C63FEF9-E28C-44C9-B76B-FDD53B722A9F}" srcOrd="1" destOrd="0" presId="urn:microsoft.com/office/officeart/2005/8/layout/hierarchy2"/>
    <dgm:cxn modelId="{21229DD1-AF69-48A3-A7CE-199084693BDF}" type="presParOf" srcId="{0C63FEF9-E28C-44C9-B76B-FDD53B722A9F}" destId="{05322CB2-7859-4D5E-8137-CA0103DFE448}" srcOrd="0" destOrd="0" presId="urn:microsoft.com/office/officeart/2005/8/layout/hierarchy2"/>
    <dgm:cxn modelId="{4BE40817-B78E-413B-AC9E-DACF251AD930}" type="presParOf" srcId="{0C63FEF9-E28C-44C9-B76B-FDD53B722A9F}" destId="{47F36BDB-1499-4D8D-8F29-D2C2AE004D5B}" srcOrd="1" destOrd="0" presId="urn:microsoft.com/office/officeart/2005/8/layout/hierarchy2"/>
    <dgm:cxn modelId="{44111565-39D3-4284-A1FC-2A5CFCBDE17D}" type="presParOf" srcId="{47F36BDB-1499-4D8D-8F29-D2C2AE004D5B}" destId="{CEF5B891-418D-4BA2-A163-237C644D9B34}" srcOrd="0" destOrd="0" presId="urn:microsoft.com/office/officeart/2005/8/layout/hierarchy2"/>
    <dgm:cxn modelId="{131763A5-FC92-4971-A327-78230B92368A}" type="presParOf" srcId="{CEF5B891-418D-4BA2-A163-237C644D9B34}" destId="{A737DF37-6F76-4955-A7E7-6AD6A403D4D9}" srcOrd="0" destOrd="0" presId="urn:microsoft.com/office/officeart/2005/8/layout/hierarchy2"/>
    <dgm:cxn modelId="{92E050FC-6100-4640-A4DE-FF3F883E2DB8}" type="presParOf" srcId="{47F36BDB-1499-4D8D-8F29-D2C2AE004D5B}" destId="{D6BA1FD7-AF40-4103-9CF1-1888C85C53FF}" srcOrd="1" destOrd="0" presId="urn:microsoft.com/office/officeart/2005/8/layout/hierarchy2"/>
    <dgm:cxn modelId="{F8112B56-C4FC-4B63-9CF5-547A6F3BD7DB}" type="presParOf" srcId="{D6BA1FD7-AF40-4103-9CF1-1888C85C53FF}" destId="{54BE3F17-F437-4B7D-AA2F-EACCCF5F2BF7}" srcOrd="0" destOrd="0" presId="urn:microsoft.com/office/officeart/2005/8/layout/hierarchy2"/>
    <dgm:cxn modelId="{644667BA-CC3A-4441-94B0-D5F50B43113E}" type="presParOf" srcId="{D6BA1FD7-AF40-4103-9CF1-1888C85C53FF}" destId="{3FE0B995-D4FA-4EB2-8387-C36AAC0BC6A5}" srcOrd="1" destOrd="0" presId="urn:microsoft.com/office/officeart/2005/8/layout/hierarchy2"/>
    <dgm:cxn modelId="{B1DB7E0E-1627-4FA5-8742-E7126A000D63}" type="presParOf" srcId="{47F36BDB-1499-4D8D-8F29-D2C2AE004D5B}" destId="{64453492-34B8-4284-9A5C-64F070CF4A48}" srcOrd="2" destOrd="0" presId="urn:microsoft.com/office/officeart/2005/8/layout/hierarchy2"/>
    <dgm:cxn modelId="{9EC07812-B40F-42A0-99E9-ED39608CF524}" type="presParOf" srcId="{64453492-34B8-4284-9A5C-64F070CF4A48}" destId="{BB28C83E-7EFD-4440-A402-0B3D3B7B7211}" srcOrd="0" destOrd="0" presId="urn:microsoft.com/office/officeart/2005/8/layout/hierarchy2"/>
    <dgm:cxn modelId="{479928E0-4D7C-4575-8C3A-3B29AA96A086}" type="presParOf" srcId="{47F36BDB-1499-4D8D-8F29-D2C2AE004D5B}" destId="{664AF83A-06F9-4173-8E0F-1139F03545AF}" srcOrd="3" destOrd="0" presId="urn:microsoft.com/office/officeart/2005/8/layout/hierarchy2"/>
    <dgm:cxn modelId="{E0F8DBD3-BA42-4D74-86DA-96F359669F89}" type="presParOf" srcId="{664AF83A-06F9-4173-8E0F-1139F03545AF}" destId="{FF4D04AC-18D1-482C-B600-306B3A4B5764}" srcOrd="0" destOrd="0" presId="urn:microsoft.com/office/officeart/2005/8/layout/hierarchy2"/>
    <dgm:cxn modelId="{B95668D6-6C8C-4D67-A0D6-7B26624218AC}" type="presParOf" srcId="{664AF83A-06F9-4173-8E0F-1139F03545AF}" destId="{247744C0-A339-473D-8395-0CB678308802}" srcOrd="1" destOrd="0" presId="urn:microsoft.com/office/officeart/2005/8/layout/hierarchy2"/>
    <dgm:cxn modelId="{0B34A6CA-8C99-439A-98C3-19AA4728B3E4}" type="presParOf" srcId="{47F36BDB-1499-4D8D-8F29-D2C2AE004D5B}" destId="{A5D30620-E8BE-40EB-BBE3-C404C87CF74A}" srcOrd="4" destOrd="0" presId="urn:microsoft.com/office/officeart/2005/8/layout/hierarchy2"/>
    <dgm:cxn modelId="{E2B0DACE-9A88-4147-86A2-1D4A8DCE5AED}" type="presParOf" srcId="{A5D30620-E8BE-40EB-BBE3-C404C87CF74A}" destId="{FF7A743D-9125-4537-88F9-B57EAF6F43AF}" srcOrd="0" destOrd="0" presId="urn:microsoft.com/office/officeart/2005/8/layout/hierarchy2"/>
    <dgm:cxn modelId="{428C3BF1-DBCE-4D24-87A4-5727F298BAF4}" type="presParOf" srcId="{47F36BDB-1499-4D8D-8F29-D2C2AE004D5B}" destId="{B86B3CCF-86DE-49E2-B052-0E02EABEFC2B}" srcOrd="5" destOrd="0" presId="urn:microsoft.com/office/officeart/2005/8/layout/hierarchy2"/>
    <dgm:cxn modelId="{4984DB73-1AD3-4948-9FF9-CA9C338C633F}" type="presParOf" srcId="{B86B3CCF-86DE-49E2-B052-0E02EABEFC2B}" destId="{50B0EE21-8DE5-4205-8496-F4DDF4EC81A9}" srcOrd="0" destOrd="0" presId="urn:microsoft.com/office/officeart/2005/8/layout/hierarchy2"/>
    <dgm:cxn modelId="{0C7A6AFC-3685-4D23-A8E5-40606EAFDB8B}" type="presParOf" srcId="{B86B3CCF-86DE-49E2-B052-0E02EABEFC2B}" destId="{947A570F-DEEC-4CBF-8063-DB73BB986AA7}" srcOrd="1" destOrd="0" presId="urn:microsoft.com/office/officeart/2005/8/layout/hierarchy2"/>
    <dgm:cxn modelId="{12099F7A-B633-4FE7-A3A8-055F36B05CC6}" type="presParOf" srcId="{47F36BDB-1499-4D8D-8F29-D2C2AE004D5B}" destId="{6FB8D532-624F-4EF4-A4BB-231B1A0BA3E4}" srcOrd="6" destOrd="0" presId="urn:microsoft.com/office/officeart/2005/8/layout/hierarchy2"/>
    <dgm:cxn modelId="{AD45E541-1A90-42EC-A175-21CD0A8BEA55}" type="presParOf" srcId="{6FB8D532-624F-4EF4-A4BB-231B1A0BA3E4}" destId="{0B1E9F9A-3C7B-4AFF-83F7-12A60288ED00}" srcOrd="0" destOrd="0" presId="urn:microsoft.com/office/officeart/2005/8/layout/hierarchy2"/>
    <dgm:cxn modelId="{F6C000A0-8D2D-416C-90EE-B6E40B46172B}" type="presParOf" srcId="{47F36BDB-1499-4D8D-8F29-D2C2AE004D5B}" destId="{28D5B39B-332C-43CC-AA6D-2320D9358CAB}" srcOrd="7" destOrd="0" presId="urn:microsoft.com/office/officeart/2005/8/layout/hierarchy2"/>
    <dgm:cxn modelId="{C73C9042-C8A7-469E-890F-EFA09D63B408}" type="presParOf" srcId="{28D5B39B-332C-43CC-AA6D-2320D9358CAB}" destId="{9F737AF9-D2DF-4ED3-8979-9AC79131F992}" srcOrd="0" destOrd="0" presId="urn:microsoft.com/office/officeart/2005/8/layout/hierarchy2"/>
    <dgm:cxn modelId="{4BF2012D-8426-4D41-AC07-737585DB7C65}" type="presParOf" srcId="{28D5B39B-332C-43CC-AA6D-2320D9358CAB}" destId="{18FE77BC-37CA-4CD0-83AD-692A28C34AD6}" srcOrd="1" destOrd="0" presId="urn:microsoft.com/office/officeart/2005/8/layout/hierarchy2"/>
    <dgm:cxn modelId="{D6D4FC7F-3F06-43B9-8BFD-1D2A7222082C}" type="presParOf" srcId="{2312BBC4-0DDB-4582-A931-1AC149D55D90}" destId="{EC97520D-92FE-4E2F-94F5-F725303440A3}" srcOrd="2" destOrd="0" presId="urn:microsoft.com/office/officeart/2005/8/layout/hierarchy2"/>
    <dgm:cxn modelId="{850CB4EB-DC57-4D19-B69C-24701EF25F4C}" type="presParOf" srcId="{EC97520D-92FE-4E2F-94F5-F725303440A3}" destId="{E62CC19C-124E-4455-B0BA-3879DEC022C2}" srcOrd="0" destOrd="0" presId="urn:microsoft.com/office/officeart/2005/8/layout/hierarchy2"/>
    <dgm:cxn modelId="{DD3D89A4-A6C2-4C87-B072-652F83830300}" type="presParOf" srcId="{2312BBC4-0DDB-4582-A931-1AC149D55D90}" destId="{4B85B4F9-AE07-4526-A65F-0A4A607E17EB}" srcOrd="3" destOrd="0" presId="urn:microsoft.com/office/officeart/2005/8/layout/hierarchy2"/>
    <dgm:cxn modelId="{8476BC90-F9EF-45EC-9882-C0962AA7307E}" type="presParOf" srcId="{4B85B4F9-AE07-4526-A65F-0A4A607E17EB}" destId="{6E8229FA-5B3C-45D2-8E2F-D060639618C2}" srcOrd="0" destOrd="0" presId="urn:microsoft.com/office/officeart/2005/8/layout/hierarchy2"/>
    <dgm:cxn modelId="{443ADD79-1E87-4E82-9C4F-CB85C9EEAEBB}" type="presParOf" srcId="{4B85B4F9-AE07-4526-A65F-0A4A607E17EB}" destId="{D672460C-0A35-4CAF-B626-51515E843C7B}" srcOrd="1" destOrd="0" presId="urn:microsoft.com/office/officeart/2005/8/layout/hierarchy2"/>
    <dgm:cxn modelId="{653139AA-B73F-4E19-8521-DD1E45DA6408}" type="presParOf" srcId="{D672460C-0A35-4CAF-B626-51515E843C7B}" destId="{13DAE953-90BC-499B-AFD7-94DE1B3270D4}" srcOrd="0" destOrd="0" presId="urn:microsoft.com/office/officeart/2005/8/layout/hierarchy2"/>
    <dgm:cxn modelId="{BB6FF31D-ACEE-4375-BD04-3F03BF66A6EC}" type="presParOf" srcId="{13DAE953-90BC-499B-AFD7-94DE1B3270D4}" destId="{C9DF59E2-573B-4587-BF0C-7287DEFA2B9B}" srcOrd="0" destOrd="0" presId="urn:microsoft.com/office/officeart/2005/8/layout/hierarchy2"/>
    <dgm:cxn modelId="{029CFDF4-8610-456F-8105-DC699D19C250}" type="presParOf" srcId="{D672460C-0A35-4CAF-B626-51515E843C7B}" destId="{BF92A589-35D3-432F-AFD3-7C9DE51D637E}" srcOrd="1" destOrd="0" presId="urn:microsoft.com/office/officeart/2005/8/layout/hierarchy2"/>
    <dgm:cxn modelId="{CA47B7A4-63AD-4DEB-A5BD-07E2D6ACAFBB}" type="presParOf" srcId="{BF92A589-35D3-432F-AFD3-7C9DE51D637E}" destId="{02743C57-0C96-4659-A4F7-FFB508BE3227}" srcOrd="0" destOrd="0" presId="urn:microsoft.com/office/officeart/2005/8/layout/hierarchy2"/>
    <dgm:cxn modelId="{8578324C-4F13-4C22-83D7-0512BF9955D0}" type="presParOf" srcId="{BF92A589-35D3-432F-AFD3-7C9DE51D637E}" destId="{3B2B9DE6-D2AC-4B3C-94CF-82F4AC0412C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0B75AB-757D-4DC9-A311-7E185B25F3F0}" type="doc">
      <dgm:prSet loTypeId="urn:microsoft.com/office/officeart/2005/8/layout/process3" loCatId="process" qsTypeId="urn:microsoft.com/office/officeart/2005/8/quickstyle/simple2" qsCatId="simple" csTypeId="urn:microsoft.com/office/officeart/2005/8/colors/accent1_2#35" csCatId="accent1" phldr="1"/>
      <dgm:spPr/>
      <dgm:t>
        <a:bodyPr/>
        <a:lstStyle/>
        <a:p>
          <a:endParaRPr lang="zh-CN" altLang="en-US"/>
        </a:p>
      </dgm:t>
    </dgm:pt>
    <dgm:pt modelId="{E276A3EB-B171-4ABD-92D2-7448B8764137}">
      <dgm:prSet phldrT="[文本]"/>
      <dgm:spPr/>
      <dgm:t>
        <a:bodyPr/>
        <a:lstStyle/>
        <a:p>
          <a:r>
            <a:rPr lang="zh-CN" altLang="en-US" dirty="0" smtClean="0"/>
            <a:t>属性</a:t>
          </a:r>
          <a:endParaRPr lang="zh-CN" altLang="en-US" dirty="0"/>
        </a:p>
      </dgm:t>
    </dgm:pt>
    <dgm:pt modelId="{E37ED9A1-FB0C-49C8-A35A-B512C6C15899}" type="parTrans" cxnId="{63FB370A-ADAE-4811-B928-332A81852B99}">
      <dgm:prSet/>
      <dgm:spPr/>
      <dgm:t>
        <a:bodyPr/>
        <a:lstStyle/>
        <a:p>
          <a:endParaRPr lang="zh-CN" altLang="en-US"/>
        </a:p>
      </dgm:t>
    </dgm:pt>
    <dgm:pt modelId="{22617D15-69EC-4991-AB3B-2670E1D2D433}" type="sibTrans" cxnId="{63FB370A-ADAE-4811-B928-332A81852B99}">
      <dgm:prSet/>
      <dgm:spPr/>
      <dgm:t>
        <a:bodyPr/>
        <a:lstStyle/>
        <a:p>
          <a:endParaRPr lang="zh-CN" altLang="en-US"/>
        </a:p>
      </dgm:t>
    </dgm:pt>
    <dgm:pt modelId="{D2A8FE4E-C262-46E3-A84A-7D14E85B0BD1}">
      <dgm:prSet phldrT="[文本]"/>
      <dgm:spPr/>
      <dgm:t>
        <a:bodyPr/>
        <a:lstStyle/>
        <a:p>
          <a:r>
            <a:rPr lang="zh-CN" altLang="en-US" dirty="0" smtClean="0"/>
            <a:t>一个或多个文本的集合</a:t>
          </a:r>
          <a:endParaRPr lang="zh-CN" altLang="en-US" dirty="0"/>
        </a:p>
      </dgm:t>
    </dgm:pt>
    <dgm:pt modelId="{6201097D-98B3-4846-809B-DC872B6376E8}" type="parTrans" cxnId="{B9CB8E7B-0CBB-4367-AE0F-A0DD0EB3D3BE}">
      <dgm:prSet/>
      <dgm:spPr/>
      <dgm:t>
        <a:bodyPr/>
        <a:lstStyle/>
        <a:p>
          <a:endParaRPr lang="zh-CN" altLang="en-US"/>
        </a:p>
      </dgm:t>
    </dgm:pt>
    <dgm:pt modelId="{B9F78142-2D7B-46E0-A874-1C100C018A42}" type="sibTrans" cxnId="{B9CB8E7B-0CBB-4367-AE0F-A0DD0EB3D3BE}">
      <dgm:prSet/>
      <dgm:spPr/>
      <dgm:t>
        <a:bodyPr/>
        <a:lstStyle/>
        <a:p>
          <a:endParaRPr lang="zh-CN" altLang="en-US"/>
        </a:p>
      </dgm:t>
    </dgm:pt>
    <dgm:pt modelId="{B26A55FC-638F-4289-874E-F2635F81A580}">
      <dgm:prSet phldrT="[文本]"/>
      <dgm:spPr/>
      <dgm:t>
        <a:bodyPr/>
        <a:lstStyle/>
        <a:p>
          <a:r>
            <a:rPr lang="zh-CN" altLang="en-US" dirty="0" smtClean="0"/>
            <a:t>项</a:t>
          </a:r>
          <a:endParaRPr lang="zh-CN" altLang="en-US" dirty="0"/>
        </a:p>
      </dgm:t>
    </dgm:pt>
    <dgm:pt modelId="{AA89A2CD-D4F3-4613-A947-443880C8482B}" type="parTrans" cxnId="{F7B0D7E6-FC63-4270-936A-E89F70C62770}">
      <dgm:prSet/>
      <dgm:spPr/>
      <dgm:t>
        <a:bodyPr/>
        <a:lstStyle/>
        <a:p>
          <a:endParaRPr lang="zh-CN" altLang="en-US"/>
        </a:p>
      </dgm:t>
    </dgm:pt>
    <dgm:pt modelId="{C059B9F5-F3D5-47FB-A6A1-D7999E7708C5}" type="sibTrans" cxnId="{F7B0D7E6-FC63-4270-936A-E89F70C62770}">
      <dgm:prSet/>
      <dgm:spPr/>
      <dgm:t>
        <a:bodyPr/>
        <a:lstStyle/>
        <a:p>
          <a:endParaRPr lang="zh-CN" altLang="en-US"/>
        </a:p>
      </dgm:t>
    </dgm:pt>
    <dgm:pt modelId="{F0ACAC2A-B723-44F4-A3C5-443F80DD4139}">
      <dgm:prSet phldrT="[文本]"/>
      <dgm:spPr/>
      <dgm:t>
        <a:bodyPr/>
        <a:lstStyle/>
        <a:p>
          <a:r>
            <a:rPr lang="zh-CN" altLang="en-US" dirty="0" smtClean="0"/>
            <a:t>名字是全局唯一的</a:t>
          </a:r>
          <a:endParaRPr lang="zh-CN" altLang="en-US" dirty="0"/>
        </a:p>
      </dgm:t>
    </dgm:pt>
    <dgm:pt modelId="{68C8749B-8E2B-4B24-B67D-2431436CBCD5}" type="parTrans" cxnId="{64DF40A2-01D7-41CB-BBF6-BF7E681C694F}">
      <dgm:prSet/>
      <dgm:spPr/>
      <dgm:t>
        <a:bodyPr/>
        <a:lstStyle/>
        <a:p>
          <a:endParaRPr lang="zh-CN" altLang="en-US"/>
        </a:p>
      </dgm:t>
    </dgm:pt>
    <dgm:pt modelId="{2314B96D-C75D-4A7E-8C3A-1BAD2353E681}" type="sibTrans" cxnId="{64DF40A2-01D7-41CB-BBF6-BF7E681C694F}">
      <dgm:prSet/>
      <dgm:spPr/>
      <dgm:t>
        <a:bodyPr/>
        <a:lstStyle/>
        <a:p>
          <a:endParaRPr lang="zh-CN" altLang="en-US"/>
        </a:p>
      </dgm:t>
    </dgm:pt>
    <dgm:pt modelId="{2D98A9E9-07A4-4F5A-AD70-9125981FC00B}">
      <dgm:prSet phldrT="[文本]"/>
      <dgm:spPr/>
      <dgm:t>
        <a:bodyPr/>
        <a:lstStyle/>
        <a:p>
          <a:r>
            <a:rPr lang="zh-CN" altLang="en-US" dirty="0" smtClean="0"/>
            <a:t>域</a:t>
          </a:r>
          <a:endParaRPr lang="zh-CN" altLang="en-US" dirty="0"/>
        </a:p>
      </dgm:t>
    </dgm:pt>
    <dgm:pt modelId="{2225ADBB-FBB9-4B52-8D8E-4C061E09653B}" type="parTrans" cxnId="{96DB94CF-F0C8-4BBB-AE82-C9C369A58AA9}">
      <dgm:prSet/>
      <dgm:spPr/>
      <dgm:t>
        <a:bodyPr/>
        <a:lstStyle/>
        <a:p>
          <a:endParaRPr lang="zh-CN" altLang="en-US"/>
        </a:p>
      </dgm:t>
    </dgm:pt>
    <dgm:pt modelId="{53591EFB-A4A7-4AA4-AB54-CD6D3CFEDC8F}" type="sibTrans" cxnId="{96DB94CF-F0C8-4BBB-AE82-C9C369A58AA9}">
      <dgm:prSet/>
      <dgm:spPr/>
      <dgm:t>
        <a:bodyPr/>
        <a:lstStyle/>
        <a:p>
          <a:endParaRPr lang="zh-CN" altLang="en-US"/>
        </a:p>
      </dgm:t>
    </dgm:pt>
    <dgm:pt modelId="{303836B2-298D-4A6A-AEF7-0A4A9AEF7A60}">
      <dgm:prSet phldrT="[文本]"/>
      <dgm:spPr/>
      <dgm:t>
        <a:bodyPr/>
        <a:lstStyle/>
        <a:p>
          <a:r>
            <a:rPr lang="zh-CN" altLang="en-US" dirty="0" smtClean="0"/>
            <a:t>数据的容器</a:t>
          </a:r>
          <a:endParaRPr lang="zh-CN" altLang="en-US" dirty="0"/>
        </a:p>
      </dgm:t>
    </dgm:pt>
    <dgm:pt modelId="{EC3C287F-24C1-459A-AC83-2C5E4257A132}" type="parTrans" cxnId="{0A9930C5-E8C1-4B4B-AF59-87276869D61D}">
      <dgm:prSet/>
      <dgm:spPr/>
      <dgm:t>
        <a:bodyPr/>
        <a:lstStyle/>
        <a:p>
          <a:endParaRPr lang="zh-CN" altLang="en-US"/>
        </a:p>
      </dgm:t>
    </dgm:pt>
    <dgm:pt modelId="{3B4B5A49-7B05-49F1-849E-3C44A1965644}" type="sibTrans" cxnId="{0A9930C5-E8C1-4B4B-AF59-87276869D61D}">
      <dgm:prSet/>
      <dgm:spPr/>
      <dgm:t>
        <a:bodyPr/>
        <a:lstStyle/>
        <a:p>
          <a:endParaRPr lang="zh-CN" altLang="en-US"/>
        </a:p>
      </dgm:t>
    </dgm:pt>
    <dgm:pt modelId="{2D1C5F9C-FA5A-4451-BE3F-3C9748BC503D}">
      <dgm:prSet phldrT="[文本]"/>
      <dgm:spPr/>
      <dgm:t>
        <a:bodyPr/>
        <a:lstStyle/>
        <a:p>
          <a:r>
            <a:rPr lang="zh-CN" altLang="en-US" dirty="0" smtClean="0"/>
            <a:t>类似于关系数据库中的表</a:t>
          </a:r>
          <a:endParaRPr lang="zh-CN" altLang="en-US" dirty="0"/>
        </a:p>
      </dgm:t>
    </dgm:pt>
    <dgm:pt modelId="{36A534F1-7269-49B3-BB15-B5AC2F4F04F2}" type="parTrans" cxnId="{3D8A29D3-6034-4AEF-8B88-AD9A1641A1BE}">
      <dgm:prSet/>
      <dgm:spPr/>
      <dgm:t>
        <a:bodyPr/>
        <a:lstStyle/>
        <a:p>
          <a:endParaRPr lang="zh-CN" altLang="en-US"/>
        </a:p>
      </dgm:t>
    </dgm:pt>
    <dgm:pt modelId="{0C59A840-C972-4DF2-813E-F0C532582842}" type="sibTrans" cxnId="{3D8A29D3-6034-4AEF-8B88-AD9A1641A1BE}">
      <dgm:prSet/>
      <dgm:spPr/>
      <dgm:t>
        <a:bodyPr/>
        <a:lstStyle/>
        <a:p>
          <a:endParaRPr lang="zh-CN" altLang="en-US"/>
        </a:p>
      </dgm:t>
    </dgm:pt>
    <dgm:pt modelId="{9169D859-A974-4F1C-93A8-702ECCD9D6F6}">
      <dgm:prSet phldrT="[文本]"/>
      <dgm:spPr/>
      <dgm:t>
        <a:bodyPr/>
        <a:lstStyle/>
        <a:p>
          <a:r>
            <a:rPr lang="zh-CN" altLang="en-US" dirty="0" smtClean="0"/>
            <a:t>类似于关系数据中的列</a:t>
          </a:r>
          <a:endParaRPr lang="zh-CN" altLang="en-US" dirty="0"/>
        </a:p>
      </dgm:t>
    </dgm:pt>
    <dgm:pt modelId="{0E71CF76-0F36-42B7-B87A-74EFEB62F700}" type="parTrans" cxnId="{222C945A-151B-4A5B-9792-03EFBA49CC0D}">
      <dgm:prSet/>
      <dgm:spPr/>
      <dgm:t>
        <a:bodyPr/>
        <a:lstStyle/>
        <a:p>
          <a:endParaRPr lang="zh-CN" altLang="en-US"/>
        </a:p>
      </dgm:t>
    </dgm:pt>
    <dgm:pt modelId="{89E28FD0-4757-45EC-AD9B-981617567BA8}" type="sibTrans" cxnId="{222C945A-151B-4A5B-9792-03EFBA49CC0D}">
      <dgm:prSet/>
      <dgm:spPr/>
      <dgm:t>
        <a:bodyPr/>
        <a:lstStyle/>
        <a:p>
          <a:endParaRPr lang="zh-CN" altLang="en-US"/>
        </a:p>
      </dgm:t>
    </dgm:pt>
    <dgm:pt modelId="{9A5EC53B-F819-48C5-8A27-3E5754F8F8E6}">
      <dgm:prSet phldrT="[文本]"/>
      <dgm:spPr/>
      <dgm:t>
        <a:bodyPr/>
        <a:lstStyle/>
        <a:p>
          <a:r>
            <a:rPr lang="zh-CN" altLang="en-US" dirty="0" smtClean="0"/>
            <a:t>可以有多个字符串的值</a:t>
          </a:r>
          <a:endParaRPr lang="zh-CN" altLang="en-US" dirty="0"/>
        </a:p>
      </dgm:t>
    </dgm:pt>
    <dgm:pt modelId="{40ED6954-5B9C-44CB-95FA-43C37A9002A0}" type="parTrans" cxnId="{F431F3F0-71E8-4DF7-B640-4B05437FA0B4}">
      <dgm:prSet/>
      <dgm:spPr/>
      <dgm:t>
        <a:bodyPr/>
        <a:lstStyle/>
        <a:p>
          <a:endParaRPr lang="zh-CN" altLang="en-US"/>
        </a:p>
      </dgm:t>
    </dgm:pt>
    <dgm:pt modelId="{C257F2CD-AB04-4270-965B-6C94C2F933B7}" type="sibTrans" cxnId="{F431F3F0-71E8-4DF7-B640-4B05437FA0B4}">
      <dgm:prSet/>
      <dgm:spPr/>
      <dgm:t>
        <a:bodyPr/>
        <a:lstStyle/>
        <a:p>
          <a:endParaRPr lang="zh-CN" altLang="en-US"/>
        </a:p>
      </dgm:t>
    </dgm:pt>
    <dgm:pt modelId="{23BA3433-3EC6-4B79-A6B1-C9BF7C63E962}">
      <dgm:prSet phldrT="[文本]"/>
      <dgm:spPr/>
      <dgm:t>
        <a:bodyPr/>
        <a:lstStyle/>
        <a:p>
          <a:r>
            <a:rPr lang="zh-CN" altLang="en-US" dirty="0" smtClean="0"/>
            <a:t>不受固定</a:t>
          </a:r>
          <a:r>
            <a:rPr lang="en-US" altLang="zh-CN" dirty="0" smtClean="0"/>
            <a:t>Schema</a:t>
          </a:r>
          <a:r>
            <a:rPr lang="zh-CN" altLang="en-US" dirty="0" smtClean="0"/>
            <a:t>约束</a:t>
          </a:r>
          <a:endParaRPr lang="zh-CN" altLang="en-US" dirty="0"/>
        </a:p>
      </dgm:t>
    </dgm:pt>
    <dgm:pt modelId="{D3D4AA6E-47F6-4C28-9A7F-56FD3675875F}" type="parTrans" cxnId="{3139C943-6045-4896-9FAA-131477D9A217}">
      <dgm:prSet/>
      <dgm:spPr/>
      <dgm:t>
        <a:bodyPr/>
        <a:lstStyle/>
        <a:p>
          <a:endParaRPr lang="zh-CN" altLang="en-US"/>
        </a:p>
      </dgm:t>
    </dgm:pt>
    <dgm:pt modelId="{013285DA-6B82-4F62-9F72-DA1EB5385656}" type="sibTrans" cxnId="{3139C943-6045-4896-9FAA-131477D9A217}">
      <dgm:prSet/>
      <dgm:spPr/>
      <dgm:t>
        <a:bodyPr/>
        <a:lstStyle/>
        <a:p>
          <a:endParaRPr lang="zh-CN" altLang="en-US"/>
        </a:p>
      </dgm:t>
    </dgm:pt>
    <dgm:pt modelId="{1D4315DE-836D-4ABD-93F8-A4C2C50EB7C8}">
      <dgm:prSet phldrT="[文本]"/>
      <dgm:spPr/>
      <dgm:t>
        <a:bodyPr/>
        <a:lstStyle/>
        <a:p>
          <a:r>
            <a:rPr lang="zh-CN" altLang="en-US" dirty="0" smtClean="0"/>
            <a:t>不支持跨域操作</a:t>
          </a:r>
          <a:endParaRPr lang="zh-CN" altLang="en-US" dirty="0"/>
        </a:p>
      </dgm:t>
    </dgm:pt>
    <dgm:pt modelId="{954EFD94-E34A-4F8D-89CF-F0EED2F7BDB4}" type="parTrans" cxnId="{7F4375C8-0403-4F39-9339-E7C02ABB646F}">
      <dgm:prSet/>
      <dgm:spPr/>
      <dgm:t>
        <a:bodyPr/>
        <a:lstStyle/>
        <a:p>
          <a:endParaRPr lang="zh-CN" altLang="en-US"/>
        </a:p>
      </dgm:t>
    </dgm:pt>
    <dgm:pt modelId="{4CADC6B5-B7A5-40EC-B2E4-4F5B56C082DC}" type="sibTrans" cxnId="{7F4375C8-0403-4F39-9339-E7C02ABB646F}">
      <dgm:prSet/>
      <dgm:spPr/>
      <dgm:t>
        <a:bodyPr/>
        <a:lstStyle/>
        <a:p>
          <a:endParaRPr lang="zh-CN" altLang="en-US"/>
        </a:p>
      </dgm:t>
    </dgm:pt>
    <dgm:pt modelId="{D518E4A6-CF83-4F8D-A444-9FF0CC8497AE}">
      <dgm:prSet phldrT="[文本]"/>
      <dgm:spPr/>
      <dgm:t>
        <a:bodyPr/>
        <a:lstStyle/>
        <a:p>
          <a:r>
            <a:rPr lang="zh-CN" altLang="en-US" smtClean="0"/>
            <a:t>用户</a:t>
          </a:r>
          <a:r>
            <a:rPr lang="zh-CN" altLang="en-US" dirty="0" smtClean="0"/>
            <a:t>的数据按照域进行逻辑划分</a:t>
          </a:r>
          <a:endParaRPr lang="zh-CN" altLang="en-US" dirty="0"/>
        </a:p>
      </dgm:t>
    </dgm:pt>
    <dgm:pt modelId="{3F43C49D-B8E2-40B3-9515-14577D6F00FE}" type="parTrans" cxnId="{CD2E54C5-699A-4CDF-9730-EA6A27714AFA}">
      <dgm:prSet/>
      <dgm:spPr/>
      <dgm:t>
        <a:bodyPr/>
        <a:lstStyle/>
        <a:p>
          <a:endParaRPr lang="zh-CN" altLang="en-US"/>
        </a:p>
      </dgm:t>
    </dgm:pt>
    <dgm:pt modelId="{29D45808-684D-4F59-B52F-9DE58A857C8C}" type="sibTrans" cxnId="{CD2E54C5-699A-4CDF-9730-EA6A27714AFA}">
      <dgm:prSet/>
      <dgm:spPr/>
      <dgm:t>
        <a:bodyPr/>
        <a:lstStyle/>
        <a:p>
          <a:endParaRPr lang="zh-CN" altLang="en-US"/>
        </a:p>
      </dgm:t>
    </dgm:pt>
    <dgm:pt modelId="{6FD20EF8-0C4F-43B9-96F6-6198C93FFF2C}" type="pres">
      <dgm:prSet presAssocID="{480B75AB-757D-4DC9-A311-7E185B25F3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9A211-5B51-41FA-8C68-FD0826D1AF2E}" type="pres">
      <dgm:prSet presAssocID="{E276A3EB-B171-4ABD-92D2-7448B8764137}" presName="composite" presStyleCnt="0"/>
      <dgm:spPr/>
    </dgm:pt>
    <dgm:pt modelId="{013ED0E8-168B-4614-B55F-F957C275FB2F}" type="pres">
      <dgm:prSet presAssocID="{E276A3EB-B171-4ABD-92D2-7448B876413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818D80-0AAC-452C-B24F-5CC6FBF12BFE}" type="pres">
      <dgm:prSet presAssocID="{E276A3EB-B171-4ABD-92D2-7448B8764137}" presName="parSh" presStyleLbl="node1" presStyleIdx="0" presStyleCnt="3"/>
      <dgm:spPr/>
      <dgm:t>
        <a:bodyPr/>
        <a:lstStyle/>
        <a:p>
          <a:endParaRPr lang="zh-CN" altLang="en-US"/>
        </a:p>
      </dgm:t>
    </dgm:pt>
    <dgm:pt modelId="{97DB3585-39FC-4BC5-8490-4628A16010F9}" type="pres">
      <dgm:prSet presAssocID="{E276A3EB-B171-4ABD-92D2-7448B8764137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2C91A3-EC3A-4BF6-9E39-A593D7412D38}" type="pres">
      <dgm:prSet presAssocID="{22617D15-69EC-4991-AB3B-2670E1D2D433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51DB3F19-377E-472A-90FD-1FB3EF7FBC2E}" type="pres">
      <dgm:prSet presAssocID="{22617D15-69EC-4991-AB3B-2670E1D2D433}" presName="connTx" presStyleLbl="sibTrans2D1" presStyleIdx="0" presStyleCnt="2"/>
      <dgm:spPr/>
      <dgm:t>
        <a:bodyPr/>
        <a:lstStyle/>
        <a:p>
          <a:endParaRPr lang="zh-CN" altLang="en-US"/>
        </a:p>
      </dgm:t>
    </dgm:pt>
    <dgm:pt modelId="{E3A837BB-11A4-4D33-BFCF-E1C693EF39C5}" type="pres">
      <dgm:prSet presAssocID="{B26A55FC-638F-4289-874E-F2635F81A580}" presName="composite" presStyleCnt="0"/>
      <dgm:spPr/>
    </dgm:pt>
    <dgm:pt modelId="{76BD27D5-F8E1-42A7-B903-BD3A84591898}" type="pres">
      <dgm:prSet presAssocID="{B26A55FC-638F-4289-874E-F2635F81A58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37C199-7D49-4822-BA67-059D7362E49C}" type="pres">
      <dgm:prSet presAssocID="{B26A55FC-638F-4289-874E-F2635F81A580}" presName="parSh" presStyleLbl="node1" presStyleIdx="1" presStyleCnt="3"/>
      <dgm:spPr/>
      <dgm:t>
        <a:bodyPr/>
        <a:lstStyle/>
        <a:p>
          <a:endParaRPr lang="zh-CN" altLang="en-US"/>
        </a:p>
      </dgm:t>
    </dgm:pt>
    <dgm:pt modelId="{C02C56AE-B508-49C5-B93C-F2AE7E302B0D}" type="pres">
      <dgm:prSet presAssocID="{B26A55FC-638F-4289-874E-F2635F81A580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33A48F-2686-434F-A19D-10CED9BE9284}" type="pres">
      <dgm:prSet presAssocID="{C059B9F5-F3D5-47FB-A6A1-D7999E7708C5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43B77FDF-0BE3-4C3C-9FDE-7B551AFF97FF}" type="pres">
      <dgm:prSet presAssocID="{C059B9F5-F3D5-47FB-A6A1-D7999E7708C5}" presName="connTx" presStyleLbl="sibTrans2D1" presStyleIdx="1" presStyleCnt="2"/>
      <dgm:spPr/>
      <dgm:t>
        <a:bodyPr/>
        <a:lstStyle/>
        <a:p>
          <a:endParaRPr lang="zh-CN" altLang="en-US"/>
        </a:p>
      </dgm:t>
    </dgm:pt>
    <dgm:pt modelId="{0E0914A0-1888-4378-9CCA-262B7DB19107}" type="pres">
      <dgm:prSet presAssocID="{2D98A9E9-07A4-4F5A-AD70-9125981FC00B}" presName="composite" presStyleCnt="0"/>
      <dgm:spPr/>
    </dgm:pt>
    <dgm:pt modelId="{70BED43F-1F21-49B8-A865-220CB58D0140}" type="pres">
      <dgm:prSet presAssocID="{2D98A9E9-07A4-4F5A-AD70-9125981FC00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A9D283-124E-4AB3-936C-271F77678D2F}" type="pres">
      <dgm:prSet presAssocID="{2D98A9E9-07A4-4F5A-AD70-9125981FC00B}" presName="parSh" presStyleLbl="node1" presStyleIdx="2" presStyleCnt="3"/>
      <dgm:spPr/>
      <dgm:t>
        <a:bodyPr/>
        <a:lstStyle/>
        <a:p>
          <a:endParaRPr lang="zh-CN" altLang="en-US"/>
        </a:p>
      </dgm:t>
    </dgm:pt>
    <dgm:pt modelId="{76E2B825-5929-454D-8315-37C4FF381C4B}" type="pres">
      <dgm:prSet presAssocID="{2D98A9E9-07A4-4F5A-AD70-9125981FC00B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D7BAB55-0060-42F8-B620-137201DD06E3}" type="presOf" srcId="{2D98A9E9-07A4-4F5A-AD70-9125981FC00B}" destId="{53A9D283-124E-4AB3-936C-271F77678D2F}" srcOrd="1" destOrd="0" presId="urn:microsoft.com/office/officeart/2005/8/layout/process3"/>
    <dgm:cxn modelId="{A5671651-1DA0-4238-A4A5-8C1390062B8E}" type="presOf" srcId="{D2A8FE4E-C262-46E3-A84A-7D14E85B0BD1}" destId="{97DB3585-39FC-4BC5-8490-4628A16010F9}" srcOrd="0" destOrd="0" presId="urn:microsoft.com/office/officeart/2005/8/layout/process3"/>
    <dgm:cxn modelId="{4CD2470B-E5F8-463F-9160-6C353F09A3AD}" type="presOf" srcId="{303836B2-298D-4A6A-AEF7-0A4A9AEF7A60}" destId="{76E2B825-5929-454D-8315-37C4FF381C4B}" srcOrd="0" destOrd="0" presId="urn:microsoft.com/office/officeart/2005/8/layout/process3"/>
    <dgm:cxn modelId="{89EF559C-AA96-4698-A7BD-7D63AA583FA0}" type="presOf" srcId="{E276A3EB-B171-4ABD-92D2-7448B8764137}" destId="{013ED0E8-168B-4614-B55F-F957C275FB2F}" srcOrd="0" destOrd="0" presId="urn:microsoft.com/office/officeart/2005/8/layout/process3"/>
    <dgm:cxn modelId="{F966C23F-E354-45F5-8444-029D8F539503}" type="presOf" srcId="{1D4315DE-836D-4ABD-93F8-A4C2C50EB7C8}" destId="{76E2B825-5929-454D-8315-37C4FF381C4B}" srcOrd="0" destOrd="2" presId="urn:microsoft.com/office/officeart/2005/8/layout/process3"/>
    <dgm:cxn modelId="{BBAE5140-AC07-41D5-A99C-894003ECE452}" type="presOf" srcId="{B26A55FC-638F-4289-874E-F2635F81A580}" destId="{76BD27D5-F8E1-42A7-B903-BD3A84591898}" srcOrd="0" destOrd="0" presId="urn:microsoft.com/office/officeart/2005/8/layout/process3"/>
    <dgm:cxn modelId="{222C945A-151B-4A5B-9792-03EFBA49CC0D}" srcId="{E276A3EB-B171-4ABD-92D2-7448B8764137}" destId="{9169D859-A974-4F1C-93A8-702ECCD9D6F6}" srcOrd="1" destOrd="0" parTransId="{0E71CF76-0F36-42B7-B87A-74EFEB62F700}" sibTransId="{89E28FD0-4757-45EC-AD9B-981617567BA8}"/>
    <dgm:cxn modelId="{63FB370A-ADAE-4811-B928-332A81852B99}" srcId="{480B75AB-757D-4DC9-A311-7E185B25F3F0}" destId="{E276A3EB-B171-4ABD-92D2-7448B8764137}" srcOrd="0" destOrd="0" parTransId="{E37ED9A1-FB0C-49C8-A35A-B512C6C15899}" sibTransId="{22617D15-69EC-4991-AB3B-2670E1D2D433}"/>
    <dgm:cxn modelId="{B9CB8E7B-0CBB-4367-AE0F-A0DD0EB3D3BE}" srcId="{E276A3EB-B171-4ABD-92D2-7448B8764137}" destId="{D2A8FE4E-C262-46E3-A84A-7D14E85B0BD1}" srcOrd="0" destOrd="0" parTransId="{6201097D-98B3-4846-809B-DC872B6376E8}" sibTransId="{B9F78142-2D7B-46E0-A874-1C100C018A42}"/>
    <dgm:cxn modelId="{3D8A29D3-6034-4AEF-8B88-AD9A1641A1BE}" srcId="{B26A55FC-638F-4289-874E-F2635F81A580}" destId="{2D1C5F9C-FA5A-4451-BE3F-3C9748BC503D}" srcOrd="1" destOrd="0" parTransId="{36A534F1-7269-49B3-BB15-B5AC2F4F04F2}" sibTransId="{0C59A840-C972-4DF2-813E-F0C532582842}"/>
    <dgm:cxn modelId="{CD2E54C5-699A-4CDF-9730-EA6A27714AFA}" srcId="{2D98A9E9-07A4-4F5A-AD70-9125981FC00B}" destId="{D518E4A6-CF83-4F8D-A444-9FF0CC8497AE}" srcOrd="1" destOrd="0" parTransId="{3F43C49D-B8E2-40B3-9515-14577D6F00FE}" sibTransId="{29D45808-684D-4F59-B52F-9DE58A857C8C}"/>
    <dgm:cxn modelId="{A5659CA4-D6AE-4D8B-B20C-7FCDE2C9A43F}" type="presOf" srcId="{C059B9F5-F3D5-47FB-A6A1-D7999E7708C5}" destId="{43B77FDF-0BE3-4C3C-9FDE-7B551AFF97FF}" srcOrd="1" destOrd="0" presId="urn:microsoft.com/office/officeart/2005/8/layout/process3"/>
    <dgm:cxn modelId="{3812F39F-63EA-487E-91F6-F450E2AC6782}" type="presOf" srcId="{D518E4A6-CF83-4F8D-A444-9FF0CC8497AE}" destId="{76E2B825-5929-454D-8315-37C4FF381C4B}" srcOrd="0" destOrd="1" presId="urn:microsoft.com/office/officeart/2005/8/layout/process3"/>
    <dgm:cxn modelId="{F431F3F0-71E8-4DF7-B640-4B05437FA0B4}" srcId="{E276A3EB-B171-4ABD-92D2-7448B8764137}" destId="{9A5EC53B-F819-48C5-8A27-3E5754F8F8E6}" srcOrd="2" destOrd="0" parTransId="{40ED6954-5B9C-44CB-95FA-43C37A9002A0}" sibTransId="{C257F2CD-AB04-4270-965B-6C94C2F933B7}"/>
    <dgm:cxn modelId="{96DB94CF-F0C8-4BBB-AE82-C9C369A58AA9}" srcId="{480B75AB-757D-4DC9-A311-7E185B25F3F0}" destId="{2D98A9E9-07A4-4F5A-AD70-9125981FC00B}" srcOrd="2" destOrd="0" parTransId="{2225ADBB-FBB9-4B52-8D8E-4C061E09653B}" sibTransId="{53591EFB-A4A7-4AA4-AB54-CD6D3CFEDC8F}"/>
    <dgm:cxn modelId="{C510BD3D-9A59-4E0A-ADA6-E2882F212456}" type="presOf" srcId="{9A5EC53B-F819-48C5-8A27-3E5754F8F8E6}" destId="{97DB3585-39FC-4BC5-8490-4628A16010F9}" srcOrd="0" destOrd="2" presId="urn:microsoft.com/office/officeart/2005/8/layout/process3"/>
    <dgm:cxn modelId="{B520A796-BEBF-492A-8E62-F66E795D7A78}" type="presOf" srcId="{E276A3EB-B171-4ABD-92D2-7448B8764137}" destId="{6B818D80-0AAC-452C-B24F-5CC6FBF12BFE}" srcOrd="1" destOrd="0" presId="urn:microsoft.com/office/officeart/2005/8/layout/process3"/>
    <dgm:cxn modelId="{F7B0D7E6-FC63-4270-936A-E89F70C62770}" srcId="{480B75AB-757D-4DC9-A311-7E185B25F3F0}" destId="{B26A55FC-638F-4289-874E-F2635F81A580}" srcOrd="1" destOrd="0" parTransId="{AA89A2CD-D4F3-4613-A947-443880C8482B}" sibTransId="{C059B9F5-F3D5-47FB-A6A1-D7999E7708C5}"/>
    <dgm:cxn modelId="{9C7E8528-4D1D-4823-85AC-77DC0F4CED7F}" type="presOf" srcId="{C059B9F5-F3D5-47FB-A6A1-D7999E7708C5}" destId="{8833A48F-2686-434F-A19D-10CED9BE9284}" srcOrd="0" destOrd="0" presId="urn:microsoft.com/office/officeart/2005/8/layout/process3"/>
    <dgm:cxn modelId="{C7A0F7F1-9648-4C58-AB5D-B831A8CCB369}" type="presOf" srcId="{22617D15-69EC-4991-AB3B-2670E1D2D433}" destId="{51DB3F19-377E-472A-90FD-1FB3EF7FBC2E}" srcOrd="1" destOrd="0" presId="urn:microsoft.com/office/officeart/2005/8/layout/process3"/>
    <dgm:cxn modelId="{3B0D534F-8C45-4D00-9875-AE77007FF670}" type="presOf" srcId="{2D1C5F9C-FA5A-4451-BE3F-3C9748BC503D}" destId="{C02C56AE-B508-49C5-B93C-F2AE7E302B0D}" srcOrd="0" destOrd="1" presId="urn:microsoft.com/office/officeart/2005/8/layout/process3"/>
    <dgm:cxn modelId="{9CBFB743-9B79-4B08-A29B-FFE5F4796828}" type="presOf" srcId="{22617D15-69EC-4991-AB3B-2670E1D2D433}" destId="{612C91A3-EC3A-4BF6-9E39-A593D7412D38}" srcOrd="0" destOrd="0" presId="urn:microsoft.com/office/officeart/2005/8/layout/process3"/>
    <dgm:cxn modelId="{64DF40A2-01D7-41CB-BBF6-BF7E681C694F}" srcId="{B26A55FC-638F-4289-874E-F2635F81A580}" destId="{F0ACAC2A-B723-44F4-A3C5-443F80DD4139}" srcOrd="0" destOrd="0" parTransId="{68C8749B-8E2B-4B24-B67D-2431436CBCD5}" sibTransId="{2314B96D-C75D-4A7E-8C3A-1BAD2353E681}"/>
    <dgm:cxn modelId="{7F4375C8-0403-4F39-9339-E7C02ABB646F}" srcId="{2D98A9E9-07A4-4F5A-AD70-9125981FC00B}" destId="{1D4315DE-836D-4ABD-93F8-A4C2C50EB7C8}" srcOrd="2" destOrd="0" parTransId="{954EFD94-E34A-4F8D-89CF-F0EED2F7BDB4}" sibTransId="{4CADC6B5-B7A5-40EC-B2E4-4F5B56C082DC}"/>
    <dgm:cxn modelId="{64DFBB80-0912-4255-8770-A9DD3C1DD556}" type="presOf" srcId="{F0ACAC2A-B723-44F4-A3C5-443F80DD4139}" destId="{C02C56AE-B508-49C5-B93C-F2AE7E302B0D}" srcOrd="0" destOrd="0" presId="urn:microsoft.com/office/officeart/2005/8/layout/process3"/>
    <dgm:cxn modelId="{3139C943-6045-4896-9FAA-131477D9A217}" srcId="{B26A55FC-638F-4289-874E-F2635F81A580}" destId="{23BA3433-3EC6-4B79-A6B1-C9BF7C63E962}" srcOrd="2" destOrd="0" parTransId="{D3D4AA6E-47F6-4C28-9A7F-56FD3675875F}" sibTransId="{013285DA-6B82-4F62-9F72-DA1EB5385656}"/>
    <dgm:cxn modelId="{C0F8BDCF-06CF-4010-BBFD-819115CF0F84}" type="presOf" srcId="{9169D859-A974-4F1C-93A8-702ECCD9D6F6}" destId="{97DB3585-39FC-4BC5-8490-4628A16010F9}" srcOrd="0" destOrd="1" presId="urn:microsoft.com/office/officeart/2005/8/layout/process3"/>
    <dgm:cxn modelId="{0B00D541-059F-4D47-92F1-DCC9AAD5D497}" type="presOf" srcId="{480B75AB-757D-4DC9-A311-7E185B25F3F0}" destId="{6FD20EF8-0C4F-43B9-96F6-6198C93FFF2C}" srcOrd="0" destOrd="0" presId="urn:microsoft.com/office/officeart/2005/8/layout/process3"/>
    <dgm:cxn modelId="{0A9930C5-E8C1-4B4B-AF59-87276869D61D}" srcId="{2D98A9E9-07A4-4F5A-AD70-9125981FC00B}" destId="{303836B2-298D-4A6A-AEF7-0A4A9AEF7A60}" srcOrd="0" destOrd="0" parTransId="{EC3C287F-24C1-459A-AC83-2C5E4257A132}" sibTransId="{3B4B5A49-7B05-49F1-849E-3C44A1965644}"/>
    <dgm:cxn modelId="{4613573D-8164-4C19-BF5F-146735F3FD7C}" type="presOf" srcId="{2D98A9E9-07A4-4F5A-AD70-9125981FC00B}" destId="{70BED43F-1F21-49B8-A865-220CB58D0140}" srcOrd="0" destOrd="0" presId="urn:microsoft.com/office/officeart/2005/8/layout/process3"/>
    <dgm:cxn modelId="{826A468C-2215-4938-B3F9-A00181D53B66}" type="presOf" srcId="{B26A55FC-638F-4289-874E-F2635F81A580}" destId="{1837C199-7D49-4822-BA67-059D7362E49C}" srcOrd="1" destOrd="0" presId="urn:microsoft.com/office/officeart/2005/8/layout/process3"/>
    <dgm:cxn modelId="{F55870F0-E38A-4EA0-AF45-D486751DC807}" type="presOf" srcId="{23BA3433-3EC6-4B79-A6B1-C9BF7C63E962}" destId="{C02C56AE-B508-49C5-B93C-F2AE7E302B0D}" srcOrd="0" destOrd="2" presId="urn:microsoft.com/office/officeart/2005/8/layout/process3"/>
    <dgm:cxn modelId="{4D6D87E7-45E6-4C61-B4A9-7E59392F2A06}" type="presParOf" srcId="{6FD20EF8-0C4F-43B9-96F6-6198C93FFF2C}" destId="{DEB9A211-5B51-41FA-8C68-FD0826D1AF2E}" srcOrd="0" destOrd="0" presId="urn:microsoft.com/office/officeart/2005/8/layout/process3"/>
    <dgm:cxn modelId="{05989528-6A27-4A2D-A519-91666FB263BA}" type="presParOf" srcId="{DEB9A211-5B51-41FA-8C68-FD0826D1AF2E}" destId="{013ED0E8-168B-4614-B55F-F957C275FB2F}" srcOrd="0" destOrd="0" presId="urn:microsoft.com/office/officeart/2005/8/layout/process3"/>
    <dgm:cxn modelId="{A6CE2A4D-A2CA-4671-A2CF-EEEC588A7B54}" type="presParOf" srcId="{DEB9A211-5B51-41FA-8C68-FD0826D1AF2E}" destId="{6B818D80-0AAC-452C-B24F-5CC6FBF12BFE}" srcOrd="1" destOrd="0" presId="urn:microsoft.com/office/officeart/2005/8/layout/process3"/>
    <dgm:cxn modelId="{0FFBC4FD-8E50-4C12-B48D-9F3D2A5F6DB7}" type="presParOf" srcId="{DEB9A211-5B51-41FA-8C68-FD0826D1AF2E}" destId="{97DB3585-39FC-4BC5-8490-4628A16010F9}" srcOrd="2" destOrd="0" presId="urn:microsoft.com/office/officeart/2005/8/layout/process3"/>
    <dgm:cxn modelId="{953D0138-6155-494A-861C-1CF9ADA7BBCD}" type="presParOf" srcId="{6FD20EF8-0C4F-43B9-96F6-6198C93FFF2C}" destId="{612C91A3-EC3A-4BF6-9E39-A593D7412D38}" srcOrd="1" destOrd="0" presId="urn:microsoft.com/office/officeart/2005/8/layout/process3"/>
    <dgm:cxn modelId="{5BA2B8D7-1701-4ED0-9DB0-F9172BC2EDD9}" type="presParOf" srcId="{612C91A3-EC3A-4BF6-9E39-A593D7412D38}" destId="{51DB3F19-377E-472A-90FD-1FB3EF7FBC2E}" srcOrd="0" destOrd="0" presId="urn:microsoft.com/office/officeart/2005/8/layout/process3"/>
    <dgm:cxn modelId="{80F3A933-8EE8-40CC-9153-A422DF6F836F}" type="presParOf" srcId="{6FD20EF8-0C4F-43B9-96F6-6198C93FFF2C}" destId="{E3A837BB-11A4-4D33-BFCF-E1C693EF39C5}" srcOrd="2" destOrd="0" presId="urn:microsoft.com/office/officeart/2005/8/layout/process3"/>
    <dgm:cxn modelId="{EBC7B3CE-49D1-46CB-AE1D-A984F80E759C}" type="presParOf" srcId="{E3A837BB-11A4-4D33-BFCF-E1C693EF39C5}" destId="{76BD27D5-F8E1-42A7-B903-BD3A84591898}" srcOrd="0" destOrd="0" presId="urn:microsoft.com/office/officeart/2005/8/layout/process3"/>
    <dgm:cxn modelId="{C4360269-866B-489C-89B2-D85A9C8FEA51}" type="presParOf" srcId="{E3A837BB-11A4-4D33-BFCF-E1C693EF39C5}" destId="{1837C199-7D49-4822-BA67-059D7362E49C}" srcOrd="1" destOrd="0" presId="urn:microsoft.com/office/officeart/2005/8/layout/process3"/>
    <dgm:cxn modelId="{C7171332-789A-4331-96EC-C1AA9A1D8D9D}" type="presParOf" srcId="{E3A837BB-11A4-4D33-BFCF-E1C693EF39C5}" destId="{C02C56AE-B508-49C5-B93C-F2AE7E302B0D}" srcOrd="2" destOrd="0" presId="urn:microsoft.com/office/officeart/2005/8/layout/process3"/>
    <dgm:cxn modelId="{7F9BDB7B-E5AA-443D-BBCB-218F13543A07}" type="presParOf" srcId="{6FD20EF8-0C4F-43B9-96F6-6198C93FFF2C}" destId="{8833A48F-2686-434F-A19D-10CED9BE9284}" srcOrd="3" destOrd="0" presId="urn:microsoft.com/office/officeart/2005/8/layout/process3"/>
    <dgm:cxn modelId="{4D3C328C-74D4-45C2-A0E7-CA370A920883}" type="presParOf" srcId="{8833A48F-2686-434F-A19D-10CED9BE9284}" destId="{43B77FDF-0BE3-4C3C-9FDE-7B551AFF97FF}" srcOrd="0" destOrd="0" presId="urn:microsoft.com/office/officeart/2005/8/layout/process3"/>
    <dgm:cxn modelId="{96D21074-FB03-4621-8BF9-BFED0AD408E7}" type="presParOf" srcId="{6FD20EF8-0C4F-43B9-96F6-6198C93FFF2C}" destId="{0E0914A0-1888-4378-9CCA-262B7DB19107}" srcOrd="4" destOrd="0" presId="urn:microsoft.com/office/officeart/2005/8/layout/process3"/>
    <dgm:cxn modelId="{AC97AB78-A650-4541-85B3-16CFC7D94D9B}" type="presParOf" srcId="{0E0914A0-1888-4378-9CCA-262B7DB19107}" destId="{70BED43F-1F21-49B8-A865-220CB58D0140}" srcOrd="0" destOrd="0" presId="urn:microsoft.com/office/officeart/2005/8/layout/process3"/>
    <dgm:cxn modelId="{12579796-D520-4FBC-8E63-017BB9AC3BEF}" type="presParOf" srcId="{0E0914A0-1888-4378-9CCA-262B7DB19107}" destId="{53A9D283-124E-4AB3-936C-271F77678D2F}" srcOrd="1" destOrd="0" presId="urn:microsoft.com/office/officeart/2005/8/layout/process3"/>
    <dgm:cxn modelId="{E43794F5-6570-4421-B39C-0DE60CD2DFDD}" type="presParOf" srcId="{0E0914A0-1888-4378-9CCA-262B7DB19107}" destId="{76E2B825-5929-454D-8315-37C4FF381C4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7FD49C0-E12C-4DBD-9F05-A92F1976901F}" type="doc">
      <dgm:prSet loTypeId="urn:microsoft.com/office/officeart/2005/8/layout/equation2" loCatId="process" qsTypeId="urn:microsoft.com/office/officeart/2005/8/quickstyle/simple2" qsCatId="simple" csTypeId="urn:microsoft.com/office/officeart/2005/8/colors/accent1_2#36" csCatId="accent1" phldr="1"/>
      <dgm:spPr/>
    </dgm:pt>
    <dgm:pt modelId="{086BCAE3-1608-4D5B-A498-1E223E6EAB40}">
      <dgm:prSet phldrT="[文本]"/>
      <dgm:spPr/>
      <dgm:t>
        <a:bodyPr/>
        <a:lstStyle/>
        <a:p>
          <a:r>
            <a:rPr lang="en-US" altLang="zh-CN" dirty="0" smtClean="0"/>
            <a:t>AIM</a:t>
          </a:r>
          <a:endParaRPr lang="zh-CN" altLang="en-US" dirty="0"/>
        </a:p>
      </dgm:t>
    </dgm:pt>
    <dgm:pt modelId="{7F6458E6-618A-4947-95E5-E430A66E0CEA}" type="parTrans" cxnId="{96DD4C3C-9549-455B-8115-1F3C85AB3587}">
      <dgm:prSet/>
      <dgm:spPr/>
      <dgm:t>
        <a:bodyPr/>
        <a:lstStyle/>
        <a:p>
          <a:endParaRPr lang="zh-CN" altLang="en-US"/>
        </a:p>
      </dgm:t>
    </dgm:pt>
    <dgm:pt modelId="{D37704FC-A82A-4BF4-A457-52AE50D3905D}" type="sibTrans" cxnId="{96DD4C3C-9549-455B-8115-1F3C85AB3587}">
      <dgm:prSet/>
      <dgm:spPr/>
      <dgm:t>
        <a:bodyPr/>
        <a:lstStyle/>
        <a:p>
          <a:endParaRPr lang="zh-CN" altLang="en-US"/>
        </a:p>
      </dgm:t>
    </dgm:pt>
    <dgm:pt modelId="{E67D5B93-FA72-46AB-8C66-2BC4267DAD95}">
      <dgm:prSet phldrT="[文本]"/>
      <dgm:spPr/>
      <dgm:t>
        <a:bodyPr/>
        <a:lstStyle/>
        <a:p>
          <a:r>
            <a:rPr lang="zh-CN" altLang="en-US" dirty="0" smtClean="0"/>
            <a:t>运行环境</a:t>
          </a:r>
          <a:endParaRPr lang="zh-CN" altLang="en-US" dirty="0"/>
        </a:p>
      </dgm:t>
    </dgm:pt>
    <dgm:pt modelId="{F7308DC1-E358-412E-912D-EA2D5DCBC62C}" type="parTrans" cxnId="{71A12217-B789-4E5A-AAB2-541C48D0FD6D}">
      <dgm:prSet/>
      <dgm:spPr/>
      <dgm:t>
        <a:bodyPr/>
        <a:lstStyle/>
        <a:p>
          <a:endParaRPr lang="zh-CN" altLang="en-US"/>
        </a:p>
      </dgm:t>
    </dgm:pt>
    <dgm:pt modelId="{0BBC683B-68A0-45F2-B3DB-423D1855EC0A}" type="sibTrans" cxnId="{71A12217-B789-4E5A-AAB2-541C48D0FD6D}">
      <dgm:prSet/>
      <dgm:spPr/>
      <dgm:t>
        <a:bodyPr/>
        <a:lstStyle/>
        <a:p>
          <a:endParaRPr lang="zh-CN" altLang="en-US"/>
        </a:p>
      </dgm:t>
    </dgm:pt>
    <dgm:pt modelId="{A01D4440-C217-4491-97FB-F0CC41588BAF}">
      <dgm:prSet phldrT="[文本]"/>
      <dgm:spPr/>
      <dgm:t>
        <a:bodyPr/>
        <a:lstStyle/>
        <a:p>
          <a:r>
            <a:rPr lang="en-US" altLang="zh-CN" dirty="0" smtClean="0">
              <a:latin typeface="+mj-ea"/>
              <a:ea typeface="+mj-ea"/>
            </a:rPr>
            <a:t>EC2</a:t>
          </a:r>
          <a:r>
            <a:rPr lang="zh-CN" altLang="en-US" dirty="0" smtClean="0"/>
            <a:t>虚拟机运行示例</a:t>
          </a:r>
          <a:endParaRPr lang="zh-CN" altLang="en-US" dirty="0"/>
        </a:p>
      </dgm:t>
    </dgm:pt>
    <dgm:pt modelId="{DC9A941C-2A86-4607-9A77-20EBCD15F91D}" type="parTrans" cxnId="{576464E6-2F40-47C8-955C-FF23CF12CF50}">
      <dgm:prSet/>
      <dgm:spPr/>
      <dgm:t>
        <a:bodyPr/>
        <a:lstStyle/>
        <a:p>
          <a:endParaRPr lang="zh-CN" altLang="en-US"/>
        </a:p>
      </dgm:t>
    </dgm:pt>
    <dgm:pt modelId="{8C60A5AB-E8BB-49FB-BE39-0C199402B694}" type="sibTrans" cxnId="{576464E6-2F40-47C8-955C-FF23CF12CF50}">
      <dgm:prSet/>
      <dgm:spPr/>
      <dgm:t>
        <a:bodyPr/>
        <a:lstStyle/>
        <a:p>
          <a:endParaRPr lang="zh-CN" altLang="en-US"/>
        </a:p>
      </dgm:t>
    </dgm:pt>
    <dgm:pt modelId="{F1CC4125-EF4F-49DA-9267-3BD9C476DDCC}" type="pres">
      <dgm:prSet presAssocID="{A7FD49C0-E12C-4DBD-9F05-A92F1976901F}" presName="Name0" presStyleCnt="0">
        <dgm:presLayoutVars>
          <dgm:dir/>
          <dgm:resizeHandles val="exact"/>
        </dgm:presLayoutVars>
      </dgm:prSet>
      <dgm:spPr/>
    </dgm:pt>
    <dgm:pt modelId="{EC94803B-EF88-4FBA-B40F-0E159C5B5C0A}" type="pres">
      <dgm:prSet presAssocID="{A7FD49C0-E12C-4DBD-9F05-A92F1976901F}" presName="vNodes" presStyleCnt="0"/>
      <dgm:spPr/>
    </dgm:pt>
    <dgm:pt modelId="{5A0C9905-8E81-4B34-A690-6FBAA1AD315A}" type="pres">
      <dgm:prSet presAssocID="{086BCAE3-1608-4D5B-A498-1E223E6EAB4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4E689ED-5479-423E-8CD8-83DCD0A9A7BD}" type="pres">
      <dgm:prSet presAssocID="{D37704FC-A82A-4BF4-A457-52AE50D3905D}" presName="spacerT" presStyleCnt="0"/>
      <dgm:spPr/>
    </dgm:pt>
    <dgm:pt modelId="{11259D46-B204-4064-9B2B-F1267771F46D}" type="pres">
      <dgm:prSet presAssocID="{D37704FC-A82A-4BF4-A457-52AE50D3905D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DD70EF7E-7F23-4704-B476-18915BC858A5}" type="pres">
      <dgm:prSet presAssocID="{D37704FC-A82A-4BF4-A457-52AE50D3905D}" presName="spacerB" presStyleCnt="0"/>
      <dgm:spPr/>
    </dgm:pt>
    <dgm:pt modelId="{D7714D29-FD03-418B-91F4-B4B939D0F00A}" type="pres">
      <dgm:prSet presAssocID="{E67D5B93-FA72-46AB-8C66-2BC4267DAD9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5FDBED-65DF-4CE9-9C67-F3C9B212F8F1}" type="pres">
      <dgm:prSet presAssocID="{A7FD49C0-E12C-4DBD-9F05-A92F1976901F}" presName="sibTransLast" presStyleLbl="sibTrans2D1" presStyleIdx="1" presStyleCnt="2"/>
      <dgm:spPr/>
      <dgm:t>
        <a:bodyPr/>
        <a:lstStyle/>
        <a:p>
          <a:endParaRPr lang="zh-CN" altLang="en-US"/>
        </a:p>
      </dgm:t>
    </dgm:pt>
    <dgm:pt modelId="{1E624125-9FEC-4F18-B729-074A6A45C1AC}" type="pres">
      <dgm:prSet presAssocID="{A7FD49C0-E12C-4DBD-9F05-A92F1976901F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EE5B8212-5CFA-4F30-8CCD-BA0037B79BA6}" type="pres">
      <dgm:prSet presAssocID="{A7FD49C0-E12C-4DBD-9F05-A92F1976901F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A9BD10A-24A1-48CD-993D-F15DF8623BAD}" type="presOf" srcId="{0BBC683B-68A0-45F2-B3DB-423D1855EC0A}" destId="{1E624125-9FEC-4F18-B729-074A6A45C1AC}" srcOrd="1" destOrd="0" presId="urn:microsoft.com/office/officeart/2005/8/layout/equation2"/>
    <dgm:cxn modelId="{96DD4C3C-9549-455B-8115-1F3C85AB3587}" srcId="{A7FD49C0-E12C-4DBD-9F05-A92F1976901F}" destId="{086BCAE3-1608-4D5B-A498-1E223E6EAB40}" srcOrd="0" destOrd="0" parTransId="{7F6458E6-618A-4947-95E5-E430A66E0CEA}" sibTransId="{D37704FC-A82A-4BF4-A457-52AE50D3905D}"/>
    <dgm:cxn modelId="{71A12217-B789-4E5A-AAB2-541C48D0FD6D}" srcId="{A7FD49C0-E12C-4DBD-9F05-A92F1976901F}" destId="{E67D5B93-FA72-46AB-8C66-2BC4267DAD95}" srcOrd="1" destOrd="0" parTransId="{F7308DC1-E358-412E-912D-EA2D5DCBC62C}" sibTransId="{0BBC683B-68A0-45F2-B3DB-423D1855EC0A}"/>
    <dgm:cxn modelId="{576464E6-2F40-47C8-955C-FF23CF12CF50}" srcId="{A7FD49C0-E12C-4DBD-9F05-A92F1976901F}" destId="{A01D4440-C217-4491-97FB-F0CC41588BAF}" srcOrd="2" destOrd="0" parTransId="{DC9A941C-2A86-4607-9A77-20EBCD15F91D}" sibTransId="{8C60A5AB-E8BB-49FB-BE39-0C199402B694}"/>
    <dgm:cxn modelId="{84D11DCD-90BF-4D9D-98CB-D848CEEE28FE}" type="presOf" srcId="{086BCAE3-1608-4D5B-A498-1E223E6EAB40}" destId="{5A0C9905-8E81-4B34-A690-6FBAA1AD315A}" srcOrd="0" destOrd="0" presId="urn:microsoft.com/office/officeart/2005/8/layout/equation2"/>
    <dgm:cxn modelId="{292170B4-E859-405B-8AF2-B1C380A42F09}" type="presOf" srcId="{A7FD49C0-E12C-4DBD-9F05-A92F1976901F}" destId="{F1CC4125-EF4F-49DA-9267-3BD9C476DDCC}" srcOrd="0" destOrd="0" presId="urn:microsoft.com/office/officeart/2005/8/layout/equation2"/>
    <dgm:cxn modelId="{D52F012C-03AD-4276-87C3-4FD552881E82}" type="presOf" srcId="{D37704FC-A82A-4BF4-A457-52AE50D3905D}" destId="{11259D46-B204-4064-9B2B-F1267771F46D}" srcOrd="0" destOrd="0" presId="urn:microsoft.com/office/officeart/2005/8/layout/equation2"/>
    <dgm:cxn modelId="{3E7DE37A-DDF8-4CF2-A41A-A2CD6AB1A6B0}" type="presOf" srcId="{E67D5B93-FA72-46AB-8C66-2BC4267DAD95}" destId="{D7714D29-FD03-418B-91F4-B4B939D0F00A}" srcOrd="0" destOrd="0" presId="urn:microsoft.com/office/officeart/2005/8/layout/equation2"/>
    <dgm:cxn modelId="{19C7FDDE-7B0B-43BB-9772-15F0EF21CA4C}" type="presOf" srcId="{0BBC683B-68A0-45F2-B3DB-423D1855EC0A}" destId="{E55FDBED-65DF-4CE9-9C67-F3C9B212F8F1}" srcOrd="0" destOrd="0" presId="urn:microsoft.com/office/officeart/2005/8/layout/equation2"/>
    <dgm:cxn modelId="{A395D78E-BC46-402C-91FF-8F841DBD339B}" type="presOf" srcId="{A01D4440-C217-4491-97FB-F0CC41588BAF}" destId="{EE5B8212-5CFA-4F30-8CCD-BA0037B79BA6}" srcOrd="0" destOrd="0" presId="urn:microsoft.com/office/officeart/2005/8/layout/equation2"/>
    <dgm:cxn modelId="{08024276-0AEE-4C6F-9AEB-B18093D577FE}" type="presParOf" srcId="{F1CC4125-EF4F-49DA-9267-3BD9C476DDCC}" destId="{EC94803B-EF88-4FBA-B40F-0E159C5B5C0A}" srcOrd="0" destOrd="0" presId="urn:microsoft.com/office/officeart/2005/8/layout/equation2"/>
    <dgm:cxn modelId="{25597D0C-2F96-4785-80DE-8BDD5C6C6416}" type="presParOf" srcId="{EC94803B-EF88-4FBA-B40F-0E159C5B5C0A}" destId="{5A0C9905-8E81-4B34-A690-6FBAA1AD315A}" srcOrd="0" destOrd="0" presId="urn:microsoft.com/office/officeart/2005/8/layout/equation2"/>
    <dgm:cxn modelId="{4B515806-C94C-433D-87BC-E60A5B7D3125}" type="presParOf" srcId="{EC94803B-EF88-4FBA-B40F-0E159C5B5C0A}" destId="{14E689ED-5479-423E-8CD8-83DCD0A9A7BD}" srcOrd="1" destOrd="0" presId="urn:microsoft.com/office/officeart/2005/8/layout/equation2"/>
    <dgm:cxn modelId="{615B68BE-547B-40EB-A090-114BFFA19831}" type="presParOf" srcId="{EC94803B-EF88-4FBA-B40F-0E159C5B5C0A}" destId="{11259D46-B204-4064-9B2B-F1267771F46D}" srcOrd="2" destOrd="0" presId="urn:microsoft.com/office/officeart/2005/8/layout/equation2"/>
    <dgm:cxn modelId="{D747F7C7-99B0-49CA-914A-49B4A9350F16}" type="presParOf" srcId="{EC94803B-EF88-4FBA-B40F-0E159C5B5C0A}" destId="{DD70EF7E-7F23-4704-B476-18915BC858A5}" srcOrd="3" destOrd="0" presId="urn:microsoft.com/office/officeart/2005/8/layout/equation2"/>
    <dgm:cxn modelId="{D8192C4F-984E-43FF-AD90-EB12DDCF9D10}" type="presParOf" srcId="{EC94803B-EF88-4FBA-B40F-0E159C5B5C0A}" destId="{D7714D29-FD03-418B-91F4-B4B939D0F00A}" srcOrd="4" destOrd="0" presId="urn:microsoft.com/office/officeart/2005/8/layout/equation2"/>
    <dgm:cxn modelId="{DB284154-B784-4B1C-9320-74DF47A3DB24}" type="presParOf" srcId="{F1CC4125-EF4F-49DA-9267-3BD9C476DDCC}" destId="{E55FDBED-65DF-4CE9-9C67-F3C9B212F8F1}" srcOrd="1" destOrd="0" presId="urn:microsoft.com/office/officeart/2005/8/layout/equation2"/>
    <dgm:cxn modelId="{E8EE1D8A-8A7E-474F-83A3-1E135C8AAF81}" type="presParOf" srcId="{E55FDBED-65DF-4CE9-9C67-F3C9B212F8F1}" destId="{1E624125-9FEC-4F18-B729-074A6A45C1AC}" srcOrd="0" destOrd="0" presId="urn:microsoft.com/office/officeart/2005/8/layout/equation2"/>
    <dgm:cxn modelId="{C985E0B3-2D5E-4F73-95FB-734F5DB4722E}" type="presParOf" srcId="{F1CC4125-EF4F-49DA-9267-3BD9C476DDCC}" destId="{EE5B8212-5CFA-4F30-8CCD-BA0037B79BA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E591FF6-E2C5-4903-A9F2-1207833A994B}" type="doc">
      <dgm:prSet loTypeId="urn:microsoft.com/office/officeart/2005/8/layout/vList3#3" loCatId="list" qsTypeId="urn:microsoft.com/office/officeart/2005/8/quickstyle/simple3" qsCatId="simple" csTypeId="urn:microsoft.com/office/officeart/2005/8/colors/accent1_2#37" csCatId="accent1" phldr="1"/>
      <dgm:spPr/>
    </dgm:pt>
    <dgm:pt modelId="{BCAB8313-FB68-438F-B32B-347A48EB8BE8}">
      <dgm:prSet phldrT="[文本]" custT="1"/>
      <dgm:spPr/>
      <dgm:t>
        <a:bodyPr/>
        <a:lstStyle/>
        <a:p>
          <a:r>
            <a:rPr lang="en-US" altLang="zh-CN" sz="3200" dirty="0" smtClean="0">
              <a:solidFill>
                <a:schemeClr val="tx1"/>
              </a:solidFill>
              <a:latin typeface="+mj-ea"/>
              <a:ea typeface="+mj-ea"/>
            </a:rPr>
            <a:t>IBM</a:t>
          </a:r>
          <a:endParaRPr lang="zh-CN" altLang="en-US" sz="3200" dirty="0">
            <a:solidFill>
              <a:schemeClr val="tx1"/>
            </a:solidFill>
            <a:latin typeface="+mj-ea"/>
            <a:ea typeface="+mj-ea"/>
          </a:endParaRPr>
        </a:p>
      </dgm:t>
    </dgm:pt>
    <dgm:pt modelId="{998B4E5F-44A9-4214-9BC0-C454250AD29B}" type="par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29F03F25-E5C4-43FA-B911-F1068E325F2E}" type="sib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AD8F196A-4031-4922-A1C4-42302A29F162}">
      <dgm:prSet/>
      <dgm:spPr/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Amazon</a:t>
          </a:r>
          <a:endParaRPr lang="zh-CN" dirty="0">
            <a:solidFill>
              <a:schemeClr val="tx1"/>
            </a:solidFill>
          </a:endParaRPr>
        </a:p>
      </dgm:t>
    </dgm:pt>
    <dgm:pt modelId="{2F7C9D70-EA93-403C-9AAA-CCD354A570E7}" type="par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AFFF5351-6417-488F-AF33-E274DFA8962F}" type="sib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E75DB8F7-0422-415A-BF99-3F26D4F74FDD}">
      <dgm:prSet/>
      <dgm:spPr/>
      <dgm:t>
        <a:bodyPr/>
        <a:lstStyle/>
        <a:p>
          <a:r>
            <a:rPr lang="en-US" altLang="zh-CN" dirty="0" smtClean="0">
              <a:solidFill>
                <a:srgbClr val="FF0000"/>
              </a:solidFill>
            </a:rPr>
            <a:t>Google</a:t>
          </a:r>
          <a:endParaRPr lang="zh-CN" dirty="0">
            <a:solidFill>
              <a:srgbClr val="FF0000"/>
            </a:solidFill>
          </a:endParaRPr>
        </a:p>
      </dgm:t>
    </dgm:pt>
    <dgm:pt modelId="{98874F3F-02AB-4873-9423-7850353DFAFD}" type="par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41A52D02-639F-4849-9C50-7C60CC83B9E9}" type="sib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39679CC7-8BE0-4B21-A26C-566693734E74}">
      <dgm:prSet/>
      <dgm:spPr/>
      <dgm:t>
        <a:bodyPr/>
        <a:lstStyle/>
        <a:p>
          <a:r>
            <a:rPr lang="en-US" altLang="zh-CN" dirty="0" smtClean="0"/>
            <a:t>Salesforce.com</a:t>
          </a:r>
          <a:endParaRPr lang="zh-CN" dirty="0"/>
        </a:p>
      </dgm:t>
    </dgm:pt>
    <dgm:pt modelId="{980430BF-7DB9-42E9-92BB-C3F610E1E157}" type="par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8F48C188-41FF-4BAC-8D18-4D8472F6E458}" type="sib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3DBB7BFB-7850-4C38-AB58-41D0D8E97EBB}">
      <dgm:prSet/>
      <dgm:spPr/>
      <dgm:t>
        <a:bodyPr/>
        <a:lstStyle/>
        <a:p>
          <a:r>
            <a:rPr lang="en-US" altLang="zh-CN" dirty="0" smtClean="0"/>
            <a:t>Microsoft</a:t>
          </a:r>
          <a:endParaRPr lang="zh-CN" dirty="0"/>
        </a:p>
      </dgm:t>
    </dgm:pt>
    <dgm:pt modelId="{D15B839E-1465-488E-BBD1-6853174E2D0E}" type="par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A0C5D529-40F9-4645-8AF6-C22C84BAC4FA}" type="sib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032E2D2F-28C2-4956-B116-6678EE29673C}" type="pres">
      <dgm:prSet presAssocID="{DE591FF6-E2C5-4903-A9F2-1207833A994B}" presName="linearFlow" presStyleCnt="0">
        <dgm:presLayoutVars>
          <dgm:dir/>
          <dgm:resizeHandles val="exact"/>
        </dgm:presLayoutVars>
      </dgm:prSet>
      <dgm:spPr/>
    </dgm:pt>
    <dgm:pt modelId="{7746A084-23DA-4505-8E3E-E9A793B17392}" type="pres">
      <dgm:prSet presAssocID="{BCAB8313-FB68-438F-B32B-347A48EB8BE8}" presName="composite" presStyleCnt="0"/>
      <dgm:spPr/>
    </dgm:pt>
    <dgm:pt modelId="{D3233E78-0662-4261-BB51-912A57D4F089}" type="pres">
      <dgm:prSet presAssocID="{BCAB8313-FB68-438F-B32B-347A48EB8BE8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0C5F6D75-BA01-43A3-B5BE-95989F1BC7D0}" type="pres">
      <dgm:prSet presAssocID="{BCAB8313-FB68-438F-B32B-347A48EB8BE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C66798-0E82-4C48-B50E-9F9482450D94}" type="pres">
      <dgm:prSet presAssocID="{29F03F25-E5C4-43FA-B911-F1068E325F2E}" presName="spacing" presStyleCnt="0"/>
      <dgm:spPr/>
    </dgm:pt>
    <dgm:pt modelId="{CB23C18A-B03F-47B0-AB92-A1634BCD54FD}" type="pres">
      <dgm:prSet presAssocID="{AD8F196A-4031-4922-A1C4-42302A29F162}" presName="composite" presStyleCnt="0"/>
      <dgm:spPr/>
    </dgm:pt>
    <dgm:pt modelId="{3D17A84F-D8BB-4ABC-B2B0-D5918EDE008C}" type="pres">
      <dgm:prSet presAssocID="{AD8F196A-4031-4922-A1C4-42302A29F162}" presName="imgShp" presStyleLbl="fgImgPlace1" presStyleIdx="1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969DEB1A-FB46-44E1-8895-394F9E2F1095}" type="pres">
      <dgm:prSet presAssocID="{AD8F196A-4031-4922-A1C4-42302A29F16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4AB55E-3C89-4562-82B4-42C2477EDD52}" type="pres">
      <dgm:prSet presAssocID="{AFFF5351-6417-488F-AF33-E274DFA8962F}" presName="spacing" presStyleCnt="0"/>
      <dgm:spPr/>
    </dgm:pt>
    <dgm:pt modelId="{1F9C25CA-C3A1-4598-BCBA-DC8CABE3FC91}" type="pres">
      <dgm:prSet presAssocID="{E75DB8F7-0422-415A-BF99-3F26D4F74FDD}" presName="composite" presStyleCnt="0"/>
      <dgm:spPr/>
    </dgm:pt>
    <dgm:pt modelId="{A9BEDDF8-89C6-4166-9093-BC8AF08FE7E6}" type="pres">
      <dgm:prSet presAssocID="{E75DB8F7-0422-415A-BF99-3F26D4F74FDD}" presName="imgShp" presStyleLbl="fgImgPlace1" presStyleIdx="2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130ECCF3-039C-4773-B794-B5A0805F1D90}" type="pres">
      <dgm:prSet presAssocID="{E75DB8F7-0422-415A-BF99-3F26D4F74FD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1498B1-B7CC-4999-A87D-FCEFE723E026}" type="pres">
      <dgm:prSet presAssocID="{41A52D02-639F-4849-9C50-7C60CC83B9E9}" presName="spacing" presStyleCnt="0"/>
      <dgm:spPr/>
    </dgm:pt>
    <dgm:pt modelId="{1488589F-2D95-451E-8155-F2554BC7A6C3}" type="pres">
      <dgm:prSet presAssocID="{39679CC7-8BE0-4B21-A26C-566693734E74}" presName="composite" presStyleCnt="0"/>
      <dgm:spPr/>
    </dgm:pt>
    <dgm:pt modelId="{8DA317EA-18DA-499E-88ED-5D9D18C830FB}" type="pres">
      <dgm:prSet presAssocID="{39679CC7-8BE0-4B21-A26C-566693734E74}" presName="imgShp" presStyleLbl="fgImgPlace1" presStyleIdx="3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92739647-B660-47B9-B6FF-539CD97519AA}" type="pres">
      <dgm:prSet presAssocID="{39679CC7-8BE0-4B21-A26C-566693734E7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D157E4-DF71-4F61-9FBC-C5A31EFCE995}" type="pres">
      <dgm:prSet presAssocID="{8F48C188-41FF-4BAC-8D18-4D8472F6E458}" presName="spacing" presStyleCnt="0"/>
      <dgm:spPr/>
    </dgm:pt>
    <dgm:pt modelId="{84038C1B-23EE-4BDA-8026-E012E309FEF8}" type="pres">
      <dgm:prSet presAssocID="{3DBB7BFB-7850-4C38-AB58-41D0D8E97EBB}" presName="composite" presStyleCnt="0"/>
      <dgm:spPr/>
    </dgm:pt>
    <dgm:pt modelId="{8CC549A6-740E-4CE5-8425-ED0CDFAF3729}" type="pres">
      <dgm:prSet presAssocID="{3DBB7BFB-7850-4C38-AB58-41D0D8E97EBB}" presName="imgShp" presStyleLbl="fgImgPlace1" presStyleIdx="4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645B40C6-4C39-4ED6-9BA4-AEE96407BA64}" type="pres">
      <dgm:prSet presAssocID="{3DBB7BFB-7850-4C38-AB58-41D0D8E97EB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D958FA2-F74E-40B5-9ACB-BDD48D031777}" srcId="{DE591FF6-E2C5-4903-A9F2-1207833A994B}" destId="{39679CC7-8BE0-4B21-A26C-566693734E74}" srcOrd="3" destOrd="0" parTransId="{980430BF-7DB9-42E9-92BB-C3F610E1E157}" sibTransId="{8F48C188-41FF-4BAC-8D18-4D8472F6E458}"/>
    <dgm:cxn modelId="{64478B36-667E-4AC1-BFB0-F683826FFADA}" type="presOf" srcId="{DE591FF6-E2C5-4903-A9F2-1207833A994B}" destId="{032E2D2F-28C2-4956-B116-6678EE29673C}" srcOrd="0" destOrd="0" presId="urn:microsoft.com/office/officeart/2005/8/layout/vList3#3"/>
    <dgm:cxn modelId="{21719594-0150-42A6-82DE-5604DC5E6358}" srcId="{DE591FF6-E2C5-4903-A9F2-1207833A994B}" destId="{AD8F196A-4031-4922-A1C4-42302A29F162}" srcOrd="1" destOrd="0" parTransId="{2F7C9D70-EA93-403C-9AAA-CCD354A570E7}" sibTransId="{AFFF5351-6417-488F-AF33-E274DFA8962F}"/>
    <dgm:cxn modelId="{29794EB2-2B64-46D8-A357-90C4DDB00E98}" type="presOf" srcId="{39679CC7-8BE0-4B21-A26C-566693734E74}" destId="{92739647-B660-47B9-B6FF-539CD97519AA}" srcOrd="0" destOrd="0" presId="urn:microsoft.com/office/officeart/2005/8/layout/vList3#3"/>
    <dgm:cxn modelId="{DD093A59-146D-444A-8D78-3975EB7A2840}" srcId="{DE591FF6-E2C5-4903-A9F2-1207833A994B}" destId="{BCAB8313-FB68-438F-B32B-347A48EB8BE8}" srcOrd="0" destOrd="0" parTransId="{998B4E5F-44A9-4214-9BC0-C454250AD29B}" sibTransId="{29F03F25-E5C4-43FA-B911-F1068E325F2E}"/>
    <dgm:cxn modelId="{1896B71F-5858-481E-A7FD-E4267A32D86A}" srcId="{DE591FF6-E2C5-4903-A9F2-1207833A994B}" destId="{E75DB8F7-0422-415A-BF99-3F26D4F74FDD}" srcOrd="2" destOrd="0" parTransId="{98874F3F-02AB-4873-9423-7850353DFAFD}" sibTransId="{41A52D02-639F-4849-9C50-7C60CC83B9E9}"/>
    <dgm:cxn modelId="{267CB7CB-29B2-4BDA-906C-63AE9A8094BE}" srcId="{DE591FF6-E2C5-4903-A9F2-1207833A994B}" destId="{3DBB7BFB-7850-4C38-AB58-41D0D8E97EBB}" srcOrd="4" destOrd="0" parTransId="{D15B839E-1465-488E-BBD1-6853174E2D0E}" sibTransId="{A0C5D529-40F9-4645-8AF6-C22C84BAC4FA}"/>
    <dgm:cxn modelId="{D26C8CB3-1657-48C6-8AD0-3910C7B14DAC}" type="presOf" srcId="{AD8F196A-4031-4922-A1C4-42302A29F162}" destId="{969DEB1A-FB46-44E1-8895-394F9E2F1095}" srcOrd="0" destOrd="0" presId="urn:microsoft.com/office/officeart/2005/8/layout/vList3#3"/>
    <dgm:cxn modelId="{9CDB893D-344D-45CE-9399-8FACA706D976}" type="presOf" srcId="{E75DB8F7-0422-415A-BF99-3F26D4F74FDD}" destId="{130ECCF3-039C-4773-B794-B5A0805F1D90}" srcOrd="0" destOrd="0" presId="urn:microsoft.com/office/officeart/2005/8/layout/vList3#3"/>
    <dgm:cxn modelId="{76CC82BF-1079-48B6-855C-814CAA499D25}" type="presOf" srcId="{BCAB8313-FB68-438F-B32B-347A48EB8BE8}" destId="{0C5F6D75-BA01-43A3-B5BE-95989F1BC7D0}" srcOrd="0" destOrd="0" presId="urn:microsoft.com/office/officeart/2005/8/layout/vList3#3"/>
    <dgm:cxn modelId="{F124EC17-E0F5-4D3D-8667-C5BF8687CC57}" type="presOf" srcId="{3DBB7BFB-7850-4C38-AB58-41D0D8E97EBB}" destId="{645B40C6-4C39-4ED6-9BA4-AEE96407BA64}" srcOrd="0" destOrd="0" presId="urn:microsoft.com/office/officeart/2005/8/layout/vList3#3"/>
    <dgm:cxn modelId="{2C06E672-76DB-4D7D-8424-BC2AE749DE07}" type="presParOf" srcId="{032E2D2F-28C2-4956-B116-6678EE29673C}" destId="{7746A084-23DA-4505-8E3E-E9A793B17392}" srcOrd="0" destOrd="0" presId="urn:microsoft.com/office/officeart/2005/8/layout/vList3#3"/>
    <dgm:cxn modelId="{366D5CFC-EFF3-4530-8752-86B6EE2A4B41}" type="presParOf" srcId="{7746A084-23DA-4505-8E3E-E9A793B17392}" destId="{D3233E78-0662-4261-BB51-912A57D4F089}" srcOrd="0" destOrd="0" presId="urn:microsoft.com/office/officeart/2005/8/layout/vList3#3"/>
    <dgm:cxn modelId="{91D3EE36-BC08-4BC2-8C39-7124712602CB}" type="presParOf" srcId="{7746A084-23DA-4505-8E3E-E9A793B17392}" destId="{0C5F6D75-BA01-43A3-B5BE-95989F1BC7D0}" srcOrd="1" destOrd="0" presId="urn:microsoft.com/office/officeart/2005/8/layout/vList3#3"/>
    <dgm:cxn modelId="{1C2E517C-292D-4AB0-B901-E0FD1FC7A527}" type="presParOf" srcId="{032E2D2F-28C2-4956-B116-6678EE29673C}" destId="{B3C66798-0E82-4C48-B50E-9F9482450D94}" srcOrd="1" destOrd="0" presId="urn:microsoft.com/office/officeart/2005/8/layout/vList3#3"/>
    <dgm:cxn modelId="{7582B666-33A9-41DD-925B-2AB49FDE7F31}" type="presParOf" srcId="{032E2D2F-28C2-4956-B116-6678EE29673C}" destId="{CB23C18A-B03F-47B0-AB92-A1634BCD54FD}" srcOrd="2" destOrd="0" presId="urn:microsoft.com/office/officeart/2005/8/layout/vList3#3"/>
    <dgm:cxn modelId="{835D73E5-167F-4313-B291-0D2EF02E4D94}" type="presParOf" srcId="{CB23C18A-B03F-47B0-AB92-A1634BCD54FD}" destId="{3D17A84F-D8BB-4ABC-B2B0-D5918EDE008C}" srcOrd="0" destOrd="0" presId="urn:microsoft.com/office/officeart/2005/8/layout/vList3#3"/>
    <dgm:cxn modelId="{25AB9DA4-15D8-4980-B466-13FA32A4C9F8}" type="presParOf" srcId="{CB23C18A-B03F-47B0-AB92-A1634BCD54FD}" destId="{969DEB1A-FB46-44E1-8895-394F9E2F1095}" srcOrd="1" destOrd="0" presId="urn:microsoft.com/office/officeart/2005/8/layout/vList3#3"/>
    <dgm:cxn modelId="{C3F968DD-F965-4875-B6D6-4B9D40320578}" type="presParOf" srcId="{032E2D2F-28C2-4956-B116-6678EE29673C}" destId="{2F4AB55E-3C89-4562-82B4-42C2477EDD52}" srcOrd="3" destOrd="0" presId="urn:microsoft.com/office/officeart/2005/8/layout/vList3#3"/>
    <dgm:cxn modelId="{317A8F6F-8DAC-43EC-A319-2FD6BEA594BA}" type="presParOf" srcId="{032E2D2F-28C2-4956-B116-6678EE29673C}" destId="{1F9C25CA-C3A1-4598-BCBA-DC8CABE3FC91}" srcOrd="4" destOrd="0" presId="urn:microsoft.com/office/officeart/2005/8/layout/vList3#3"/>
    <dgm:cxn modelId="{17AC5EEF-56F0-4C26-AEA7-6CD6AA4C3F54}" type="presParOf" srcId="{1F9C25CA-C3A1-4598-BCBA-DC8CABE3FC91}" destId="{A9BEDDF8-89C6-4166-9093-BC8AF08FE7E6}" srcOrd="0" destOrd="0" presId="urn:microsoft.com/office/officeart/2005/8/layout/vList3#3"/>
    <dgm:cxn modelId="{854F3DA3-7E64-49E4-8833-F47FD70E3044}" type="presParOf" srcId="{1F9C25CA-C3A1-4598-BCBA-DC8CABE3FC91}" destId="{130ECCF3-039C-4773-B794-B5A0805F1D90}" srcOrd="1" destOrd="0" presId="urn:microsoft.com/office/officeart/2005/8/layout/vList3#3"/>
    <dgm:cxn modelId="{12921A30-9D28-4CBB-89CC-B56A03762CCE}" type="presParOf" srcId="{032E2D2F-28C2-4956-B116-6678EE29673C}" destId="{161498B1-B7CC-4999-A87D-FCEFE723E026}" srcOrd="5" destOrd="0" presId="urn:microsoft.com/office/officeart/2005/8/layout/vList3#3"/>
    <dgm:cxn modelId="{6408A452-16CC-4922-9104-2FEE0B53CA33}" type="presParOf" srcId="{032E2D2F-28C2-4956-B116-6678EE29673C}" destId="{1488589F-2D95-451E-8155-F2554BC7A6C3}" srcOrd="6" destOrd="0" presId="urn:microsoft.com/office/officeart/2005/8/layout/vList3#3"/>
    <dgm:cxn modelId="{F64CDA30-B1A9-44F3-AF36-7B4C53190FF4}" type="presParOf" srcId="{1488589F-2D95-451E-8155-F2554BC7A6C3}" destId="{8DA317EA-18DA-499E-88ED-5D9D18C830FB}" srcOrd="0" destOrd="0" presId="urn:microsoft.com/office/officeart/2005/8/layout/vList3#3"/>
    <dgm:cxn modelId="{035687A7-C074-4C6D-9E7A-80867A7E1F72}" type="presParOf" srcId="{1488589F-2D95-451E-8155-F2554BC7A6C3}" destId="{92739647-B660-47B9-B6FF-539CD97519AA}" srcOrd="1" destOrd="0" presId="urn:microsoft.com/office/officeart/2005/8/layout/vList3#3"/>
    <dgm:cxn modelId="{F9B5FCEB-6EF2-41AD-A4E9-D117B3801C19}" type="presParOf" srcId="{032E2D2F-28C2-4956-B116-6678EE29673C}" destId="{3CD157E4-DF71-4F61-9FBC-C5A31EFCE995}" srcOrd="7" destOrd="0" presId="urn:microsoft.com/office/officeart/2005/8/layout/vList3#3"/>
    <dgm:cxn modelId="{8B463A4C-F062-4E6E-BAFC-EB72178C11AE}" type="presParOf" srcId="{032E2D2F-28C2-4956-B116-6678EE29673C}" destId="{84038C1B-23EE-4BDA-8026-E012E309FEF8}" srcOrd="8" destOrd="0" presId="urn:microsoft.com/office/officeart/2005/8/layout/vList3#3"/>
    <dgm:cxn modelId="{19B0DA09-C081-42AD-9A62-E397692DE1E8}" type="presParOf" srcId="{84038C1B-23EE-4BDA-8026-E012E309FEF8}" destId="{8CC549A6-740E-4CE5-8425-ED0CDFAF3729}" srcOrd="0" destOrd="0" presId="urn:microsoft.com/office/officeart/2005/8/layout/vList3#3"/>
    <dgm:cxn modelId="{0FC9A45E-33AD-42B9-BFA2-A3CC0B2B94CA}" type="presParOf" srcId="{84038C1B-23EE-4BDA-8026-E012E309FEF8}" destId="{645B40C6-4C39-4ED6-9BA4-AEE96407BA64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E591FF6-E2C5-4903-A9F2-1207833A994B}" type="doc">
      <dgm:prSet loTypeId="urn:microsoft.com/office/officeart/2005/8/layout/vList3#4" loCatId="list" qsTypeId="urn:microsoft.com/office/officeart/2005/8/quickstyle/simple3" qsCatId="simple" csTypeId="urn:microsoft.com/office/officeart/2005/8/colors/accent1_2#38" csCatId="accent1" phldr="1"/>
      <dgm:spPr/>
    </dgm:pt>
    <dgm:pt modelId="{BCAB8313-FB68-438F-B32B-347A48EB8BE8}">
      <dgm:prSet phldrT="[文本]" custT="1"/>
      <dgm:spPr/>
      <dgm:t>
        <a:bodyPr/>
        <a:lstStyle/>
        <a:p>
          <a:r>
            <a:rPr lang="en-US" altLang="zh-CN" sz="3200" dirty="0" smtClean="0">
              <a:solidFill>
                <a:schemeClr val="tx1"/>
              </a:solidFill>
              <a:latin typeface="+mj-ea"/>
              <a:ea typeface="+mj-ea"/>
            </a:rPr>
            <a:t>IBM</a:t>
          </a:r>
          <a:endParaRPr lang="zh-CN" altLang="en-US" sz="3200" dirty="0">
            <a:solidFill>
              <a:schemeClr val="tx1"/>
            </a:solidFill>
            <a:latin typeface="+mj-ea"/>
            <a:ea typeface="+mj-ea"/>
          </a:endParaRPr>
        </a:p>
      </dgm:t>
    </dgm:pt>
    <dgm:pt modelId="{998B4E5F-44A9-4214-9BC0-C454250AD29B}" type="par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29F03F25-E5C4-43FA-B911-F1068E325F2E}" type="sib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AD8F196A-4031-4922-A1C4-42302A29F162}">
      <dgm:prSet/>
      <dgm:spPr/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Amazon</a:t>
          </a:r>
          <a:endParaRPr lang="zh-CN" dirty="0">
            <a:solidFill>
              <a:schemeClr val="tx1"/>
            </a:solidFill>
          </a:endParaRPr>
        </a:p>
      </dgm:t>
    </dgm:pt>
    <dgm:pt modelId="{2F7C9D70-EA93-403C-9AAA-CCD354A570E7}" type="par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AFFF5351-6417-488F-AF33-E274DFA8962F}" type="sib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E75DB8F7-0422-415A-BF99-3F26D4F74FDD}">
      <dgm:prSet/>
      <dgm:spPr/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Google</a:t>
          </a:r>
          <a:endParaRPr lang="zh-CN" dirty="0">
            <a:solidFill>
              <a:schemeClr val="tx1"/>
            </a:solidFill>
          </a:endParaRPr>
        </a:p>
      </dgm:t>
    </dgm:pt>
    <dgm:pt modelId="{98874F3F-02AB-4873-9423-7850353DFAFD}" type="par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41A52D02-639F-4849-9C50-7C60CC83B9E9}" type="sib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39679CC7-8BE0-4B21-A26C-566693734E74}">
      <dgm:prSet/>
      <dgm:spPr/>
      <dgm:t>
        <a:bodyPr/>
        <a:lstStyle/>
        <a:p>
          <a:r>
            <a:rPr lang="en-US" altLang="zh-CN" dirty="0" smtClean="0">
              <a:solidFill>
                <a:srgbClr val="FF0000"/>
              </a:solidFill>
            </a:rPr>
            <a:t>Salesforce.com</a:t>
          </a:r>
          <a:endParaRPr lang="zh-CN" dirty="0">
            <a:solidFill>
              <a:srgbClr val="FF0000"/>
            </a:solidFill>
          </a:endParaRPr>
        </a:p>
      </dgm:t>
    </dgm:pt>
    <dgm:pt modelId="{980430BF-7DB9-42E9-92BB-C3F610E1E157}" type="par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8F48C188-41FF-4BAC-8D18-4D8472F6E458}" type="sib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3DBB7BFB-7850-4C38-AB58-41D0D8E97EBB}">
      <dgm:prSet/>
      <dgm:spPr/>
      <dgm:t>
        <a:bodyPr/>
        <a:lstStyle/>
        <a:p>
          <a:r>
            <a:rPr lang="en-US" altLang="zh-CN" dirty="0" smtClean="0"/>
            <a:t>Microsoft</a:t>
          </a:r>
          <a:endParaRPr lang="zh-CN" dirty="0"/>
        </a:p>
      </dgm:t>
    </dgm:pt>
    <dgm:pt modelId="{D15B839E-1465-488E-BBD1-6853174E2D0E}" type="par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A0C5D529-40F9-4645-8AF6-C22C84BAC4FA}" type="sib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032E2D2F-28C2-4956-B116-6678EE29673C}" type="pres">
      <dgm:prSet presAssocID="{DE591FF6-E2C5-4903-A9F2-1207833A994B}" presName="linearFlow" presStyleCnt="0">
        <dgm:presLayoutVars>
          <dgm:dir/>
          <dgm:resizeHandles val="exact"/>
        </dgm:presLayoutVars>
      </dgm:prSet>
      <dgm:spPr/>
    </dgm:pt>
    <dgm:pt modelId="{7746A084-23DA-4505-8E3E-E9A793B17392}" type="pres">
      <dgm:prSet presAssocID="{BCAB8313-FB68-438F-B32B-347A48EB8BE8}" presName="composite" presStyleCnt="0"/>
      <dgm:spPr/>
    </dgm:pt>
    <dgm:pt modelId="{D3233E78-0662-4261-BB51-912A57D4F089}" type="pres">
      <dgm:prSet presAssocID="{BCAB8313-FB68-438F-B32B-347A48EB8BE8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0C5F6D75-BA01-43A3-B5BE-95989F1BC7D0}" type="pres">
      <dgm:prSet presAssocID="{BCAB8313-FB68-438F-B32B-347A48EB8BE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C66798-0E82-4C48-B50E-9F9482450D94}" type="pres">
      <dgm:prSet presAssocID="{29F03F25-E5C4-43FA-B911-F1068E325F2E}" presName="spacing" presStyleCnt="0"/>
      <dgm:spPr/>
    </dgm:pt>
    <dgm:pt modelId="{CB23C18A-B03F-47B0-AB92-A1634BCD54FD}" type="pres">
      <dgm:prSet presAssocID="{AD8F196A-4031-4922-A1C4-42302A29F162}" presName="composite" presStyleCnt="0"/>
      <dgm:spPr/>
    </dgm:pt>
    <dgm:pt modelId="{3D17A84F-D8BB-4ABC-B2B0-D5918EDE008C}" type="pres">
      <dgm:prSet presAssocID="{AD8F196A-4031-4922-A1C4-42302A29F162}" presName="imgShp" presStyleLbl="fgImgPlace1" presStyleIdx="1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969DEB1A-FB46-44E1-8895-394F9E2F1095}" type="pres">
      <dgm:prSet presAssocID="{AD8F196A-4031-4922-A1C4-42302A29F16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4AB55E-3C89-4562-82B4-42C2477EDD52}" type="pres">
      <dgm:prSet presAssocID="{AFFF5351-6417-488F-AF33-E274DFA8962F}" presName="spacing" presStyleCnt="0"/>
      <dgm:spPr/>
    </dgm:pt>
    <dgm:pt modelId="{1F9C25CA-C3A1-4598-BCBA-DC8CABE3FC91}" type="pres">
      <dgm:prSet presAssocID="{E75DB8F7-0422-415A-BF99-3F26D4F74FDD}" presName="composite" presStyleCnt="0"/>
      <dgm:spPr/>
    </dgm:pt>
    <dgm:pt modelId="{A9BEDDF8-89C6-4166-9093-BC8AF08FE7E6}" type="pres">
      <dgm:prSet presAssocID="{E75DB8F7-0422-415A-BF99-3F26D4F74FDD}" presName="imgShp" presStyleLbl="fgImgPlace1" presStyleIdx="2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130ECCF3-039C-4773-B794-B5A0805F1D90}" type="pres">
      <dgm:prSet presAssocID="{E75DB8F7-0422-415A-BF99-3F26D4F74FD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1498B1-B7CC-4999-A87D-FCEFE723E026}" type="pres">
      <dgm:prSet presAssocID="{41A52D02-639F-4849-9C50-7C60CC83B9E9}" presName="spacing" presStyleCnt="0"/>
      <dgm:spPr/>
    </dgm:pt>
    <dgm:pt modelId="{1488589F-2D95-451E-8155-F2554BC7A6C3}" type="pres">
      <dgm:prSet presAssocID="{39679CC7-8BE0-4B21-A26C-566693734E74}" presName="composite" presStyleCnt="0"/>
      <dgm:spPr/>
    </dgm:pt>
    <dgm:pt modelId="{8DA317EA-18DA-499E-88ED-5D9D18C830FB}" type="pres">
      <dgm:prSet presAssocID="{39679CC7-8BE0-4B21-A26C-566693734E74}" presName="imgShp" presStyleLbl="fgImgPlace1" presStyleIdx="3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92739647-B660-47B9-B6FF-539CD97519AA}" type="pres">
      <dgm:prSet presAssocID="{39679CC7-8BE0-4B21-A26C-566693734E7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D157E4-DF71-4F61-9FBC-C5A31EFCE995}" type="pres">
      <dgm:prSet presAssocID="{8F48C188-41FF-4BAC-8D18-4D8472F6E458}" presName="spacing" presStyleCnt="0"/>
      <dgm:spPr/>
    </dgm:pt>
    <dgm:pt modelId="{84038C1B-23EE-4BDA-8026-E012E309FEF8}" type="pres">
      <dgm:prSet presAssocID="{3DBB7BFB-7850-4C38-AB58-41D0D8E97EBB}" presName="composite" presStyleCnt="0"/>
      <dgm:spPr/>
    </dgm:pt>
    <dgm:pt modelId="{8CC549A6-740E-4CE5-8425-ED0CDFAF3729}" type="pres">
      <dgm:prSet presAssocID="{3DBB7BFB-7850-4C38-AB58-41D0D8E97EBB}" presName="imgShp" presStyleLbl="fgImgPlace1" presStyleIdx="4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645B40C6-4C39-4ED6-9BA4-AEE96407BA64}" type="pres">
      <dgm:prSet presAssocID="{3DBB7BFB-7850-4C38-AB58-41D0D8E97EB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D958FA2-F74E-40B5-9ACB-BDD48D031777}" srcId="{DE591FF6-E2C5-4903-A9F2-1207833A994B}" destId="{39679CC7-8BE0-4B21-A26C-566693734E74}" srcOrd="3" destOrd="0" parTransId="{980430BF-7DB9-42E9-92BB-C3F610E1E157}" sibTransId="{8F48C188-41FF-4BAC-8D18-4D8472F6E458}"/>
    <dgm:cxn modelId="{832B2EC9-9753-4C13-82B2-68A982D5E022}" type="presOf" srcId="{E75DB8F7-0422-415A-BF99-3F26D4F74FDD}" destId="{130ECCF3-039C-4773-B794-B5A0805F1D90}" srcOrd="0" destOrd="0" presId="urn:microsoft.com/office/officeart/2005/8/layout/vList3#4"/>
    <dgm:cxn modelId="{954C457A-645D-4546-934B-B4CE57E6F00C}" type="presOf" srcId="{BCAB8313-FB68-438F-B32B-347A48EB8BE8}" destId="{0C5F6D75-BA01-43A3-B5BE-95989F1BC7D0}" srcOrd="0" destOrd="0" presId="urn:microsoft.com/office/officeart/2005/8/layout/vList3#4"/>
    <dgm:cxn modelId="{07A90A28-F2B1-4D3B-B4C1-130B1B723B39}" type="presOf" srcId="{AD8F196A-4031-4922-A1C4-42302A29F162}" destId="{969DEB1A-FB46-44E1-8895-394F9E2F1095}" srcOrd="0" destOrd="0" presId="urn:microsoft.com/office/officeart/2005/8/layout/vList3#4"/>
    <dgm:cxn modelId="{21719594-0150-42A6-82DE-5604DC5E6358}" srcId="{DE591FF6-E2C5-4903-A9F2-1207833A994B}" destId="{AD8F196A-4031-4922-A1C4-42302A29F162}" srcOrd="1" destOrd="0" parTransId="{2F7C9D70-EA93-403C-9AAA-CCD354A570E7}" sibTransId="{AFFF5351-6417-488F-AF33-E274DFA8962F}"/>
    <dgm:cxn modelId="{EB027656-3984-4720-8530-28186CC39993}" type="presOf" srcId="{3DBB7BFB-7850-4C38-AB58-41D0D8E97EBB}" destId="{645B40C6-4C39-4ED6-9BA4-AEE96407BA64}" srcOrd="0" destOrd="0" presId="urn:microsoft.com/office/officeart/2005/8/layout/vList3#4"/>
    <dgm:cxn modelId="{60C17A3E-5B6E-4FF8-91FA-67B460B2D049}" type="presOf" srcId="{39679CC7-8BE0-4B21-A26C-566693734E74}" destId="{92739647-B660-47B9-B6FF-539CD97519AA}" srcOrd="0" destOrd="0" presId="urn:microsoft.com/office/officeart/2005/8/layout/vList3#4"/>
    <dgm:cxn modelId="{DD093A59-146D-444A-8D78-3975EB7A2840}" srcId="{DE591FF6-E2C5-4903-A9F2-1207833A994B}" destId="{BCAB8313-FB68-438F-B32B-347A48EB8BE8}" srcOrd="0" destOrd="0" parTransId="{998B4E5F-44A9-4214-9BC0-C454250AD29B}" sibTransId="{29F03F25-E5C4-43FA-B911-F1068E325F2E}"/>
    <dgm:cxn modelId="{1896B71F-5858-481E-A7FD-E4267A32D86A}" srcId="{DE591FF6-E2C5-4903-A9F2-1207833A994B}" destId="{E75DB8F7-0422-415A-BF99-3F26D4F74FDD}" srcOrd="2" destOrd="0" parTransId="{98874F3F-02AB-4873-9423-7850353DFAFD}" sibTransId="{41A52D02-639F-4849-9C50-7C60CC83B9E9}"/>
    <dgm:cxn modelId="{205E138C-55B7-40C8-89B5-EB2393B1FF75}" type="presOf" srcId="{DE591FF6-E2C5-4903-A9F2-1207833A994B}" destId="{032E2D2F-28C2-4956-B116-6678EE29673C}" srcOrd="0" destOrd="0" presId="urn:microsoft.com/office/officeart/2005/8/layout/vList3#4"/>
    <dgm:cxn modelId="{267CB7CB-29B2-4BDA-906C-63AE9A8094BE}" srcId="{DE591FF6-E2C5-4903-A9F2-1207833A994B}" destId="{3DBB7BFB-7850-4C38-AB58-41D0D8E97EBB}" srcOrd="4" destOrd="0" parTransId="{D15B839E-1465-488E-BBD1-6853174E2D0E}" sibTransId="{A0C5D529-40F9-4645-8AF6-C22C84BAC4FA}"/>
    <dgm:cxn modelId="{676346D7-C9EB-4E19-BAAD-31A83CB6D7B8}" type="presParOf" srcId="{032E2D2F-28C2-4956-B116-6678EE29673C}" destId="{7746A084-23DA-4505-8E3E-E9A793B17392}" srcOrd="0" destOrd="0" presId="urn:microsoft.com/office/officeart/2005/8/layout/vList3#4"/>
    <dgm:cxn modelId="{32EE11E3-2011-4E32-AADC-A10EC5549A06}" type="presParOf" srcId="{7746A084-23DA-4505-8E3E-E9A793B17392}" destId="{D3233E78-0662-4261-BB51-912A57D4F089}" srcOrd="0" destOrd="0" presId="urn:microsoft.com/office/officeart/2005/8/layout/vList3#4"/>
    <dgm:cxn modelId="{4D528AE1-2E60-477D-909B-8A79DC1D05C2}" type="presParOf" srcId="{7746A084-23DA-4505-8E3E-E9A793B17392}" destId="{0C5F6D75-BA01-43A3-B5BE-95989F1BC7D0}" srcOrd="1" destOrd="0" presId="urn:microsoft.com/office/officeart/2005/8/layout/vList3#4"/>
    <dgm:cxn modelId="{DA759743-B00A-4A63-AE16-9967506F41B9}" type="presParOf" srcId="{032E2D2F-28C2-4956-B116-6678EE29673C}" destId="{B3C66798-0E82-4C48-B50E-9F9482450D94}" srcOrd="1" destOrd="0" presId="urn:microsoft.com/office/officeart/2005/8/layout/vList3#4"/>
    <dgm:cxn modelId="{8A41F2EF-4F7B-4459-BB62-4A98BC6EFF65}" type="presParOf" srcId="{032E2D2F-28C2-4956-B116-6678EE29673C}" destId="{CB23C18A-B03F-47B0-AB92-A1634BCD54FD}" srcOrd="2" destOrd="0" presId="urn:microsoft.com/office/officeart/2005/8/layout/vList3#4"/>
    <dgm:cxn modelId="{4E9EB76A-5A10-431F-A874-E1C04EBF292C}" type="presParOf" srcId="{CB23C18A-B03F-47B0-AB92-A1634BCD54FD}" destId="{3D17A84F-D8BB-4ABC-B2B0-D5918EDE008C}" srcOrd="0" destOrd="0" presId="urn:microsoft.com/office/officeart/2005/8/layout/vList3#4"/>
    <dgm:cxn modelId="{721A9147-560D-4940-B178-796BF84977E5}" type="presParOf" srcId="{CB23C18A-B03F-47B0-AB92-A1634BCD54FD}" destId="{969DEB1A-FB46-44E1-8895-394F9E2F1095}" srcOrd="1" destOrd="0" presId="urn:microsoft.com/office/officeart/2005/8/layout/vList3#4"/>
    <dgm:cxn modelId="{D1C00776-30F2-40D2-9251-2BEE9D229D6D}" type="presParOf" srcId="{032E2D2F-28C2-4956-B116-6678EE29673C}" destId="{2F4AB55E-3C89-4562-82B4-42C2477EDD52}" srcOrd="3" destOrd="0" presId="urn:microsoft.com/office/officeart/2005/8/layout/vList3#4"/>
    <dgm:cxn modelId="{846444B5-213D-4121-BD52-B2F4556AAED3}" type="presParOf" srcId="{032E2D2F-28C2-4956-B116-6678EE29673C}" destId="{1F9C25CA-C3A1-4598-BCBA-DC8CABE3FC91}" srcOrd="4" destOrd="0" presId="urn:microsoft.com/office/officeart/2005/8/layout/vList3#4"/>
    <dgm:cxn modelId="{28180C73-2785-4C98-BB75-83FA6E227451}" type="presParOf" srcId="{1F9C25CA-C3A1-4598-BCBA-DC8CABE3FC91}" destId="{A9BEDDF8-89C6-4166-9093-BC8AF08FE7E6}" srcOrd="0" destOrd="0" presId="urn:microsoft.com/office/officeart/2005/8/layout/vList3#4"/>
    <dgm:cxn modelId="{88D444A2-8B14-428C-9E03-E711C87D4819}" type="presParOf" srcId="{1F9C25CA-C3A1-4598-BCBA-DC8CABE3FC91}" destId="{130ECCF3-039C-4773-B794-B5A0805F1D90}" srcOrd="1" destOrd="0" presId="urn:microsoft.com/office/officeart/2005/8/layout/vList3#4"/>
    <dgm:cxn modelId="{B76B2F91-3765-4D14-A051-A824D67560C2}" type="presParOf" srcId="{032E2D2F-28C2-4956-B116-6678EE29673C}" destId="{161498B1-B7CC-4999-A87D-FCEFE723E026}" srcOrd="5" destOrd="0" presId="urn:microsoft.com/office/officeart/2005/8/layout/vList3#4"/>
    <dgm:cxn modelId="{2C034CD3-2075-4003-A10C-EC87BFC90FB6}" type="presParOf" srcId="{032E2D2F-28C2-4956-B116-6678EE29673C}" destId="{1488589F-2D95-451E-8155-F2554BC7A6C3}" srcOrd="6" destOrd="0" presId="urn:microsoft.com/office/officeart/2005/8/layout/vList3#4"/>
    <dgm:cxn modelId="{A89B958B-63ED-437F-BCDC-C4B4EA12D3A6}" type="presParOf" srcId="{1488589F-2D95-451E-8155-F2554BC7A6C3}" destId="{8DA317EA-18DA-499E-88ED-5D9D18C830FB}" srcOrd="0" destOrd="0" presId="urn:microsoft.com/office/officeart/2005/8/layout/vList3#4"/>
    <dgm:cxn modelId="{6874E076-541F-4578-984D-EF3FC94C7ED7}" type="presParOf" srcId="{1488589F-2D95-451E-8155-F2554BC7A6C3}" destId="{92739647-B660-47B9-B6FF-539CD97519AA}" srcOrd="1" destOrd="0" presId="urn:microsoft.com/office/officeart/2005/8/layout/vList3#4"/>
    <dgm:cxn modelId="{DE9A6088-2125-4E43-987B-D68FDDF26C17}" type="presParOf" srcId="{032E2D2F-28C2-4956-B116-6678EE29673C}" destId="{3CD157E4-DF71-4F61-9FBC-C5A31EFCE995}" srcOrd="7" destOrd="0" presId="urn:microsoft.com/office/officeart/2005/8/layout/vList3#4"/>
    <dgm:cxn modelId="{61401129-CBB5-4223-BAC7-FBACB8D7D228}" type="presParOf" srcId="{032E2D2F-28C2-4956-B116-6678EE29673C}" destId="{84038C1B-23EE-4BDA-8026-E012E309FEF8}" srcOrd="8" destOrd="0" presId="urn:microsoft.com/office/officeart/2005/8/layout/vList3#4"/>
    <dgm:cxn modelId="{8CE41C73-5D7A-46C0-9ECA-283BE47672A0}" type="presParOf" srcId="{84038C1B-23EE-4BDA-8026-E012E309FEF8}" destId="{8CC549A6-740E-4CE5-8425-ED0CDFAF3729}" srcOrd="0" destOrd="0" presId="urn:microsoft.com/office/officeart/2005/8/layout/vList3#4"/>
    <dgm:cxn modelId="{53D0A6E3-2E71-4437-B587-A9E0E04886C0}" type="presParOf" srcId="{84038C1B-23EE-4BDA-8026-E012E309FEF8}" destId="{645B40C6-4C39-4ED6-9BA4-AEE96407BA64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E591FF6-E2C5-4903-A9F2-1207833A994B}" type="doc">
      <dgm:prSet loTypeId="urn:microsoft.com/office/officeart/2005/8/layout/vList3#4" loCatId="list" qsTypeId="urn:microsoft.com/office/officeart/2005/8/quickstyle/simple3" qsCatId="simple" csTypeId="urn:microsoft.com/office/officeart/2005/8/colors/accent1_2#39" csCatId="accent1" phldr="1"/>
      <dgm:spPr/>
    </dgm:pt>
    <dgm:pt modelId="{BCAB8313-FB68-438F-B32B-347A48EB8BE8}">
      <dgm:prSet phldrT="[文本]" custT="1"/>
      <dgm:spPr/>
      <dgm:t>
        <a:bodyPr/>
        <a:lstStyle/>
        <a:p>
          <a:r>
            <a:rPr lang="en-US" altLang="zh-CN" sz="3200" dirty="0" smtClean="0">
              <a:solidFill>
                <a:schemeClr val="tx1"/>
              </a:solidFill>
              <a:latin typeface="+mj-ea"/>
              <a:ea typeface="+mj-ea"/>
            </a:rPr>
            <a:t>IBM</a:t>
          </a:r>
          <a:endParaRPr lang="zh-CN" altLang="en-US" sz="3200" dirty="0">
            <a:solidFill>
              <a:schemeClr val="tx1"/>
            </a:solidFill>
            <a:latin typeface="+mj-ea"/>
            <a:ea typeface="+mj-ea"/>
          </a:endParaRPr>
        </a:p>
      </dgm:t>
    </dgm:pt>
    <dgm:pt modelId="{998B4E5F-44A9-4214-9BC0-C454250AD29B}" type="par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29F03F25-E5C4-43FA-B911-F1068E325F2E}" type="sib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AD8F196A-4031-4922-A1C4-42302A29F162}">
      <dgm:prSet/>
      <dgm:spPr/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Amazon</a:t>
          </a:r>
          <a:endParaRPr lang="zh-CN" dirty="0">
            <a:solidFill>
              <a:schemeClr val="tx1"/>
            </a:solidFill>
          </a:endParaRPr>
        </a:p>
      </dgm:t>
    </dgm:pt>
    <dgm:pt modelId="{2F7C9D70-EA93-403C-9AAA-CCD354A570E7}" type="par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AFFF5351-6417-488F-AF33-E274DFA8962F}" type="sib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E75DB8F7-0422-415A-BF99-3F26D4F74FDD}">
      <dgm:prSet/>
      <dgm:spPr/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Google</a:t>
          </a:r>
          <a:endParaRPr lang="zh-CN" dirty="0">
            <a:solidFill>
              <a:schemeClr val="tx1"/>
            </a:solidFill>
          </a:endParaRPr>
        </a:p>
      </dgm:t>
    </dgm:pt>
    <dgm:pt modelId="{98874F3F-02AB-4873-9423-7850353DFAFD}" type="par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41A52D02-639F-4849-9C50-7C60CC83B9E9}" type="sib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39679CC7-8BE0-4B21-A26C-566693734E74}">
      <dgm:prSet/>
      <dgm:spPr/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Salesforce.com</a:t>
          </a:r>
          <a:endParaRPr lang="zh-CN" dirty="0">
            <a:solidFill>
              <a:schemeClr val="tx1"/>
            </a:solidFill>
          </a:endParaRPr>
        </a:p>
      </dgm:t>
    </dgm:pt>
    <dgm:pt modelId="{980430BF-7DB9-42E9-92BB-C3F610E1E157}" type="par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8F48C188-41FF-4BAC-8D18-4D8472F6E458}" type="sib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3DBB7BFB-7850-4C38-AB58-41D0D8E97EBB}">
      <dgm:prSet/>
      <dgm:spPr/>
      <dgm:t>
        <a:bodyPr/>
        <a:lstStyle/>
        <a:p>
          <a:r>
            <a:rPr lang="en-US" altLang="zh-CN" dirty="0" smtClean="0">
              <a:solidFill>
                <a:srgbClr val="FF0000"/>
              </a:solidFill>
            </a:rPr>
            <a:t>Microsoft</a:t>
          </a:r>
          <a:endParaRPr lang="zh-CN" dirty="0">
            <a:solidFill>
              <a:srgbClr val="FF0000"/>
            </a:solidFill>
          </a:endParaRPr>
        </a:p>
      </dgm:t>
    </dgm:pt>
    <dgm:pt modelId="{D15B839E-1465-488E-BBD1-6853174E2D0E}" type="par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A0C5D529-40F9-4645-8AF6-C22C84BAC4FA}" type="sib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032E2D2F-28C2-4956-B116-6678EE29673C}" type="pres">
      <dgm:prSet presAssocID="{DE591FF6-E2C5-4903-A9F2-1207833A994B}" presName="linearFlow" presStyleCnt="0">
        <dgm:presLayoutVars>
          <dgm:dir/>
          <dgm:resizeHandles val="exact"/>
        </dgm:presLayoutVars>
      </dgm:prSet>
      <dgm:spPr/>
    </dgm:pt>
    <dgm:pt modelId="{7746A084-23DA-4505-8E3E-E9A793B17392}" type="pres">
      <dgm:prSet presAssocID="{BCAB8313-FB68-438F-B32B-347A48EB8BE8}" presName="composite" presStyleCnt="0"/>
      <dgm:spPr/>
    </dgm:pt>
    <dgm:pt modelId="{D3233E78-0662-4261-BB51-912A57D4F089}" type="pres">
      <dgm:prSet presAssocID="{BCAB8313-FB68-438F-B32B-347A48EB8BE8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0C5F6D75-BA01-43A3-B5BE-95989F1BC7D0}" type="pres">
      <dgm:prSet presAssocID="{BCAB8313-FB68-438F-B32B-347A48EB8BE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C66798-0E82-4C48-B50E-9F9482450D94}" type="pres">
      <dgm:prSet presAssocID="{29F03F25-E5C4-43FA-B911-F1068E325F2E}" presName="spacing" presStyleCnt="0"/>
      <dgm:spPr/>
    </dgm:pt>
    <dgm:pt modelId="{CB23C18A-B03F-47B0-AB92-A1634BCD54FD}" type="pres">
      <dgm:prSet presAssocID="{AD8F196A-4031-4922-A1C4-42302A29F162}" presName="composite" presStyleCnt="0"/>
      <dgm:spPr/>
    </dgm:pt>
    <dgm:pt modelId="{3D17A84F-D8BB-4ABC-B2B0-D5918EDE008C}" type="pres">
      <dgm:prSet presAssocID="{AD8F196A-4031-4922-A1C4-42302A29F162}" presName="imgShp" presStyleLbl="fgImgPlace1" presStyleIdx="1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969DEB1A-FB46-44E1-8895-394F9E2F1095}" type="pres">
      <dgm:prSet presAssocID="{AD8F196A-4031-4922-A1C4-42302A29F16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4AB55E-3C89-4562-82B4-42C2477EDD52}" type="pres">
      <dgm:prSet presAssocID="{AFFF5351-6417-488F-AF33-E274DFA8962F}" presName="spacing" presStyleCnt="0"/>
      <dgm:spPr/>
    </dgm:pt>
    <dgm:pt modelId="{1F9C25CA-C3A1-4598-BCBA-DC8CABE3FC91}" type="pres">
      <dgm:prSet presAssocID="{E75DB8F7-0422-415A-BF99-3F26D4F74FDD}" presName="composite" presStyleCnt="0"/>
      <dgm:spPr/>
    </dgm:pt>
    <dgm:pt modelId="{A9BEDDF8-89C6-4166-9093-BC8AF08FE7E6}" type="pres">
      <dgm:prSet presAssocID="{E75DB8F7-0422-415A-BF99-3F26D4F74FDD}" presName="imgShp" presStyleLbl="fgImgPlace1" presStyleIdx="2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130ECCF3-039C-4773-B794-B5A0805F1D90}" type="pres">
      <dgm:prSet presAssocID="{E75DB8F7-0422-415A-BF99-3F26D4F74FD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1498B1-B7CC-4999-A87D-FCEFE723E026}" type="pres">
      <dgm:prSet presAssocID="{41A52D02-639F-4849-9C50-7C60CC83B9E9}" presName="spacing" presStyleCnt="0"/>
      <dgm:spPr/>
    </dgm:pt>
    <dgm:pt modelId="{1488589F-2D95-451E-8155-F2554BC7A6C3}" type="pres">
      <dgm:prSet presAssocID="{39679CC7-8BE0-4B21-A26C-566693734E74}" presName="composite" presStyleCnt="0"/>
      <dgm:spPr/>
    </dgm:pt>
    <dgm:pt modelId="{8DA317EA-18DA-499E-88ED-5D9D18C830FB}" type="pres">
      <dgm:prSet presAssocID="{39679CC7-8BE0-4B21-A26C-566693734E74}" presName="imgShp" presStyleLbl="fgImgPlace1" presStyleIdx="3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92739647-B660-47B9-B6FF-539CD97519AA}" type="pres">
      <dgm:prSet presAssocID="{39679CC7-8BE0-4B21-A26C-566693734E7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D157E4-DF71-4F61-9FBC-C5A31EFCE995}" type="pres">
      <dgm:prSet presAssocID="{8F48C188-41FF-4BAC-8D18-4D8472F6E458}" presName="spacing" presStyleCnt="0"/>
      <dgm:spPr/>
    </dgm:pt>
    <dgm:pt modelId="{84038C1B-23EE-4BDA-8026-E012E309FEF8}" type="pres">
      <dgm:prSet presAssocID="{3DBB7BFB-7850-4C38-AB58-41D0D8E97EBB}" presName="composite" presStyleCnt="0"/>
      <dgm:spPr/>
    </dgm:pt>
    <dgm:pt modelId="{8CC549A6-740E-4CE5-8425-ED0CDFAF3729}" type="pres">
      <dgm:prSet presAssocID="{3DBB7BFB-7850-4C38-AB58-41D0D8E97EBB}" presName="imgShp" presStyleLbl="fgImgPlace1" presStyleIdx="4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645B40C6-4C39-4ED6-9BA4-AEE96407BA64}" type="pres">
      <dgm:prSet presAssocID="{3DBB7BFB-7850-4C38-AB58-41D0D8E97EB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D958FA2-F74E-40B5-9ACB-BDD48D031777}" srcId="{DE591FF6-E2C5-4903-A9F2-1207833A994B}" destId="{39679CC7-8BE0-4B21-A26C-566693734E74}" srcOrd="3" destOrd="0" parTransId="{980430BF-7DB9-42E9-92BB-C3F610E1E157}" sibTransId="{8F48C188-41FF-4BAC-8D18-4D8472F6E458}"/>
    <dgm:cxn modelId="{EE28E082-E943-4E51-901F-506F33519E94}" type="presOf" srcId="{E75DB8F7-0422-415A-BF99-3F26D4F74FDD}" destId="{130ECCF3-039C-4773-B794-B5A0805F1D90}" srcOrd="0" destOrd="0" presId="urn:microsoft.com/office/officeart/2005/8/layout/vList3#4"/>
    <dgm:cxn modelId="{EFEF823D-2729-4AF9-AB8D-60923F836EC0}" type="presOf" srcId="{39679CC7-8BE0-4B21-A26C-566693734E74}" destId="{92739647-B660-47B9-B6FF-539CD97519AA}" srcOrd="0" destOrd="0" presId="urn:microsoft.com/office/officeart/2005/8/layout/vList3#4"/>
    <dgm:cxn modelId="{21719594-0150-42A6-82DE-5604DC5E6358}" srcId="{DE591FF6-E2C5-4903-A9F2-1207833A994B}" destId="{AD8F196A-4031-4922-A1C4-42302A29F162}" srcOrd="1" destOrd="0" parTransId="{2F7C9D70-EA93-403C-9AAA-CCD354A570E7}" sibTransId="{AFFF5351-6417-488F-AF33-E274DFA8962F}"/>
    <dgm:cxn modelId="{DD093A59-146D-444A-8D78-3975EB7A2840}" srcId="{DE591FF6-E2C5-4903-A9F2-1207833A994B}" destId="{BCAB8313-FB68-438F-B32B-347A48EB8BE8}" srcOrd="0" destOrd="0" parTransId="{998B4E5F-44A9-4214-9BC0-C454250AD29B}" sibTransId="{29F03F25-E5C4-43FA-B911-F1068E325F2E}"/>
    <dgm:cxn modelId="{1896B71F-5858-481E-A7FD-E4267A32D86A}" srcId="{DE591FF6-E2C5-4903-A9F2-1207833A994B}" destId="{E75DB8F7-0422-415A-BF99-3F26D4F74FDD}" srcOrd="2" destOrd="0" parTransId="{98874F3F-02AB-4873-9423-7850353DFAFD}" sibTransId="{41A52D02-639F-4849-9C50-7C60CC83B9E9}"/>
    <dgm:cxn modelId="{6C6042AE-1729-442D-9F39-E039BE6D5271}" type="presOf" srcId="{3DBB7BFB-7850-4C38-AB58-41D0D8E97EBB}" destId="{645B40C6-4C39-4ED6-9BA4-AEE96407BA64}" srcOrd="0" destOrd="0" presId="urn:microsoft.com/office/officeart/2005/8/layout/vList3#4"/>
    <dgm:cxn modelId="{7C30F990-34C4-4F54-98BD-BA1607C18E7F}" type="presOf" srcId="{AD8F196A-4031-4922-A1C4-42302A29F162}" destId="{969DEB1A-FB46-44E1-8895-394F9E2F1095}" srcOrd="0" destOrd="0" presId="urn:microsoft.com/office/officeart/2005/8/layout/vList3#4"/>
    <dgm:cxn modelId="{89C6325B-3C00-4A43-B785-82DBF7A62D07}" type="presOf" srcId="{DE591FF6-E2C5-4903-A9F2-1207833A994B}" destId="{032E2D2F-28C2-4956-B116-6678EE29673C}" srcOrd="0" destOrd="0" presId="urn:microsoft.com/office/officeart/2005/8/layout/vList3#4"/>
    <dgm:cxn modelId="{267CB7CB-29B2-4BDA-906C-63AE9A8094BE}" srcId="{DE591FF6-E2C5-4903-A9F2-1207833A994B}" destId="{3DBB7BFB-7850-4C38-AB58-41D0D8E97EBB}" srcOrd="4" destOrd="0" parTransId="{D15B839E-1465-488E-BBD1-6853174E2D0E}" sibTransId="{A0C5D529-40F9-4645-8AF6-C22C84BAC4FA}"/>
    <dgm:cxn modelId="{1BEB39D8-A73B-412C-8606-89BA88286EF8}" type="presOf" srcId="{BCAB8313-FB68-438F-B32B-347A48EB8BE8}" destId="{0C5F6D75-BA01-43A3-B5BE-95989F1BC7D0}" srcOrd="0" destOrd="0" presId="urn:microsoft.com/office/officeart/2005/8/layout/vList3#4"/>
    <dgm:cxn modelId="{13E50BD5-65D3-429E-A6ED-DF90F223E852}" type="presParOf" srcId="{032E2D2F-28C2-4956-B116-6678EE29673C}" destId="{7746A084-23DA-4505-8E3E-E9A793B17392}" srcOrd="0" destOrd="0" presId="urn:microsoft.com/office/officeart/2005/8/layout/vList3#4"/>
    <dgm:cxn modelId="{62014093-6134-45CD-8D1A-DB935E6A9AE4}" type="presParOf" srcId="{7746A084-23DA-4505-8E3E-E9A793B17392}" destId="{D3233E78-0662-4261-BB51-912A57D4F089}" srcOrd="0" destOrd="0" presId="urn:microsoft.com/office/officeart/2005/8/layout/vList3#4"/>
    <dgm:cxn modelId="{3BFBDCEB-8048-41AC-A80A-476DBB4C9FFE}" type="presParOf" srcId="{7746A084-23DA-4505-8E3E-E9A793B17392}" destId="{0C5F6D75-BA01-43A3-B5BE-95989F1BC7D0}" srcOrd="1" destOrd="0" presId="urn:microsoft.com/office/officeart/2005/8/layout/vList3#4"/>
    <dgm:cxn modelId="{D5C3167D-8008-4B86-8D7E-2E7794092E13}" type="presParOf" srcId="{032E2D2F-28C2-4956-B116-6678EE29673C}" destId="{B3C66798-0E82-4C48-B50E-9F9482450D94}" srcOrd="1" destOrd="0" presId="urn:microsoft.com/office/officeart/2005/8/layout/vList3#4"/>
    <dgm:cxn modelId="{51743FAA-1116-4FCE-89D5-FF71D711F8C2}" type="presParOf" srcId="{032E2D2F-28C2-4956-B116-6678EE29673C}" destId="{CB23C18A-B03F-47B0-AB92-A1634BCD54FD}" srcOrd="2" destOrd="0" presId="urn:microsoft.com/office/officeart/2005/8/layout/vList3#4"/>
    <dgm:cxn modelId="{B8A8E308-D667-450A-8A27-7C0991CF82E5}" type="presParOf" srcId="{CB23C18A-B03F-47B0-AB92-A1634BCD54FD}" destId="{3D17A84F-D8BB-4ABC-B2B0-D5918EDE008C}" srcOrd="0" destOrd="0" presId="urn:microsoft.com/office/officeart/2005/8/layout/vList3#4"/>
    <dgm:cxn modelId="{93014566-ECC8-4850-A40A-70EFE56D4B2E}" type="presParOf" srcId="{CB23C18A-B03F-47B0-AB92-A1634BCD54FD}" destId="{969DEB1A-FB46-44E1-8895-394F9E2F1095}" srcOrd="1" destOrd="0" presId="urn:microsoft.com/office/officeart/2005/8/layout/vList3#4"/>
    <dgm:cxn modelId="{73C32F46-E5BE-4AA8-811E-DB022BEFAC26}" type="presParOf" srcId="{032E2D2F-28C2-4956-B116-6678EE29673C}" destId="{2F4AB55E-3C89-4562-82B4-42C2477EDD52}" srcOrd="3" destOrd="0" presId="urn:microsoft.com/office/officeart/2005/8/layout/vList3#4"/>
    <dgm:cxn modelId="{3D888CAF-2C83-4B2D-BE2C-2C6BB729B6D8}" type="presParOf" srcId="{032E2D2F-28C2-4956-B116-6678EE29673C}" destId="{1F9C25CA-C3A1-4598-BCBA-DC8CABE3FC91}" srcOrd="4" destOrd="0" presId="urn:microsoft.com/office/officeart/2005/8/layout/vList3#4"/>
    <dgm:cxn modelId="{B47CA842-FFB9-4399-8888-3677E0757296}" type="presParOf" srcId="{1F9C25CA-C3A1-4598-BCBA-DC8CABE3FC91}" destId="{A9BEDDF8-89C6-4166-9093-BC8AF08FE7E6}" srcOrd="0" destOrd="0" presId="urn:microsoft.com/office/officeart/2005/8/layout/vList3#4"/>
    <dgm:cxn modelId="{90EEE54E-0F79-4574-84DE-C1831F42C470}" type="presParOf" srcId="{1F9C25CA-C3A1-4598-BCBA-DC8CABE3FC91}" destId="{130ECCF3-039C-4773-B794-B5A0805F1D90}" srcOrd="1" destOrd="0" presId="urn:microsoft.com/office/officeart/2005/8/layout/vList3#4"/>
    <dgm:cxn modelId="{CD865EFC-CA76-4103-BB74-7A2FDEC357F7}" type="presParOf" srcId="{032E2D2F-28C2-4956-B116-6678EE29673C}" destId="{161498B1-B7CC-4999-A87D-FCEFE723E026}" srcOrd="5" destOrd="0" presId="urn:microsoft.com/office/officeart/2005/8/layout/vList3#4"/>
    <dgm:cxn modelId="{14C585C8-563C-464B-9211-3EFC088A8117}" type="presParOf" srcId="{032E2D2F-28C2-4956-B116-6678EE29673C}" destId="{1488589F-2D95-451E-8155-F2554BC7A6C3}" srcOrd="6" destOrd="0" presId="urn:microsoft.com/office/officeart/2005/8/layout/vList3#4"/>
    <dgm:cxn modelId="{9ABC551C-0CB7-4B8C-BB03-0CAA41D9117E}" type="presParOf" srcId="{1488589F-2D95-451E-8155-F2554BC7A6C3}" destId="{8DA317EA-18DA-499E-88ED-5D9D18C830FB}" srcOrd="0" destOrd="0" presId="urn:microsoft.com/office/officeart/2005/8/layout/vList3#4"/>
    <dgm:cxn modelId="{C7235E85-757D-4CF2-B08F-E320F7711544}" type="presParOf" srcId="{1488589F-2D95-451E-8155-F2554BC7A6C3}" destId="{92739647-B660-47B9-B6FF-539CD97519AA}" srcOrd="1" destOrd="0" presId="urn:microsoft.com/office/officeart/2005/8/layout/vList3#4"/>
    <dgm:cxn modelId="{D6C8B79A-2D50-4A2D-95FD-A06D5BB073C2}" type="presParOf" srcId="{032E2D2F-28C2-4956-B116-6678EE29673C}" destId="{3CD157E4-DF71-4F61-9FBC-C5A31EFCE995}" srcOrd="7" destOrd="0" presId="urn:microsoft.com/office/officeart/2005/8/layout/vList3#4"/>
    <dgm:cxn modelId="{63CDDEE7-CFFF-4477-97C1-210006E61922}" type="presParOf" srcId="{032E2D2F-28C2-4956-B116-6678EE29673C}" destId="{84038C1B-23EE-4BDA-8026-E012E309FEF8}" srcOrd="8" destOrd="0" presId="urn:microsoft.com/office/officeart/2005/8/layout/vList3#4"/>
    <dgm:cxn modelId="{9B6C4220-030D-4DE5-B80F-3C32B6200D38}" type="presParOf" srcId="{84038C1B-23EE-4BDA-8026-E012E309FEF8}" destId="{8CC549A6-740E-4CE5-8425-ED0CDFAF3729}" srcOrd="0" destOrd="0" presId="urn:microsoft.com/office/officeart/2005/8/layout/vList3#4"/>
    <dgm:cxn modelId="{C4BF762B-E66D-40FA-8D62-CE6174FE518C}" type="presParOf" srcId="{84038C1B-23EE-4BDA-8026-E012E309FEF8}" destId="{645B40C6-4C39-4ED6-9BA4-AEE96407BA64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54DFCE-45B3-4696-9D97-17210780F8FF}" type="doc">
      <dgm:prSet loTypeId="urn:microsoft.com/office/officeart/2005/8/layout/radial4" loCatId="relationship" qsTypeId="urn:microsoft.com/office/officeart/2005/8/quickstyle/3d7" qsCatId="3D" csTypeId="urn:microsoft.com/office/officeart/2005/8/colors/accent1_2#26" csCatId="accent1" phldr="1"/>
      <dgm:spPr/>
      <dgm:t>
        <a:bodyPr/>
        <a:lstStyle/>
        <a:p>
          <a:endParaRPr lang="zh-CN" altLang="en-US"/>
        </a:p>
      </dgm:t>
    </dgm:pt>
    <dgm:pt modelId="{8FF33EA2-4ACF-4FB0-9A3E-FDA7E4B29BC1}">
      <dgm:prSet/>
      <dgm:spPr/>
      <dgm:t>
        <a:bodyPr/>
        <a:lstStyle/>
        <a:p>
          <a:pPr rtl="0"/>
          <a:r>
            <a:rPr lang="zh-CN" altLang="en-US" dirty="0" smtClean="0"/>
            <a:t>云计算产品</a:t>
          </a:r>
          <a:endParaRPr lang="zh-CN" dirty="0"/>
        </a:p>
      </dgm:t>
    </dgm:pt>
    <dgm:pt modelId="{A432556F-486F-45FF-AFB6-CA6741F8FC72}" type="parTrans" cxnId="{2BEAB75B-1801-4BF6-B7AE-167A1DFF65E9}">
      <dgm:prSet/>
      <dgm:spPr/>
      <dgm:t>
        <a:bodyPr/>
        <a:lstStyle/>
        <a:p>
          <a:endParaRPr lang="zh-CN" altLang="en-US"/>
        </a:p>
      </dgm:t>
    </dgm:pt>
    <dgm:pt modelId="{C2AA31F8-8232-4AAF-8949-5A0937DC633F}" type="sibTrans" cxnId="{2BEAB75B-1801-4BF6-B7AE-167A1DFF65E9}">
      <dgm:prSet/>
      <dgm:spPr/>
      <dgm:t>
        <a:bodyPr/>
        <a:lstStyle/>
        <a:p>
          <a:endParaRPr lang="zh-CN" altLang="en-US"/>
        </a:p>
      </dgm:t>
    </dgm:pt>
    <dgm:pt modelId="{DC86631C-8D58-4E17-9E47-813B90FBCA55}">
      <dgm:prSet/>
      <dgm:spPr/>
      <dgm:t>
        <a:bodyPr/>
        <a:lstStyle/>
        <a:p>
          <a:pPr rtl="0"/>
          <a:r>
            <a:rPr lang="zh-CN" smtClean="0"/>
            <a:t>基础设施层</a:t>
          </a:r>
          <a:endParaRPr lang="zh-CN"/>
        </a:p>
      </dgm:t>
    </dgm:pt>
    <dgm:pt modelId="{42F85962-F2F3-4326-B680-997FF9043D66}" type="parTrans" cxnId="{478FF763-65E9-4045-8714-B1D44853FF57}">
      <dgm:prSet/>
      <dgm:spPr/>
      <dgm:t>
        <a:bodyPr/>
        <a:lstStyle/>
        <a:p>
          <a:endParaRPr lang="zh-CN" altLang="en-US"/>
        </a:p>
      </dgm:t>
    </dgm:pt>
    <dgm:pt modelId="{B7EFF171-1FE9-450D-991A-4CCBE8DC8F48}" type="sibTrans" cxnId="{478FF763-65E9-4045-8714-B1D44853FF57}">
      <dgm:prSet/>
      <dgm:spPr/>
      <dgm:t>
        <a:bodyPr/>
        <a:lstStyle/>
        <a:p>
          <a:endParaRPr lang="zh-CN" altLang="en-US"/>
        </a:p>
      </dgm:t>
    </dgm:pt>
    <dgm:pt modelId="{ED44CBA8-2AAC-4503-896F-1E5781F37EDB}">
      <dgm:prSet/>
      <dgm:spPr/>
      <dgm:t>
        <a:bodyPr/>
        <a:lstStyle/>
        <a:p>
          <a:pPr rtl="0"/>
          <a:r>
            <a:rPr lang="zh-CN" smtClean="0"/>
            <a:t>平台层</a:t>
          </a:r>
          <a:endParaRPr lang="zh-CN"/>
        </a:p>
      </dgm:t>
    </dgm:pt>
    <dgm:pt modelId="{7EDE1CDD-8E96-43B8-B2E8-6785492421B3}" type="parTrans" cxnId="{E669474C-7887-465A-9D34-E7339C017C80}">
      <dgm:prSet/>
      <dgm:spPr/>
      <dgm:t>
        <a:bodyPr/>
        <a:lstStyle/>
        <a:p>
          <a:endParaRPr lang="zh-CN" altLang="en-US"/>
        </a:p>
      </dgm:t>
    </dgm:pt>
    <dgm:pt modelId="{1BEB87D3-7EC2-4E76-A7CD-CE09C9671E50}" type="sibTrans" cxnId="{E669474C-7887-465A-9D34-E7339C017C80}">
      <dgm:prSet/>
      <dgm:spPr/>
      <dgm:t>
        <a:bodyPr/>
        <a:lstStyle/>
        <a:p>
          <a:endParaRPr lang="zh-CN" altLang="en-US"/>
        </a:p>
      </dgm:t>
    </dgm:pt>
    <dgm:pt modelId="{F06FFE4F-A4BC-4B49-95F6-95914C96A65A}">
      <dgm:prSet/>
      <dgm:spPr/>
      <dgm:t>
        <a:bodyPr/>
        <a:lstStyle/>
        <a:p>
          <a:pPr rtl="0"/>
          <a:r>
            <a:rPr lang="zh-CN" smtClean="0"/>
            <a:t>应用层</a:t>
          </a:r>
          <a:endParaRPr lang="zh-CN"/>
        </a:p>
      </dgm:t>
    </dgm:pt>
    <dgm:pt modelId="{B47752CB-CB5E-4398-9A95-FE0825B335D4}" type="parTrans" cxnId="{476BFC63-490C-4DC8-85A3-540AF4EC278F}">
      <dgm:prSet/>
      <dgm:spPr/>
      <dgm:t>
        <a:bodyPr/>
        <a:lstStyle/>
        <a:p>
          <a:endParaRPr lang="zh-CN" altLang="en-US"/>
        </a:p>
      </dgm:t>
    </dgm:pt>
    <dgm:pt modelId="{3BDD18DD-FA43-4BB9-8E69-749423106207}" type="sibTrans" cxnId="{476BFC63-490C-4DC8-85A3-540AF4EC278F}">
      <dgm:prSet/>
      <dgm:spPr/>
      <dgm:t>
        <a:bodyPr/>
        <a:lstStyle/>
        <a:p>
          <a:endParaRPr lang="zh-CN" altLang="en-US"/>
        </a:p>
      </dgm:t>
    </dgm:pt>
    <dgm:pt modelId="{09CCC402-6ADD-4611-B720-05C86D741BA0}" type="pres">
      <dgm:prSet presAssocID="{2154DFCE-45B3-4696-9D97-17210780F8F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E10FE1D-23EA-4F77-9516-E32B043B252E}" type="pres">
      <dgm:prSet presAssocID="{8FF33EA2-4ACF-4FB0-9A3E-FDA7E4B29BC1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79A83F1F-9CF4-4C9B-9573-8754E4F5110F}" type="pres">
      <dgm:prSet presAssocID="{42F85962-F2F3-4326-B680-997FF9043D66}" presName="parTrans" presStyleLbl="bgSibTrans2D1" presStyleIdx="0" presStyleCnt="3"/>
      <dgm:spPr/>
      <dgm:t>
        <a:bodyPr/>
        <a:lstStyle/>
        <a:p>
          <a:endParaRPr lang="zh-CN" altLang="en-US"/>
        </a:p>
      </dgm:t>
    </dgm:pt>
    <dgm:pt modelId="{8B3A9FAB-49CD-4DA6-AE51-17126E53A2F8}" type="pres">
      <dgm:prSet presAssocID="{DC86631C-8D58-4E17-9E47-813B90FBCA5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A4CDEF-DC5D-4F8A-B10A-72B4C69D93D5}" type="pres">
      <dgm:prSet presAssocID="{7EDE1CDD-8E96-43B8-B2E8-6785492421B3}" presName="parTrans" presStyleLbl="bgSibTrans2D1" presStyleIdx="1" presStyleCnt="3"/>
      <dgm:spPr/>
      <dgm:t>
        <a:bodyPr/>
        <a:lstStyle/>
        <a:p>
          <a:endParaRPr lang="zh-CN" altLang="en-US"/>
        </a:p>
      </dgm:t>
    </dgm:pt>
    <dgm:pt modelId="{8719F963-2938-4D4A-B986-BDC08C52EE77}" type="pres">
      <dgm:prSet presAssocID="{ED44CBA8-2AAC-4503-896F-1E5781F37ED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421704-9279-49FB-9BA6-FADACCE0BB5D}" type="pres">
      <dgm:prSet presAssocID="{B47752CB-CB5E-4398-9A95-FE0825B335D4}" presName="parTrans" presStyleLbl="bgSibTrans2D1" presStyleIdx="2" presStyleCnt="3"/>
      <dgm:spPr/>
      <dgm:t>
        <a:bodyPr/>
        <a:lstStyle/>
        <a:p>
          <a:endParaRPr lang="zh-CN" altLang="en-US"/>
        </a:p>
      </dgm:t>
    </dgm:pt>
    <dgm:pt modelId="{BDE65CAE-6238-4E82-8F0A-B7637978BEC8}" type="pres">
      <dgm:prSet presAssocID="{F06FFE4F-A4BC-4B49-95F6-95914C96A65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3DAF753-4C3A-4D52-BE76-86EBAAE7EBBB}" type="presOf" srcId="{2154DFCE-45B3-4696-9D97-17210780F8FF}" destId="{09CCC402-6ADD-4611-B720-05C86D741BA0}" srcOrd="0" destOrd="0" presId="urn:microsoft.com/office/officeart/2005/8/layout/radial4"/>
    <dgm:cxn modelId="{CD7014E8-0F1D-427E-8445-04ED6A1832BF}" type="presOf" srcId="{42F85962-F2F3-4326-B680-997FF9043D66}" destId="{79A83F1F-9CF4-4C9B-9573-8754E4F5110F}" srcOrd="0" destOrd="0" presId="urn:microsoft.com/office/officeart/2005/8/layout/radial4"/>
    <dgm:cxn modelId="{9D23B6AE-ADB1-46A7-B76E-C40D8B106497}" type="presOf" srcId="{ED44CBA8-2AAC-4503-896F-1E5781F37EDB}" destId="{8719F963-2938-4D4A-B986-BDC08C52EE77}" srcOrd="0" destOrd="0" presId="urn:microsoft.com/office/officeart/2005/8/layout/radial4"/>
    <dgm:cxn modelId="{476BFC63-490C-4DC8-85A3-540AF4EC278F}" srcId="{8FF33EA2-4ACF-4FB0-9A3E-FDA7E4B29BC1}" destId="{F06FFE4F-A4BC-4B49-95F6-95914C96A65A}" srcOrd="2" destOrd="0" parTransId="{B47752CB-CB5E-4398-9A95-FE0825B335D4}" sibTransId="{3BDD18DD-FA43-4BB9-8E69-749423106207}"/>
    <dgm:cxn modelId="{99C09F17-1EC5-421A-9493-974F18642583}" type="presOf" srcId="{F06FFE4F-A4BC-4B49-95F6-95914C96A65A}" destId="{BDE65CAE-6238-4E82-8F0A-B7637978BEC8}" srcOrd="0" destOrd="0" presId="urn:microsoft.com/office/officeart/2005/8/layout/radial4"/>
    <dgm:cxn modelId="{E669474C-7887-465A-9D34-E7339C017C80}" srcId="{8FF33EA2-4ACF-4FB0-9A3E-FDA7E4B29BC1}" destId="{ED44CBA8-2AAC-4503-896F-1E5781F37EDB}" srcOrd="1" destOrd="0" parTransId="{7EDE1CDD-8E96-43B8-B2E8-6785492421B3}" sibTransId="{1BEB87D3-7EC2-4E76-A7CD-CE09C9671E50}"/>
    <dgm:cxn modelId="{084063AB-A0B5-4F7B-8C7E-0054CFFB492A}" type="presOf" srcId="{DC86631C-8D58-4E17-9E47-813B90FBCA55}" destId="{8B3A9FAB-49CD-4DA6-AE51-17126E53A2F8}" srcOrd="0" destOrd="0" presId="urn:microsoft.com/office/officeart/2005/8/layout/radial4"/>
    <dgm:cxn modelId="{037B832F-73F0-44B5-9271-EDEFF106B430}" type="presOf" srcId="{8FF33EA2-4ACF-4FB0-9A3E-FDA7E4B29BC1}" destId="{8E10FE1D-23EA-4F77-9516-E32B043B252E}" srcOrd="0" destOrd="0" presId="urn:microsoft.com/office/officeart/2005/8/layout/radial4"/>
    <dgm:cxn modelId="{20F91BBF-134F-4928-A563-85C606FD48B0}" type="presOf" srcId="{B47752CB-CB5E-4398-9A95-FE0825B335D4}" destId="{45421704-9279-49FB-9BA6-FADACCE0BB5D}" srcOrd="0" destOrd="0" presId="urn:microsoft.com/office/officeart/2005/8/layout/radial4"/>
    <dgm:cxn modelId="{478FF763-65E9-4045-8714-B1D44853FF57}" srcId="{8FF33EA2-4ACF-4FB0-9A3E-FDA7E4B29BC1}" destId="{DC86631C-8D58-4E17-9E47-813B90FBCA55}" srcOrd="0" destOrd="0" parTransId="{42F85962-F2F3-4326-B680-997FF9043D66}" sibTransId="{B7EFF171-1FE9-450D-991A-4CCBE8DC8F48}"/>
    <dgm:cxn modelId="{2BEAB75B-1801-4BF6-B7AE-167A1DFF65E9}" srcId="{2154DFCE-45B3-4696-9D97-17210780F8FF}" destId="{8FF33EA2-4ACF-4FB0-9A3E-FDA7E4B29BC1}" srcOrd="0" destOrd="0" parTransId="{A432556F-486F-45FF-AFB6-CA6741F8FC72}" sibTransId="{C2AA31F8-8232-4AAF-8949-5A0937DC633F}"/>
    <dgm:cxn modelId="{55D5A0B5-482F-49C7-B0E3-463F548A4161}" type="presOf" srcId="{7EDE1CDD-8E96-43B8-B2E8-6785492421B3}" destId="{36A4CDEF-DC5D-4F8A-B10A-72B4C69D93D5}" srcOrd="0" destOrd="0" presId="urn:microsoft.com/office/officeart/2005/8/layout/radial4"/>
    <dgm:cxn modelId="{4C1BF94C-DDC0-49CF-B4BE-E7381BD84310}" type="presParOf" srcId="{09CCC402-6ADD-4611-B720-05C86D741BA0}" destId="{8E10FE1D-23EA-4F77-9516-E32B043B252E}" srcOrd="0" destOrd="0" presId="urn:microsoft.com/office/officeart/2005/8/layout/radial4"/>
    <dgm:cxn modelId="{37CE7EBD-9EF8-40AB-8395-56754D5A6729}" type="presParOf" srcId="{09CCC402-6ADD-4611-B720-05C86D741BA0}" destId="{79A83F1F-9CF4-4C9B-9573-8754E4F5110F}" srcOrd="1" destOrd="0" presId="urn:microsoft.com/office/officeart/2005/8/layout/radial4"/>
    <dgm:cxn modelId="{DB2883CB-F8EE-40D3-AA6A-FC03D8883EBC}" type="presParOf" srcId="{09CCC402-6ADD-4611-B720-05C86D741BA0}" destId="{8B3A9FAB-49CD-4DA6-AE51-17126E53A2F8}" srcOrd="2" destOrd="0" presId="urn:microsoft.com/office/officeart/2005/8/layout/radial4"/>
    <dgm:cxn modelId="{8ABE40FC-1370-43FB-9BC4-6FF08E7BC51D}" type="presParOf" srcId="{09CCC402-6ADD-4611-B720-05C86D741BA0}" destId="{36A4CDEF-DC5D-4F8A-B10A-72B4C69D93D5}" srcOrd="3" destOrd="0" presId="urn:microsoft.com/office/officeart/2005/8/layout/radial4"/>
    <dgm:cxn modelId="{2C6E6D71-3C5F-48BA-898F-307F80E6E223}" type="presParOf" srcId="{09CCC402-6ADD-4611-B720-05C86D741BA0}" destId="{8719F963-2938-4D4A-B986-BDC08C52EE77}" srcOrd="4" destOrd="0" presId="urn:microsoft.com/office/officeart/2005/8/layout/radial4"/>
    <dgm:cxn modelId="{2EC7536E-B9F0-4066-BCF0-B3496F5A8B4E}" type="presParOf" srcId="{09CCC402-6ADD-4611-B720-05C86D741BA0}" destId="{45421704-9279-49FB-9BA6-FADACCE0BB5D}" srcOrd="5" destOrd="0" presId="urn:microsoft.com/office/officeart/2005/8/layout/radial4"/>
    <dgm:cxn modelId="{7969D140-2007-4279-A80C-39A422E9F978}" type="presParOf" srcId="{09CCC402-6ADD-4611-B720-05C86D741BA0}" destId="{BDE65CAE-6238-4E82-8F0A-B7637978BEC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DB04A8-EAF7-4F16-BFA9-9B95B26B68FB}" type="doc">
      <dgm:prSet loTypeId="urn:microsoft.com/office/officeart/2005/8/layout/hierarchy2" loCatId="hierarchy" qsTypeId="urn:microsoft.com/office/officeart/2005/8/quickstyle/3d6" qsCatId="3D" csTypeId="urn:microsoft.com/office/officeart/2005/8/colors/accent1_2#27" csCatId="accent1" phldr="1"/>
      <dgm:spPr/>
      <dgm:t>
        <a:bodyPr/>
        <a:lstStyle/>
        <a:p>
          <a:endParaRPr lang="zh-CN" altLang="en-US"/>
        </a:p>
      </dgm:t>
    </dgm:pt>
    <dgm:pt modelId="{D5FB5B4B-6423-40B1-9B38-9496EA1ECEB3}">
      <dgm:prSet phldrT="[文本]"/>
      <dgm:spPr/>
      <dgm:t>
        <a:bodyPr/>
        <a:lstStyle/>
        <a:p>
          <a:r>
            <a:rPr lang="en-US" altLang="zh-CN" dirty="0" smtClean="0"/>
            <a:t>Ensembles</a:t>
          </a:r>
          <a:endParaRPr lang="zh-CN" altLang="en-US" dirty="0"/>
        </a:p>
      </dgm:t>
    </dgm:pt>
    <dgm:pt modelId="{9125323B-0B75-4FCA-AB79-5178D8B6ACA6}" type="parTrans" cxnId="{4C1F2F60-AC51-4D3E-A149-ACB9965645A7}">
      <dgm:prSet/>
      <dgm:spPr/>
      <dgm:t>
        <a:bodyPr/>
        <a:lstStyle/>
        <a:p>
          <a:endParaRPr lang="zh-CN" altLang="en-US"/>
        </a:p>
      </dgm:t>
    </dgm:pt>
    <dgm:pt modelId="{75790C9E-41A2-4FBB-B446-1B1E909EDEC5}" type="sibTrans" cxnId="{4C1F2F60-AC51-4D3E-A149-ACB9965645A7}">
      <dgm:prSet/>
      <dgm:spPr/>
      <dgm:t>
        <a:bodyPr/>
        <a:lstStyle/>
        <a:p>
          <a:endParaRPr lang="zh-CN" altLang="en-US"/>
        </a:p>
      </dgm:t>
    </dgm:pt>
    <dgm:pt modelId="{37724CDD-441E-4AAD-BC1C-E1A6CC94B145}">
      <dgm:prSet phldrT="[文本]"/>
      <dgm:spPr/>
      <dgm:t>
        <a:bodyPr/>
        <a:lstStyle/>
        <a:p>
          <a:r>
            <a:rPr lang="zh-CN" altLang="en-US" dirty="0" smtClean="0"/>
            <a:t>资源池</a:t>
          </a:r>
          <a:endParaRPr lang="zh-CN" altLang="en-US" dirty="0"/>
        </a:p>
      </dgm:t>
    </dgm:pt>
    <dgm:pt modelId="{9632CB6F-407A-4EC2-8AFF-CD39B56DEF62}" type="parTrans" cxnId="{3891F24D-FD13-4A12-A371-84545146E647}">
      <dgm:prSet/>
      <dgm:spPr/>
      <dgm:t>
        <a:bodyPr/>
        <a:lstStyle/>
        <a:p>
          <a:endParaRPr lang="zh-CN" altLang="en-US"/>
        </a:p>
      </dgm:t>
    </dgm:pt>
    <dgm:pt modelId="{71D591D7-C5D4-41CC-8B6C-CC4B4CC12FC5}" type="sibTrans" cxnId="{3891F24D-FD13-4A12-A371-84545146E647}">
      <dgm:prSet/>
      <dgm:spPr/>
      <dgm:t>
        <a:bodyPr/>
        <a:lstStyle/>
        <a:p>
          <a:endParaRPr lang="zh-CN" altLang="en-US"/>
        </a:p>
      </dgm:t>
    </dgm:pt>
    <dgm:pt modelId="{56A84354-D2CA-44EB-A3B6-AB2B781260D9}">
      <dgm:prSet phldrT="[文本]"/>
      <dgm:spPr/>
      <dgm:t>
        <a:bodyPr/>
        <a:lstStyle/>
        <a:p>
          <a:r>
            <a:rPr lang="zh-CN" altLang="en-US" dirty="0" smtClean="0"/>
            <a:t>计算资源</a:t>
          </a:r>
          <a:endParaRPr lang="zh-CN" altLang="en-US" dirty="0"/>
        </a:p>
      </dgm:t>
    </dgm:pt>
    <dgm:pt modelId="{5C1445C2-5926-4591-B5A8-C3D1B17DCC07}" type="parTrans" cxnId="{82C32ACB-4E71-41AB-A74B-73F01E5E67F2}">
      <dgm:prSet/>
      <dgm:spPr/>
      <dgm:t>
        <a:bodyPr/>
        <a:lstStyle/>
        <a:p>
          <a:endParaRPr lang="zh-CN" altLang="en-US"/>
        </a:p>
      </dgm:t>
    </dgm:pt>
    <dgm:pt modelId="{FFF73E6D-C170-4FCE-9369-376D35CF7CE9}" type="sibTrans" cxnId="{82C32ACB-4E71-41AB-A74B-73F01E5E67F2}">
      <dgm:prSet/>
      <dgm:spPr/>
      <dgm:t>
        <a:bodyPr/>
        <a:lstStyle/>
        <a:p>
          <a:endParaRPr lang="zh-CN" altLang="en-US"/>
        </a:p>
      </dgm:t>
    </dgm:pt>
    <dgm:pt modelId="{91E26C72-D255-47CE-80D1-A0CC32F33761}">
      <dgm:prSet phldrT="[文本]"/>
      <dgm:spPr/>
      <dgm:t>
        <a:bodyPr/>
        <a:lstStyle/>
        <a:p>
          <a:r>
            <a:rPr lang="zh-CN" altLang="en-US" dirty="0" smtClean="0"/>
            <a:t>存储资源</a:t>
          </a:r>
          <a:endParaRPr lang="zh-CN" altLang="en-US" dirty="0"/>
        </a:p>
      </dgm:t>
    </dgm:pt>
    <dgm:pt modelId="{1E9B392E-DF56-4AA3-A80B-7F9DD958646B}" type="parTrans" cxnId="{A0C20FC0-ACCF-486B-93A5-D6F9345D91B8}">
      <dgm:prSet/>
      <dgm:spPr/>
      <dgm:t>
        <a:bodyPr/>
        <a:lstStyle/>
        <a:p>
          <a:endParaRPr lang="zh-CN" altLang="en-US"/>
        </a:p>
      </dgm:t>
    </dgm:pt>
    <dgm:pt modelId="{B2DA2C00-C69E-451D-BC0B-114A8BC2E213}" type="sibTrans" cxnId="{A0C20FC0-ACCF-486B-93A5-D6F9345D91B8}">
      <dgm:prSet/>
      <dgm:spPr/>
      <dgm:t>
        <a:bodyPr/>
        <a:lstStyle/>
        <a:p>
          <a:endParaRPr lang="zh-CN" altLang="en-US"/>
        </a:p>
      </dgm:t>
    </dgm:pt>
    <dgm:pt modelId="{377AA1B7-F142-4780-8F3D-E1E8CF01C723}">
      <dgm:prSet phldrT="[文本]"/>
      <dgm:spPr/>
      <dgm:t>
        <a:bodyPr/>
        <a:lstStyle/>
        <a:p>
          <a:r>
            <a:rPr lang="zh-CN" altLang="en-US" dirty="0" smtClean="0"/>
            <a:t>服务服务接口</a:t>
          </a:r>
          <a:endParaRPr lang="zh-CN" altLang="en-US" dirty="0"/>
        </a:p>
      </dgm:t>
    </dgm:pt>
    <dgm:pt modelId="{0B06DFA4-703E-48FB-B09C-B1198D12FAF1}" type="parTrans" cxnId="{E75B1C8D-CBC8-457A-8F11-4A0E35EB372E}">
      <dgm:prSet/>
      <dgm:spPr/>
      <dgm:t>
        <a:bodyPr/>
        <a:lstStyle/>
        <a:p>
          <a:endParaRPr lang="zh-CN" altLang="en-US"/>
        </a:p>
      </dgm:t>
    </dgm:pt>
    <dgm:pt modelId="{A4A632F8-C3E6-43EB-9E0B-2C58DF3CE316}" type="sibTrans" cxnId="{E75B1C8D-CBC8-457A-8F11-4A0E35EB372E}">
      <dgm:prSet/>
      <dgm:spPr/>
      <dgm:t>
        <a:bodyPr/>
        <a:lstStyle/>
        <a:p>
          <a:endParaRPr lang="zh-CN" altLang="en-US"/>
        </a:p>
      </dgm:t>
    </dgm:pt>
    <dgm:pt modelId="{875841BF-A058-41CE-A1CD-1193F5A3448D}">
      <dgm:prSet phldrT="[文本]"/>
      <dgm:spPr/>
      <dgm:t>
        <a:bodyPr/>
        <a:lstStyle/>
        <a:p>
          <a:r>
            <a:rPr lang="zh-CN" altLang="en-US" dirty="0" smtClean="0"/>
            <a:t>网络资源</a:t>
          </a:r>
          <a:endParaRPr lang="zh-CN" altLang="en-US" dirty="0"/>
        </a:p>
      </dgm:t>
    </dgm:pt>
    <dgm:pt modelId="{67EDB5D2-E402-487A-9785-E89E2B3DCBCC}" type="parTrans" cxnId="{A365B927-4E50-4DC2-81AC-C7D10B1F2C99}">
      <dgm:prSet/>
      <dgm:spPr/>
      <dgm:t>
        <a:bodyPr/>
        <a:lstStyle/>
        <a:p>
          <a:endParaRPr lang="zh-CN" altLang="en-US"/>
        </a:p>
      </dgm:t>
    </dgm:pt>
    <dgm:pt modelId="{30923F5D-04C8-4363-9894-1F0720687C55}" type="sibTrans" cxnId="{A365B927-4E50-4DC2-81AC-C7D10B1F2C99}">
      <dgm:prSet/>
      <dgm:spPr/>
      <dgm:t>
        <a:bodyPr/>
        <a:lstStyle/>
        <a:p>
          <a:endParaRPr lang="zh-CN" altLang="en-US"/>
        </a:p>
      </dgm:t>
    </dgm:pt>
    <dgm:pt modelId="{192E677E-83B3-491E-9864-97487411A2D5}" type="pres">
      <dgm:prSet presAssocID="{06DB04A8-EAF7-4F16-BFA9-9B95B26B68F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1BE8456-55BE-4A65-B247-5E5F5C27B1DA}" type="pres">
      <dgm:prSet presAssocID="{D5FB5B4B-6423-40B1-9B38-9496EA1ECEB3}" presName="root1" presStyleCnt="0"/>
      <dgm:spPr/>
    </dgm:pt>
    <dgm:pt modelId="{B6517097-8B54-4EDF-AAB9-DB8F47CE51D3}" type="pres">
      <dgm:prSet presAssocID="{D5FB5B4B-6423-40B1-9B38-9496EA1ECEB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D8DD663-5BF3-4AA3-B247-694755C2EB7A}" type="pres">
      <dgm:prSet presAssocID="{D5FB5B4B-6423-40B1-9B38-9496EA1ECEB3}" presName="level2hierChild" presStyleCnt="0"/>
      <dgm:spPr/>
    </dgm:pt>
    <dgm:pt modelId="{B6026C77-BD86-44A0-BA0D-5DC7360083CF}" type="pres">
      <dgm:prSet presAssocID="{9632CB6F-407A-4EC2-8AFF-CD39B56DEF62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BC65694F-B28C-47D2-AB8E-94A56093B4EF}" type="pres">
      <dgm:prSet presAssocID="{9632CB6F-407A-4EC2-8AFF-CD39B56DEF62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D476047E-AA5A-4D69-BD7A-3354572795E7}" type="pres">
      <dgm:prSet presAssocID="{37724CDD-441E-4AAD-BC1C-E1A6CC94B145}" presName="root2" presStyleCnt="0"/>
      <dgm:spPr/>
    </dgm:pt>
    <dgm:pt modelId="{0F2D2E67-0C42-4DBB-AC69-FF9B0EA60D21}" type="pres">
      <dgm:prSet presAssocID="{37724CDD-441E-4AAD-BC1C-E1A6CC94B14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BCA8780-5790-4F04-8985-E1746853C0ED}" type="pres">
      <dgm:prSet presAssocID="{37724CDD-441E-4AAD-BC1C-E1A6CC94B145}" presName="level3hierChild" presStyleCnt="0"/>
      <dgm:spPr/>
    </dgm:pt>
    <dgm:pt modelId="{026AE1E1-8209-45D0-B93B-707C791D88F4}" type="pres">
      <dgm:prSet presAssocID="{5C1445C2-5926-4591-B5A8-C3D1B17DCC07}" presName="conn2-1" presStyleLbl="parChTrans1D3" presStyleIdx="0" presStyleCnt="3"/>
      <dgm:spPr/>
      <dgm:t>
        <a:bodyPr/>
        <a:lstStyle/>
        <a:p>
          <a:endParaRPr lang="zh-CN" altLang="en-US"/>
        </a:p>
      </dgm:t>
    </dgm:pt>
    <dgm:pt modelId="{FD909403-6C7A-4542-A967-50B8AACB8B6F}" type="pres">
      <dgm:prSet presAssocID="{5C1445C2-5926-4591-B5A8-C3D1B17DCC07}" presName="connTx" presStyleLbl="parChTrans1D3" presStyleIdx="0" presStyleCnt="3"/>
      <dgm:spPr/>
      <dgm:t>
        <a:bodyPr/>
        <a:lstStyle/>
        <a:p>
          <a:endParaRPr lang="zh-CN" altLang="en-US"/>
        </a:p>
      </dgm:t>
    </dgm:pt>
    <dgm:pt modelId="{D97C5EA8-AA6E-4283-8905-D5F1CF150496}" type="pres">
      <dgm:prSet presAssocID="{56A84354-D2CA-44EB-A3B6-AB2B781260D9}" presName="root2" presStyleCnt="0"/>
      <dgm:spPr/>
    </dgm:pt>
    <dgm:pt modelId="{381F51BE-4A90-414D-9635-A20D15448B84}" type="pres">
      <dgm:prSet presAssocID="{56A84354-D2CA-44EB-A3B6-AB2B781260D9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FFBF1C5-A805-4CF1-ACD3-79D9A63FDFA5}" type="pres">
      <dgm:prSet presAssocID="{56A84354-D2CA-44EB-A3B6-AB2B781260D9}" presName="level3hierChild" presStyleCnt="0"/>
      <dgm:spPr/>
    </dgm:pt>
    <dgm:pt modelId="{75B4AC36-1C88-4CF9-A846-7E548CF72101}" type="pres">
      <dgm:prSet presAssocID="{1E9B392E-DF56-4AA3-A80B-7F9DD958646B}" presName="conn2-1" presStyleLbl="parChTrans1D3" presStyleIdx="1" presStyleCnt="3"/>
      <dgm:spPr/>
      <dgm:t>
        <a:bodyPr/>
        <a:lstStyle/>
        <a:p>
          <a:endParaRPr lang="zh-CN" altLang="en-US"/>
        </a:p>
      </dgm:t>
    </dgm:pt>
    <dgm:pt modelId="{A804ABBC-3B30-46D5-A887-436E11D1AAF4}" type="pres">
      <dgm:prSet presAssocID="{1E9B392E-DF56-4AA3-A80B-7F9DD958646B}" presName="connTx" presStyleLbl="parChTrans1D3" presStyleIdx="1" presStyleCnt="3"/>
      <dgm:spPr/>
      <dgm:t>
        <a:bodyPr/>
        <a:lstStyle/>
        <a:p>
          <a:endParaRPr lang="zh-CN" altLang="en-US"/>
        </a:p>
      </dgm:t>
    </dgm:pt>
    <dgm:pt modelId="{B1667B99-99F8-4685-A22B-B59B21984065}" type="pres">
      <dgm:prSet presAssocID="{91E26C72-D255-47CE-80D1-A0CC32F33761}" presName="root2" presStyleCnt="0"/>
      <dgm:spPr/>
    </dgm:pt>
    <dgm:pt modelId="{ABD1AA3F-AA3B-4965-944A-042EC13916BA}" type="pres">
      <dgm:prSet presAssocID="{91E26C72-D255-47CE-80D1-A0CC32F33761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B077CC2-F489-483A-8B3F-CA6D176E0A11}" type="pres">
      <dgm:prSet presAssocID="{91E26C72-D255-47CE-80D1-A0CC32F33761}" presName="level3hierChild" presStyleCnt="0"/>
      <dgm:spPr/>
    </dgm:pt>
    <dgm:pt modelId="{4229FA54-6EF8-41A3-93D4-C4CCE91EECE6}" type="pres">
      <dgm:prSet presAssocID="{67EDB5D2-E402-487A-9785-E89E2B3DCBCC}" presName="conn2-1" presStyleLbl="parChTrans1D3" presStyleIdx="2" presStyleCnt="3"/>
      <dgm:spPr/>
      <dgm:t>
        <a:bodyPr/>
        <a:lstStyle/>
        <a:p>
          <a:endParaRPr lang="zh-CN" altLang="en-US"/>
        </a:p>
      </dgm:t>
    </dgm:pt>
    <dgm:pt modelId="{A909A5F3-9CB7-463B-BE52-508A93FD2B58}" type="pres">
      <dgm:prSet presAssocID="{67EDB5D2-E402-487A-9785-E89E2B3DCBCC}" presName="connTx" presStyleLbl="parChTrans1D3" presStyleIdx="2" presStyleCnt="3"/>
      <dgm:spPr/>
      <dgm:t>
        <a:bodyPr/>
        <a:lstStyle/>
        <a:p>
          <a:endParaRPr lang="zh-CN" altLang="en-US"/>
        </a:p>
      </dgm:t>
    </dgm:pt>
    <dgm:pt modelId="{0BC5CFD3-E3ED-4F14-81C9-284256615184}" type="pres">
      <dgm:prSet presAssocID="{875841BF-A058-41CE-A1CD-1193F5A3448D}" presName="root2" presStyleCnt="0"/>
      <dgm:spPr/>
    </dgm:pt>
    <dgm:pt modelId="{601E5350-556C-4905-B726-41A96650DA1A}" type="pres">
      <dgm:prSet presAssocID="{875841BF-A058-41CE-A1CD-1193F5A3448D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DF4BF90-AF8B-4A61-94DE-C263761FF7D1}" type="pres">
      <dgm:prSet presAssocID="{875841BF-A058-41CE-A1CD-1193F5A3448D}" presName="level3hierChild" presStyleCnt="0"/>
      <dgm:spPr/>
    </dgm:pt>
    <dgm:pt modelId="{558C0C4F-4BD8-403A-9160-4E6AE9862963}" type="pres">
      <dgm:prSet presAssocID="{0B06DFA4-703E-48FB-B09C-B1198D12FAF1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24F9CF5B-4A4B-448D-9AA7-05626382B646}" type="pres">
      <dgm:prSet presAssocID="{0B06DFA4-703E-48FB-B09C-B1198D12FAF1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1213D594-28CA-4B05-826B-CCC8DAFDD876}" type="pres">
      <dgm:prSet presAssocID="{377AA1B7-F142-4780-8F3D-E1E8CF01C723}" presName="root2" presStyleCnt="0"/>
      <dgm:spPr/>
    </dgm:pt>
    <dgm:pt modelId="{0C66B239-9B3A-4C15-B145-3CB030A5BC56}" type="pres">
      <dgm:prSet presAssocID="{377AA1B7-F142-4780-8F3D-E1E8CF01C72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109C354-9D37-4670-BA87-820149A7E40A}" type="pres">
      <dgm:prSet presAssocID="{377AA1B7-F142-4780-8F3D-E1E8CF01C723}" presName="level3hierChild" presStyleCnt="0"/>
      <dgm:spPr/>
    </dgm:pt>
  </dgm:ptLst>
  <dgm:cxnLst>
    <dgm:cxn modelId="{3BCD8543-3724-4055-83B1-22A95173245D}" type="presOf" srcId="{67EDB5D2-E402-487A-9785-E89E2B3DCBCC}" destId="{4229FA54-6EF8-41A3-93D4-C4CCE91EECE6}" srcOrd="0" destOrd="0" presId="urn:microsoft.com/office/officeart/2005/8/layout/hierarchy2"/>
    <dgm:cxn modelId="{C2BC31A4-802B-42F9-BBD2-AF0B70924F9C}" type="presOf" srcId="{56A84354-D2CA-44EB-A3B6-AB2B781260D9}" destId="{381F51BE-4A90-414D-9635-A20D15448B84}" srcOrd="0" destOrd="0" presId="urn:microsoft.com/office/officeart/2005/8/layout/hierarchy2"/>
    <dgm:cxn modelId="{10A2E475-444B-443B-9D09-85EA6E5B4187}" type="presOf" srcId="{875841BF-A058-41CE-A1CD-1193F5A3448D}" destId="{601E5350-556C-4905-B726-41A96650DA1A}" srcOrd="0" destOrd="0" presId="urn:microsoft.com/office/officeart/2005/8/layout/hierarchy2"/>
    <dgm:cxn modelId="{CAB90DD8-6AC2-4814-A6E4-D54E65190B56}" type="presOf" srcId="{91E26C72-D255-47CE-80D1-A0CC32F33761}" destId="{ABD1AA3F-AA3B-4965-944A-042EC13916BA}" srcOrd="0" destOrd="0" presId="urn:microsoft.com/office/officeart/2005/8/layout/hierarchy2"/>
    <dgm:cxn modelId="{E22A3340-46C9-44FC-AF90-624B4C5DCF75}" type="presOf" srcId="{9632CB6F-407A-4EC2-8AFF-CD39B56DEF62}" destId="{B6026C77-BD86-44A0-BA0D-5DC7360083CF}" srcOrd="0" destOrd="0" presId="urn:microsoft.com/office/officeart/2005/8/layout/hierarchy2"/>
    <dgm:cxn modelId="{0141F8E8-7A3E-4A2F-8DD2-BE8CCF305538}" type="presOf" srcId="{67EDB5D2-E402-487A-9785-E89E2B3DCBCC}" destId="{A909A5F3-9CB7-463B-BE52-508A93FD2B58}" srcOrd="1" destOrd="0" presId="urn:microsoft.com/office/officeart/2005/8/layout/hierarchy2"/>
    <dgm:cxn modelId="{06DE4499-3A42-4483-8BA3-BE74A646A8B5}" type="presOf" srcId="{377AA1B7-F142-4780-8F3D-E1E8CF01C723}" destId="{0C66B239-9B3A-4C15-B145-3CB030A5BC56}" srcOrd="0" destOrd="0" presId="urn:microsoft.com/office/officeart/2005/8/layout/hierarchy2"/>
    <dgm:cxn modelId="{E3880EEA-1161-4CE0-A1CB-493BE75F7103}" type="presOf" srcId="{5C1445C2-5926-4591-B5A8-C3D1B17DCC07}" destId="{026AE1E1-8209-45D0-B93B-707C791D88F4}" srcOrd="0" destOrd="0" presId="urn:microsoft.com/office/officeart/2005/8/layout/hierarchy2"/>
    <dgm:cxn modelId="{E84DBAE0-BC79-4A50-BF2E-BBDE09002A91}" type="presOf" srcId="{0B06DFA4-703E-48FB-B09C-B1198D12FAF1}" destId="{558C0C4F-4BD8-403A-9160-4E6AE9862963}" srcOrd="0" destOrd="0" presId="urn:microsoft.com/office/officeart/2005/8/layout/hierarchy2"/>
    <dgm:cxn modelId="{A0C20FC0-ACCF-486B-93A5-D6F9345D91B8}" srcId="{37724CDD-441E-4AAD-BC1C-E1A6CC94B145}" destId="{91E26C72-D255-47CE-80D1-A0CC32F33761}" srcOrd="1" destOrd="0" parTransId="{1E9B392E-DF56-4AA3-A80B-7F9DD958646B}" sibTransId="{B2DA2C00-C69E-451D-BC0B-114A8BC2E213}"/>
    <dgm:cxn modelId="{F509A8FB-F7DD-424A-8268-91002914D8C4}" type="presOf" srcId="{D5FB5B4B-6423-40B1-9B38-9496EA1ECEB3}" destId="{B6517097-8B54-4EDF-AAB9-DB8F47CE51D3}" srcOrd="0" destOrd="0" presId="urn:microsoft.com/office/officeart/2005/8/layout/hierarchy2"/>
    <dgm:cxn modelId="{824724AA-0B8F-4F7B-91F7-7FA238D2D3A1}" type="presOf" srcId="{0B06DFA4-703E-48FB-B09C-B1198D12FAF1}" destId="{24F9CF5B-4A4B-448D-9AA7-05626382B646}" srcOrd="1" destOrd="0" presId="urn:microsoft.com/office/officeart/2005/8/layout/hierarchy2"/>
    <dgm:cxn modelId="{D9BAE932-A72D-4999-8B37-F575201658A0}" type="presOf" srcId="{37724CDD-441E-4AAD-BC1C-E1A6CC94B145}" destId="{0F2D2E67-0C42-4DBB-AC69-FF9B0EA60D21}" srcOrd="0" destOrd="0" presId="urn:microsoft.com/office/officeart/2005/8/layout/hierarchy2"/>
    <dgm:cxn modelId="{FAA2490E-C4EF-4F4C-9C8B-F570F5EBAD63}" type="presOf" srcId="{1E9B392E-DF56-4AA3-A80B-7F9DD958646B}" destId="{75B4AC36-1C88-4CF9-A846-7E548CF72101}" srcOrd="0" destOrd="0" presId="urn:microsoft.com/office/officeart/2005/8/layout/hierarchy2"/>
    <dgm:cxn modelId="{3891F24D-FD13-4A12-A371-84545146E647}" srcId="{D5FB5B4B-6423-40B1-9B38-9496EA1ECEB3}" destId="{37724CDD-441E-4AAD-BC1C-E1A6CC94B145}" srcOrd="0" destOrd="0" parTransId="{9632CB6F-407A-4EC2-8AFF-CD39B56DEF62}" sibTransId="{71D591D7-C5D4-41CC-8B6C-CC4B4CC12FC5}"/>
    <dgm:cxn modelId="{FC9792B4-06F7-4F57-AC1E-D82C670B3BBE}" type="presOf" srcId="{5C1445C2-5926-4591-B5A8-C3D1B17DCC07}" destId="{FD909403-6C7A-4542-A967-50B8AACB8B6F}" srcOrd="1" destOrd="0" presId="urn:microsoft.com/office/officeart/2005/8/layout/hierarchy2"/>
    <dgm:cxn modelId="{A365B927-4E50-4DC2-81AC-C7D10B1F2C99}" srcId="{37724CDD-441E-4AAD-BC1C-E1A6CC94B145}" destId="{875841BF-A058-41CE-A1CD-1193F5A3448D}" srcOrd="2" destOrd="0" parTransId="{67EDB5D2-E402-487A-9785-E89E2B3DCBCC}" sibTransId="{30923F5D-04C8-4363-9894-1F0720687C55}"/>
    <dgm:cxn modelId="{4C1F2F60-AC51-4D3E-A149-ACB9965645A7}" srcId="{06DB04A8-EAF7-4F16-BFA9-9B95B26B68FB}" destId="{D5FB5B4B-6423-40B1-9B38-9496EA1ECEB3}" srcOrd="0" destOrd="0" parTransId="{9125323B-0B75-4FCA-AB79-5178D8B6ACA6}" sibTransId="{75790C9E-41A2-4FBB-B446-1B1E909EDEC5}"/>
    <dgm:cxn modelId="{82C32ACB-4E71-41AB-A74B-73F01E5E67F2}" srcId="{37724CDD-441E-4AAD-BC1C-E1A6CC94B145}" destId="{56A84354-D2CA-44EB-A3B6-AB2B781260D9}" srcOrd="0" destOrd="0" parTransId="{5C1445C2-5926-4591-B5A8-C3D1B17DCC07}" sibTransId="{FFF73E6D-C170-4FCE-9369-376D35CF7CE9}"/>
    <dgm:cxn modelId="{729E1A83-0A7B-481D-8095-0190BF4798D3}" type="presOf" srcId="{06DB04A8-EAF7-4F16-BFA9-9B95B26B68FB}" destId="{192E677E-83B3-491E-9864-97487411A2D5}" srcOrd="0" destOrd="0" presId="urn:microsoft.com/office/officeart/2005/8/layout/hierarchy2"/>
    <dgm:cxn modelId="{5827268C-37B6-4443-A2FF-D7A40661EF3B}" type="presOf" srcId="{1E9B392E-DF56-4AA3-A80B-7F9DD958646B}" destId="{A804ABBC-3B30-46D5-A887-436E11D1AAF4}" srcOrd="1" destOrd="0" presId="urn:microsoft.com/office/officeart/2005/8/layout/hierarchy2"/>
    <dgm:cxn modelId="{E75B1C8D-CBC8-457A-8F11-4A0E35EB372E}" srcId="{D5FB5B4B-6423-40B1-9B38-9496EA1ECEB3}" destId="{377AA1B7-F142-4780-8F3D-E1E8CF01C723}" srcOrd="1" destOrd="0" parTransId="{0B06DFA4-703E-48FB-B09C-B1198D12FAF1}" sibTransId="{A4A632F8-C3E6-43EB-9E0B-2C58DF3CE316}"/>
    <dgm:cxn modelId="{29412727-DC16-49AF-B2C3-9A172D567039}" type="presOf" srcId="{9632CB6F-407A-4EC2-8AFF-CD39B56DEF62}" destId="{BC65694F-B28C-47D2-AB8E-94A56093B4EF}" srcOrd="1" destOrd="0" presId="urn:microsoft.com/office/officeart/2005/8/layout/hierarchy2"/>
    <dgm:cxn modelId="{6EC6D9BF-46E7-4F7F-9766-AF47E9DFCC08}" type="presParOf" srcId="{192E677E-83B3-491E-9864-97487411A2D5}" destId="{61BE8456-55BE-4A65-B247-5E5F5C27B1DA}" srcOrd="0" destOrd="0" presId="urn:microsoft.com/office/officeart/2005/8/layout/hierarchy2"/>
    <dgm:cxn modelId="{D157733E-EB89-4A8F-825A-0264415CF9F9}" type="presParOf" srcId="{61BE8456-55BE-4A65-B247-5E5F5C27B1DA}" destId="{B6517097-8B54-4EDF-AAB9-DB8F47CE51D3}" srcOrd="0" destOrd="0" presId="urn:microsoft.com/office/officeart/2005/8/layout/hierarchy2"/>
    <dgm:cxn modelId="{3ED60997-C4DA-42C6-B95B-F0D25EA65408}" type="presParOf" srcId="{61BE8456-55BE-4A65-B247-5E5F5C27B1DA}" destId="{8D8DD663-5BF3-4AA3-B247-694755C2EB7A}" srcOrd="1" destOrd="0" presId="urn:microsoft.com/office/officeart/2005/8/layout/hierarchy2"/>
    <dgm:cxn modelId="{10673D70-48FE-4ABF-AC5E-277656ACF9DB}" type="presParOf" srcId="{8D8DD663-5BF3-4AA3-B247-694755C2EB7A}" destId="{B6026C77-BD86-44A0-BA0D-5DC7360083CF}" srcOrd="0" destOrd="0" presId="urn:microsoft.com/office/officeart/2005/8/layout/hierarchy2"/>
    <dgm:cxn modelId="{0C87962A-1DEF-4BB4-BF24-D7B7736C7123}" type="presParOf" srcId="{B6026C77-BD86-44A0-BA0D-5DC7360083CF}" destId="{BC65694F-B28C-47D2-AB8E-94A56093B4EF}" srcOrd="0" destOrd="0" presId="urn:microsoft.com/office/officeart/2005/8/layout/hierarchy2"/>
    <dgm:cxn modelId="{A7818290-2D84-48A1-96B8-6650DC3E409B}" type="presParOf" srcId="{8D8DD663-5BF3-4AA3-B247-694755C2EB7A}" destId="{D476047E-AA5A-4D69-BD7A-3354572795E7}" srcOrd="1" destOrd="0" presId="urn:microsoft.com/office/officeart/2005/8/layout/hierarchy2"/>
    <dgm:cxn modelId="{4934C540-75B7-48F9-9DC6-C43B4F56FB49}" type="presParOf" srcId="{D476047E-AA5A-4D69-BD7A-3354572795E7}" destId="{0F2D2E67-0C42-4DBB-AC69-FF9B0EA60D21}" srcOrd="0" destOrd="0" presId="urn:microsoft.com/office/officeart/2005/8/layout/hierarchy2"/>
    <dgm:cxn modelId="{75D31D81-D793-409C-B92A-F23692BD4820}" type="presParOf" srcId="{D476047E-AA5A-4D69-BD7A-3354572795E7}" destId="{9BCA8780-5790-4F04-8985-E1746853C0ED}" srcOrd="1" destOrd="0" presId="urn:microsoft.com/office/officeart/2005/8/layout/hierarchy2"/>
    <dgm:cxn modelId="{BFAC5160-A31C-482A-BBFD-443BBCAE1598}" type="presParOf" srcId="{9BCA8780-5790-4F04-8985-E1746853C0ED}" destId="{026AE1E1-8209-45D0-B93B-707C791D88F4}" srcOrd="0" destOrd="0" presId="urn:microsoft.com/office/officeart/2005/8/layout/hierarchy2"/>
    <dgm:cxn modelId="{33DD6E00-4A49-474B-966A-DB73BDE09E84}" type="presParOf" srcId="{026AE1E1-8209-45D0-B93B-707C791D88F4}" destId="{FD909403-6C7A-4542-A967-50B8AACB8B6F}" srcOrd="0" destOrd="0" presId="urn:microsoft.com/office/officeart/2005/8/layout/hierarchy2"/>
    <dgm:cxn modelId="{D83D21A5-B6B2-4097-B42C-669AAC16704C}" type="presParOf" srcId="{9BCA8780-5790-4F04-8985-E1746853C0ED}" destId="{D97C5EA8-AA6E-4283-8905-D5F1CF150496}" srcOrd="1" destOrd="0" presId="urn:microsoft.com/office/officeart/2005/8/layout/hierarchy2"/>
    <dgm:cxn modelId="{E8221939-A416-4FBD-BCDB-56F9715E004D}" type="presParOf" srcId="{D97C5EA8-AA6E-4283-8905-D5F1CF150496}" destId="{381F51BE-4A90-414D-9635-A20D15448B84}" srcOrd="0" destOrd="0" presId="urn:microsoft.com/office/officeart/2005/8/layout/hierarchy2"/>
    <dgm:cxn modelId="{8BB038B4-F8D8-43F2-BFF5-036C0B503F17}" type="presParOf" srcId="{D97C5EA8-AA6E-4283-8905-D5F1CF150496}" destId="{4FFBF1C5-A805-4CF1-ACD3-79D9A63FDFA5}" srcOrd="1" destOrd="0" presId="urn:microsoft.com/office/officeart/2005/8/layout/hierarchy2"/>
    <dgm:cxn modelId="{9572E838-ABE6-4D74-9B91-F3EB0B6746FC}" type="presParOf" srcId="{9BCA8780-5790-4F04-8985-E1746853C0ED}" destId="{75B4AC36-1C88-4CF9-A846-7E548CF72101}" srcOrd="2" destOrd="0" presId="urn:microsoft.com/office/officeart/2005/8/layout/hierarchy2"/>
    <dgm:cxn modelId="{A12053C3-3E57-4401-A0E8-C17E1B965178}" type="presParOf" srcId="{75B4AC36-1C88-4CF9-A846-7E548CF72101}" destId="{A804ABBC-3B30-46D5-A887-436E11D1AAF4}" srcOrd="0" destOrd="0" presId="urn:microsoft.com/office/officeart/2005/8/layout/hierarchy2"/>
    <dgm:cxn modelId="{F9867B9B-C265-48C7-BD5E-4F93EDF1136D}" type="presParOf" srcId="{9BCA8780-5790-4F04-8985-E1746853C0ED}" destId="{B1667B99-99F8-4685-A22B-B59B21984065}" srcOrd="3" destOrd="0" presId="urn:microsoft.com/office/officeart/2005/8/layout/hierarchy2"/>
    <dgm:cxn modelId="{E6DB1672-340F-4C0E-89BE-D42B2FDB3161}" type="presParOf" srcId="{B1667B99-99F8-4685-A22B-B59B21984065}" destId="{ABD1AA3F-AA3B-4965-944A-042EC13916BA}" srcOrd="0" destOrd="0" presId="urn:microsoft.com/office/officeart/2005/8/layout/hierarchy2"/>
    <dgm:cxn modelId="{D616BB50-D68A-4CFE-B8C1-2BAB08775797}" type="presParOf" srcId="{B1667B99-99F8-4685-A22B-B59B21984065}" destId="{0B077CC2-F489-483A-8B3F-CA6D176E0A11}" srcOrd="1" destOrd="0" presId="urn:microsoft.com/office/officeart/2005/8/layout/hierarchy2"/>
    <dgm:cxn modelId="{FBD40CA7-CB31-4CC9-AE00-652CCE8304A8}" type="presParOf" srcId="{9BCA8780-5790-4F04-8985-E1746853C0ED}" destId="{4229FA54-6EF8-41A3-93D4-C4CCE91EECE6}" srcOrd="4" destOrd="0" presId="urn:microsoft.com/office/officeart/2005/8/layout/hierarchy2"/>
    <dgm:cxn modelId="{3036CC67-611F-4BDC-A4C4-0DCB0F4BFFC5}" type="presParOf" srcId="{4229FA54-6EF8-41A3-93D4-C4CCE91EECE6}" destId="{A909A5F3-9CB7-463B-BE52-508A93FD2B58}" srcOrd="0" destOrd="0" presId="urn:microsoft.com/office/officeart/2005/8/layout/hierarchy2"/>
    <dgm:cxn modelId="{89B5E18F-325B-44EB-9934-98034E18BB77}" type="presParOf" srcId="{9BCA8780-5790-4F04-8985-E1746853C0ED}" destId="{0BC5CFD3-E3ED-4F14-81C9-284256615184}" srcOrd="5" destOrd="0" presId="urn:microsoft.com/office/officeart/2005/8/layout/hierarchy2"/>
    <dgm:cxn modelId="{BC803F38-A710-48EA-B5B2-792CC2502F18}" type="presParOf" srcId="{0BC5CFD3-E3ED-4F14-81C9-284256615184}" destId="{601E5350-556C-4905-B726-41A96650DA1A}" srcOrd="0" destOrd="0" presId="urn:microsoft.com/office/officeart/2005/8/layout/hierarchy2"/>
    <dgm:cxn modelId="{0F7D8F77-D08D-4A6A-B415-D1A54BC0292D}" type="presParOf" srcId="{0BC5CFD3-E3ED-4F14-81C9-284256615184}" destId="{9DF4BF90-AF8B-4A61-94DE-C263761FF7D1}" srcOrd="1" destOrd="0" presId="urn:microsoft.com/office/officeart/2005/8/layout/hierarchy2"/>
    <dgm:cxn modelId="{E9B62FF9-8391-44FD-BA6C-C539E3AE1C9F}" type="presParOf" srcId="{8D8DD663-5BF3-4AA3-B247-694755C2EB7A}" destId="{558C0C4F-4BD8-403A-9160-4E6AE9862963}" srcOrd="2" destOrd="0" presId="urn:microsoft.com/office/officeart/2005/8/layout/hierarchy2"/>
    <dgm:cxn modelId="{5B25DFCA-B006-410D-B3E6-2FA026542567}" type="presParOf" srcId="{558C0C4F-4BD8-403A-9160-4E6AE9862963}" destId="{24F9CF5B-4A4B-448D-9AA7-05626382B646}" srcOrd="0" destOrd="0" presId="urn:microsoft.com/office/officeart/2005/8/layout/hierarchy2"/>
    <dgm:cxn modelId="{06F696D6-822C-492C-A68E-80007674DAB1}" type="presParOf" srcId="{8D8DD663-5BF3-4AA3-B247-694755C2EB7A}" destId="{1213D594-28CA-4B05-826B-CCC8DAFDD876}" srcOrd="3" destOrd="0" presId="urn:microsoft.com/office/officeart/2005/8/layout/hierarchy2"/>
    <dgm:cxn modelId="{19F08009-E20E-49AE-ACBA-DADBDE669271}" type="presParOf" srcId="{1213D594-28CA-4B05-826B-CCC8DAFDD876}" destId="{0C66B239-9B3A-4C15-B145-3CB030A5BC56}" srcOrd="0" destOrd="0" presId="urn:microsoft.com/office/officeart/2005/8/layout/hierarchy2"/>
    <dgm:cxn modelId="{B4554ACB-29AF-48F5-AF48-F63AFCC33C1E}" type="presParOf" srcId="{1213D594-28CA-4B05-826B-CCC8DAFDD876}" destId="{8109C354-9D37-4670-BA87-820149A7E40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28D278-6285-4B64-8409-7B04627ED7EC}" type="doc">
      <dgm:prSet loTypeId="urn:microsoft.com/office/officeart/2005/8/layout/chevron2" loCatId="process" qsTypeId="urn:microsoft.com/office/officeart/2005/8/quickstyle/simple1#8" qsCatId="simple" csTypeId="urn:microsoft.com/office/officeart/2005/8/colors/accent1_2#28" csCatId="accent1" phldr="1"/>
      <dgm:spPr/>
      <dgm:t>
        <a:bodyPr/>
        <a:lstStyle/>
        <a:p>
          <a:endParaRPr lang="zh-CN" altLang="en-US"/>
        </a:p>
      </dgm:t>
    </dgm:pt>
    <dgm:pt modelId="{82DAD4F7-A388-43EE-A1FC-4F2D76A419BF}">
      <dgm:prSet/>
      <dgm:spPr/>
      <dgm:t>
        <a:bodyPr/>
        <a:lstStyle/>
        <a:p>
          <a:pPr rtl="0"/>
          <a:r>
            <a:rPr lang="zh-CN" dirty="0" smtClean="0"/>
            <a:t>功能</a:t>
          </a:r>
          <a:endParaRPr lang="zh-CN" dirty="0"/>
        </a:p>
      </dgm:t>
    </dgm:pt>
    <dgm:pt modelId="{3F86C9E4-E9FA-4003-94C8-B29EDEBA4BC5}" type="parTrans" cxnId="{42B2766D-C34D-435D-BDD3-B7D3BEBC3ABB}">
      <dgm:prSet/>
      <dgm:spPr/>
      <dgm:t>
        <a:bodyPr/>
        <a:lstStyle/>
        <a:p>
          <a:endParaRPr lang="zh-CN" altLang="en-US"/>
        </a:p>
      </dgm:t>
    </dgm:pt>
    <dgm:pt modelId="{681EAA56-354A-4EA0-9C84-C8C13DD88622}" type="sibTrans" cxnId="{42B2766D-C34D-435D-BDD3-B7D3BEBC3ABB}">
      <dgm:prSet/>
      <dgm:spPr/>
      <dgm:t>
        <a:bodyPr/>
        <a:lstStyle/>
        <a:p>
          <a:endParaRPr lang="zh-CN" altLang="en-US"/>
        </a:p>
      </dgm:t>
    </dgm:pt>
    <dgm:pt modelId="{286E831C-E9B6-4C8D-861C-23A63C76C2B5}">
      <dgm:prSet/>
      <dgm:spPr/>
      <dgm:t>
        <a:bodyPr/>
        <a:lstStyle/>
        <a:p>
          <a:pPr rtl="0"/>
          <a:r>
            <a:rPr lang="zh-CN" smtClean="0"/>
            <a:t>对云架构的各种产品进行完整生命周期的管理</a:t>
          </a:r>
          <a:endParaRPr lang="zh-CN"/>
        </a:p>
      </dgm:t>
    </dgm:pt>
    <dgm:pt modelId="{EADAF94E-B276-41CE-B306-3B1696141FD4}" type="parTrans" cxnId="{C52D5401-E58A-48C6-9BE5-49AE4C987EEB}">
      <dgm:prSet/>
      <dgm:spPr/>
      <dgm:t>
        <a:bodyPr/>
        <a:lstStyle/>
        <a:p>
          <a:endParaRPr lang="zh-CN" altLang="en-US"/>
        </a:p>
      </dgm:t>
    </dgm:pt>
    <dgm:pt modelId="{208B4E7E-0443-4134-A081-4C74C7F1C940}" type="sibTrans" cxnId="{C52D5401-E58A-48C6-9BE5-49AE4C987EEB}">
      <dgm:prSet/>
      <dgm:spPr/>
      <dgm:t>
        <a:bodyPr/>
        <a:lstStyle/>
        <a:p>
          <a:endParaRPr lang="zh-CN" altLang="en-US"/>
        </a:p>
      </dgm:t>
    </dgm:pt>
    <dgm:pt modelId="{A230FEC1-6B1F-4045-A033-DCBD98D4A51C}">
      <dgm:prSet/>
      <dgm:spPr/>
      <dgm:t>
        <a:bodyPr/>
        <a:lstStyle/>
        <a:p>
          <a:pPr rtl="0"/>
          <a:r>
            <a:rPr lang="zh-CN" smtClean="0"/>
            <a:t>通过调配和优化资源满足客户对服务质量的要求</a:t>
          </a:r>
          <a:endParaRPr lang="zh-CN"/>
        </a:p>
      </dgm:t>
    </dgm:pt>
    <dgm:pt modelId="{5D087D0D-373C-4CDC-8E17-0CAE0DA867E7}" type="parTrans" cxnId="{72A877A0-FAE7-442E-929A-E7F63D95FB62}">
      <dgm:prSet/>
      <dgm:spPr/>
      <dgm:t>
        <a:bodyPr/>
        <a:lstStyle/>
        <a:p>
          <a:endParaRPr lang="zh-CN" altLang="en-US"/>
        </a:p>
      </dgm:t>
    </dgm:pt>
    <dgm:pt modelId="{B40EE035-1A46-4BDB-A606-A64ACDEE01BC}" type="sibTrans" cxnId="{72A877A0-FAE7-442E-929A-E7F63D95FB62}">
      <dgm:prSet/>
      <dgm:spPr/>
      <dgm:t>
        <a:bodyPr/>
        <a:lstStyle/>
        <a:p>
          <a:endParaRPr lang="zh-CN" altLang="en-US"/>
        </a:p>
      </dgm:t>
    </dgm:pt>
    <dgm:pt modelId="{32D9EDBD-BB4B-4AAE-A50D-476DA9B0CFDE}">
      <dgm:prSet/>
      <dgm:spPr/>
      <dgm:t>
        <a:bodyPr/>
        <a:lstStyle/>
        <a:p>
          <a:pPr rtl="0"/>
          <a:r>
            <a:rPr lang="zh-CN" smtClean="0"/>
            <a:t>优点</a:t>
          </a:r>
          <a:endParaRPr lang="zh-CN"/>
        </a:p>
      </dgm:t>
    </dgm:pt>
    <dgm:pt modelId="{BEDED504-084A-452C-AAB3-178E6E5C09F5}" type="parTrans" cxnId="{38A476EF-FD71-4DDB-8E4B-147B2FFAC908}">
      <dgm:prSet/>
      <dgm:spPr/>
      <dgm:t>
        <a:bodyPr/>
        <a:lstStyle/>
        <a:p>
          <a:endParaRPr lang="zh-CN" altLang="en-US"/>
        </a:p>
      </dgm:t>
    </dgm:pt>
    <dgm:pt modelId="{D212069C-4B9A-4254-B685-62A8C022ED99}" type="sibTrans" cxnId="{38A476EF-FD71-4DDB-8E4B-147B2FFAC908}">
      <dgm:prSet/>
      <dgm:spPr/>
      <dgm:t>
        <a:bodyPr/>
        <a:lstStyle/>
        <a:p>
          <a:endParaRPr lang="zh-CN" altLang="en-US"/>
        </a:p>
      </dgm:t>
    </dgm:pt>
    <dgm:pt modelId="{7391A9E6-13DC-493A-B22D-FFC80C312E3D}">
      <dgm:prSet/>
      <dgm:spPr/>
      <dgm:t>
        <a:bodyPr/>
        <a:lstStyle/>
        <a:p>
          <a:pPr rtl="0"/>
          <a:r>
            <a:rPr lang="zh-CN" smtClean="0"/>
            <a:t>更快速的服务响应和交付能力</a:t>
          </a:r>
          <a:endParaRPr lang="zh-CN"/>
        </a:p>
      </dgm:t>
    </dgm:pt>
    <dgm:pt modelId="{005926B6-0AD1-40DA-A28E-58951CFCD402}" type="parTrans" cxnId="{7EF14E4E-A994-48A1-914C-A2ACF0A1A5EA}">
      <dgm:prSet/>
      <dgm:spPr/>
      <dgm:t>
        <a:bodyPr/>
        <a:lstStyle/>
        <a:p>
          <a:endParaRPr lang="zh-CN" altLang="en-US"/>
        </a:p>
      </dgm:t>
    </dgm:pt>
    <dgm:pt modelId="{5594B44B-BDC7-4DB2-BA17-B12CBDB0A907}" type="sibTrans" cxnId="{7EF14E4E-A994-48A1-914C-A2ACF0A1A5EA}">
      <dgm:prSet/>
      <dgm:spPr/>
      <dgm:t>
        <a:bodyPr/>
        <a:lstStyle/>
        <a:p>
          <a:endParaRPr lang="zh-CN" altLang="en-US"/>
        </a:p>
      </dgm:t>
    </dgm:pt>
    <dgm:pt modelId="{0B6E39FB-052B-4043-B5BB-446A1DC15E32}">
      <dgm:prSet/>
      <dgm:spPr/>
      <dgm:t>
        <a:bodyPr/>
        <a:lstStyle/>
        <a:p>
          <a:pPr rtl="0"/>
          <a:r>
            <a:rPr lang="zh-CN" dirty="0" smtClean="0"/>
            <a:t>更低的运营成本</a:t>
          </a:r>
          <a:endParaRPr lang="zh-CN" dirty="0"/>
        </a:p>
      </dgm:t>
    </dgm:pt>
    <dgm:pt modelId="{8224145E-3B46-42BB-BE23-F8A9685CFD0B}" type="parTrans" cxnId="{DFFA200F-A446-4DFD-BF0B-5E8272682B68}">
      <dgm:prSet/>
      <dgm:spPr/>
      <dgm:t>
        <a:bodyPr/>
        <a:lstStyle/>
        <a:p>
          <a:endParaRPr lang="zh-CN" altLang="en-US"/>
        </a:p>
      </dgm:t>
    </dgm:pt>
    <dgm:pt modelId="{E7EBF326-C59F-48F2-91A6-FB31BF577DB4}" type="sibTrans" cxnId="{DFFA200F-A446-4DFD-BF0B-5E8272682B68}">
      <dgm:prSet/>
      <dgm:spPr/>
      <dgm:t>
        <a:bodyPr/>
        <a:lstStyle/>
        <a:p>
          <a:endParaRPr lang="zh-CN" altLang="en-US"/>
        </a:p>
      </dgm:t>
    </dgm:pt>
    <dgm:pt modelId="{347E51C7-86E5-46E4-9E2B-41BB60486F9A}">
      <dgm:prSet/>
      <dgm:spPr/>
      <dgm:t>
        <a:bodyPr/>
        <a:lstStyle/>
        <a:p>
          <a:pPr rtl="0"/>
          <a:r>
            <a:rPr lang="zh-CN" altLang="en-US" dirty="0" smtClean="0"/>
            <a:t>三个阶段</a:t>
          </a:r>
          <a:endParaRPr lang="zh-CN" dirty="0"/>
        </a:p>
      </dgm:t>
    </dgm:pt>
    <dgm:pt modelId="{90035F05-F865-4FEE-A56F-EFFA645BB72B}" type="parTrans" cxnId="{816EA372-D38B-41EF-8F7A-D1BBD939969C}">
      <dgm:prSet/>
      <dgm:spPr/>
      <dgm:t>
        <a:bodyPr/>
        <a:lstStyle/>
        <a:p>
          <a:endParaRPr lang="zh-CN" altLang="en-US"/>
        </a:p>
      </dgm:t>
    </dgm:pt>
    <dgm:pt modelId="{360E6E0B-ACFE-471A-B38E-902357B79CA1}" type="sibTrans" cxnId="{816EA372-D38B-41EF-8F7A-D1BBD939969C}">
      <dgm:prSet/>
      <dgm:spPr/>
      <dgm:t>
        <a:bodyPr/>
        <a:lstStyle/>
        <a:p>
          <a:endParaRPr lang="zh-CN" altLang="en-US"/>
        </a:p>
      </dgm:t>
    </dgm:pt>
    <dgm:pt modelId="{D205B48B-448B-47F7-9DA6-80F9755B92EA}">
      <dgm:prSet/>
      <dgm:spPr/>
      <dgm:t>
        <a:bodyPr/>
        <a:lstStyle/>
        <a:p>
          <a:pPr rtl="0"/>
          <a:r>
            <a:rPr lang="zh-CN" altLang="en-US" dirty="0" smtClean="0"/>
            <a:t>设计阶段</a:t>
          </a:r>
          <a:endParaRPr lang="zh-CN" dirty="0"/>
        </a:p>
      </dgm:t>
    </dgm:pt>
    <dgm:pt modelId="{3E65655E-264B-45A3-BB12-F37ED3AE64AA}" type="parTrans" cxnId="{BFF88B12-4D72-4D6F-8B69-A32CCCA82D54}">
      <dgm:prSet/>
      <dgm:spPr/>
      <dgm:t>
        <a:bodyPr/>
        <a:lstStyle/>
        <a:p>
          <a:endParaRPr lang="zh-CN" altLang="en-US"/>
        </a:p>
      </dgm:t>
    </dgm:pt>
    <dgm:pt modelId="{D5369148-4FB1-4164-8D7C-03F69D9853D4}" type="sibTrans" cxnId="{BFF88B12-4D72-4D6F-8B69-A32CCCA82D54}">
      <dgm:prSet/>
      <dgm:spPr/>
      <dgm:t>
        <a:bodyPr/>
        <a:lstStyle/>
        <a:p>
          <a:endParaRPr lang="zh-CN" altLang="en-US"/>
        </a:p>
      </dgm:t>
    </dgm:pt>
    <dgm:pt modelId="{F8FB5C07-0B85-4462-899F-C536E016F866}">
      <dgm:prSet/>
      <dgm:spPr/>
      <dgm:t>
        <a:bodyPr/>
        <a:lstStyle/>
        <a:p>
          <a:pPr rtl="0"/>
          <a:r>
            <a:rPr lang="zh-CN" altLang="en-US" dirty="0" smtClean="0"/>
            <a:t>部署阶段</a:t>
          </a:r>
          <a:endParaRPr lang="zh-CN" dirty="0"/>
        </a:p>
      </dgm:t>
    </dgm:pt>
    <dgm:pt modelId="{6390A765-168D-43D2-9226-3FE9832B1AD1}" type="parTrans" cxnId="{FC20DF36-EC6B-44DA-9C25-D33C5998A33D}">
      <dgm:prSet/>
      <dgm:spPr/>
      <dgm:t>
        <a:bodyPr/>
        <a:lstStyle/>
        <a:p>
          <a:endParaRPr lang="zh-CN" altLang="en-US"/>
        </a:p>
      </dgm:t>
    </dgm:pt>
    <dgm:pt modelId="{FA6B0675-FA6F-4CBF-A26C-0E1E66A43454}" type="sibTrans" cxnId="{FC20DF36-EC6B-44DA-9C25-D33C5998A33D}">
      <dgm:prSet/>
      <dgm:spPr/>
      <dgm:t>
        <a:bodyPr/>
        <a:lstStyle/>
        <a:p>
          <a:endParaRPr lang="zh-CN" altLang="en-US"/>
        </a:p>
      </dgm:t>
    </dgm:pt>
    <dgm:pt modelId="{17DCD267-764A-457B-A4F3-2D6EB1E4F54C}">
      <dgm:prSet/>
      <dgm:spPr/>
      <dgm:t>
        <a:bodyPr/>
        <a:lstStyle/>
        <a:p>
          <a:pPr rtl="0"/>
          <a:r>
            <a:rPr lang="zh-CN" altLang="en-US" dirty="0" smtClean="0"/>
            <a:t>运行时管理阶段</a:t>
          </a:r>
          <a:endParaRPr lang="zh-CN" dirty="0"/>
        </a:p>
      </dgm:t>
    </dgm:pt>
    <dgm:pt modelId="{5CE4B280-203E-4AB5-891D-B444504DE658}" type="parTrans" cxnId="{A7646E82-0C01-4E15-B927-5863E94B7587}">
      <dgm:prSet/>
      <dgm:spPr/>
      <dgm:t>
        <a:bodyPr/>
        <a:lstStyle/>
        <a:p>
          <a:endParaRPr lang="zh-CN" altLang="en-US"/>
        </a:p>
      </dgm:t>
    </dgm:pt>
    <dgm:pt modelId="{AF807720-D2CE-4F7A-9761-D34AC8A6622E}" type="sibTrans" cxnId="{A7646E82-0C01-4E15-B927-5863E94B7587}">
      <dgm:prSet/>
      <dgm:spPr/>
      <dgm:t>
        <a:bodyPr/>
        <a:lstStyle/>
        <a:p>
          <a:endParaRPr lang="zh-CN" altLang="en-US"/>
        </a:p>
      </dgm:t>
    </dgm:pt>
    <dgm:pt modelId="{555BA610-5DFF-45F0-9024-0CCAE4A84BFF}">
      <dgm:prSet/>
      <dgm:spPr/>
      <dgm:t>
        <a:bodyPr/>
        <a:lstStyle/>
        <a:p>
          <a:pPr rtl="0"/>
          <a:r>
            <a:rPr lang="zh-CN" altLang="en-US" dirty="0" smtClean="0"/>
            <a:t>支持的角色</a:t>
          </a:r>
          <a:endParaRPr lang="zh-CN" dirty="0"/>
        </a:p>
      </dgm:t>
    </dgm:pt>
    <dgm:pt modelId="{42BE39DA-88FB-46CB-983D-4EE335892864}" type="parTrans" cxnId="{4DCADE77-1116-4D01-8F0C-CAFFE1CBF57F}">
      <dgm:prSet/>
      <dgm:spPr/>
      <dgm:t>
        <a:bodyPr/>
        <a:lstStyle/>
        <a:p>
          <a:endParaRPr lang="zh-CN" altLang="en-US"/>
        </a:p>
      </dgm:t>
    </dgm:pt>
    <dgm:pt modelId="{CF888DE8-2FF0-479F-83E7-7FFA3EB9F74F}" type="sibTrans" cxnId="{4DCADE77-1116-4D01-8F0C-CAFFE1CBF57F}">
      <dgm:prSet/>
      <dgm:spPr/>
      <dgm:t>
        <a:bodyPr/>
        <a:lstStyle/>
        <a:p>
          <a:endParaRPr lang="zh-CN" altLang="en-US"/>
        </a:p>
      </dgm:t>
    </dgm:pt>
    <dgm:pt modelId="{B9883AE4-C252-49C1-878F-08B382C61B52}">
      <dgm:prSet/>
      <dgm:spPr/>
      <dgm:t>
        <a:bodyPr/>
        <a:lstStyle/>
        <a:p>
          <a:pPr rtl="0"/>
          <a:r>
            <a:rPr lang="zh-CN" altLang="en-US" dirty="0" smtClean="0"/>
            <a:t>服务设计者</a:t>
          </a:r>
          <a:endParaRPr lang="zh-CN" dirty="0"/>
        </a:p>
      </dgm:t>
    </dgm:pt>
    <dgm:pt modelId="{AF20DE63-1AFA-42E9-BB4F-22CC6582973B}" type="parTrans" cxnId="{89F951D7-DD69-4ED6-AAD6-36AD8FF622E0}">
      <dgm:prSet/>
      <dgm:spPr/>
      <dgm:t>
        <a:bodyPr/>
        <a:lstStyle/>
        <a:p>
          <a:endParaRPr lang="zh-CN" altLang="en-US"/>
        </a:p>
      </dgm:t>
    </dgm:pt>
    <dgm:pt modelId="{113864A8-5CBD-4701-B5A6-0C21F45CB63B}" type="sibTrans" cxnId="{89F951D7-DD69-4ED6-AAD6-36AD8FF622E0}">
      <dgm:prSet/>
      <dgm:spPr/>
      <dgm:t>
        <a:bodyPr/>
        <a:lstStyle/>
        <a:p>
          <a:endParaRPr lang="zh-CN" altLang="en-US"/>
        </a:p>
      </dgm:t>
    </dgm:pt>
    <dgm:pt modelId="{AB353763-CE11-4633-89BD-DB356C9B00AB}">
      <dgm:prSet/>
      <dgm:spPr/>
      <dgm:t>
        <a:bodyPr/>
        <a:lstStyle/>
        <a:p>
          <a:pPr rtl="0"/>
          <a:r>
            <a:rPr lang="zh-CN" altLang="en-US" dirty="0" smtClean="0"/>
            <a:t>服务运营和管理者</a:t>
          </a:r>
          <a:endParaRPr lang="zh-CN" dirty="0"/>
        </a:p>
      </dgm:t>
    </dgm:pt>
    <dgm:pt modelId="{40471AF1-7AD6-4A90-83FD-6C89BDCE2748}" type="parTrans" cxnId="{4BE744A2-57E0-4F68-AE48-F9BCACFA2424}">
      <dgm:prSet/>
      <dgm:spPr/>
      <dgm:t>
        <a:bodyPr/>
        <a:lstStyle/>
        <a:p>
          <a:endParaRPr lang="zh-CN" altLang="en-US"/>
        </a:p>
      </dgm:t>
    </dgm:pt>
    <dgm:pt modelId="{0487065B-BC99-4306-96AC-AF07ECB98366}" type="sibTrans" cxnId="{4BE744A2-57E0-4F68-AE48-F9BCACFA2424}">
      <dgm:prSet/>
      <dgm:spPr/>
      <dgm:t>
        <a:bodyPr/>
        <a:lstStyle/>
        <a:p>
          <a:endParaRPr lang="zh-CN" altLang="en-US"/>
        </a:p>
      </dgm:t>
    </dgm:pt>
    <dgm:pt modelId="{C9175039-5DC2-4E71-9EE6-FC5FED584AB5}" type="pres">
      <dgm:prSet presAssocID="{1328D278-6285-4B64-8409-7B04627ED7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41B9C4B-1324-4F63-AAC4-5AFA00EE8988}" type="pres">
      <dgm:prSet presAssocID="{82DAD4F7-A388-43EE-A1FC-4F2D76A419BF}" presName="composite" presStyleCnt="0"/>
      <dgm:spPr/>
    </dgm:pt>
    <dgm:pt modelId="{BC02074E-AF96-4124-A2B4-06CE8769C547}" type="pres">
      <dgm:prSet presAssocID="{82DAD4F7-A388-43EE-A1FC-4F2D76A419B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E04F56-A085-43E6-8AF2-A4132F5A976E}" type="pres">
      <dgm:prSet presAssocID="{82DAD4F7-A388-43EE-A1FC-4F2D76A419B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DEF226-704A-4F99-B7AC-D5365A068B7A}" type="pres">
      <dgm:prSet presAssocID="{681EAA56-354A-4EA0-9C84-C8C13DD88622}" presName="sp" presStyleCnt="0"/>
      <dgm:spPr/>
    </dgm:pt>
    <dgm:pt modelId="{AC77BD67-3121-41C6-87A8-16490BD1F2D5}" type="pres">
      <dgm:prSet presAssocID="{32D9EDBD-BB4B-4AAE-A50D-476DA9B0CFDE}" presName="composite" presStyleCnt="0"/>
      <dgm:spPr/>
    </dgm:pt>
    <dgm:pt modelId="{4931B681-0559-46D2-86BD-4B7812C3EF40}" type="pres">
      <dgm:prSet presAssocID="{32D9EDBD-BB4B-4AAE-A50D-476DA9B0CFD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C44A5A-7B3C-40A1-8E95-ED343CE6040A}" type="pres">
      <dgm:prSet presAssocID="{32D9EDBD-BB4B-4AAE-A50D-476DA9B0CFD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043E4C-2EE9-4505-AB4F-53F85F0C6199}" type="pres">
      <dgm:prSet presAssocID="{D212069C-4B9A-4254-B685-62A8C022ED99}" presName="sp" presStyleCnt="0"/>
      <dgm:spPr/>
    </dgm:pt>
    <dgm:pt modelId="{BC0C7036-8ADF-4142-A2FC-A5BDAC6E8464}" type="pres">
      <dgm:prSet presAssocID="{347E51C7-86E5-46E4-9E2B-41BB60486F9A}" presName="composite" presStyleCnt="0"/>
      <dgm:spPr/>
    </dgm:pt>
    <dgm:pt modelId="{01A68A9A-F317-4C67-9245-80884E94E964}" type="pres">
      <dgm:prSet presAssocID="{347E51C7-86E5-46E4-9E2B-41BB60486F9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42AC71-D90E-4D65-819B-3C10FAD9164B}" type="pres">
      <dgm:prSet presAssocID="{347E51C7-86E5-46E4-9E2B-41BB60486F9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5B0F6F-1303-4250-9D63-97665B5CAA06}" type="pres">
      <dgm:prSet presAssocID="{360E6E0B-ACFE-471A-B38E-902357B79CA1}" presName="sp" presStyleCnt="0"/>
      <dgm:spPr/>
    </dgm:pt>
    <dgm:pt modelId="{6BD73B0D-0B80-4D3E-9296-3E4920B942F8}" type="pres">
      <dgm:prSet presAssocID="{555BA610-5DFF-45F0-9024-0CCAE4A84BFF}" presName="composite" presStyleCnt="0"/>
      <dgm:spPr/>
    </dgm:pt>
    <dgm:pt modelId="{BFBFEE68-FA3D-48AC-9FBB-E9419B30BF17}" type="pres">
      <dgm:prSet presAssocID="{555BA610-5DFF-45F0-9024-0CCAE4A84BF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E2D239-2EF2-4795-BB70-29AF3CA74440}" type="pres">
      <dgm:prSet presAssocID="{555BA610-5DFF-45F0-9024-0CCAE4A84BF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AF8F228-6E8B-4CF0-A415-97E1DF3182A9}" type="presOf" srcId="{0B6E39FB-052B-4043-B5BB-446A1DC15E32}" destId="{03C44A5A-7B3C-40A1-8E95-ED343CE6040A}" srcOrd="0" destOrd="1" presId="urn:microsoft.com/office/officeart/2005/8/layout/chevron2"/>
    <dgm:cxn modelId="{0F8118C1-CF4A-45AD-A69F-89A425FEFB4F}" type="presOf" srcId="{82DAD4F7-A388-43EE-A1FC-4F2D76A419BF}" destId="{BC02074E-AF96-4124-A2B4-06CE8769C547}" srcOrd="0" destOrd="0" presId="urn:microsoft.com/office/officeart/2005/8/layout/chevron2"/>
    <dgm:cxn modelId="{A7646E82-0C01-4E15-B927-5863E94B7587}" srcId="{347E51C7-86E5-46E4-9E2B-41BB60486F9A}" destId="{17DCD267-764A-457B-A4F3-2D6EB1E4F54C}" srcOrd="2" destOrd="0" parTransId="{5CE4B280-203E-4AB5-891D-B444504DE658}" sibTransId="{AF807720-D2CE-4F7A-9761-D34AC8A6622E}"/>
    <dgm:cxn modelId="{FC20DF36-EC6B-44DA-9C25-D33C5998A33D}" srcId="{347E51C7-86E5-46E4-9E2B-41BB60486F9A}" destId="{F8FB5C07-0B85-4462-899F-C536E016F866}" srcOrd="1" destOrd="0" parTransId="{6390A765-168D-43D2-9226-3FE9832B1AD1}" sibTransId="{FA6B0675-FA6F-4CBF-A26C-0E1E66A43454}"/>
    <dgm:cxn modelId="{37CAC578-90E4-46A6-912A-FDFC7EC52755}" type="presOf" srcId="{555BA610-5DFF-45F0-9024-0CCAE4A84BFF}" destId="{BFBFEE68-FA3D-48AC-9FBB-E9419B30BF17}" srcOrd="0" destOrd="0" presId="urn:microsoft.com/office/officeart/2005/8/layout/chevron2"/>
    <dgm:cxn modelId="{C52D5401-E58A-48C6-9BE5-49AE4C987EEB}" srcId="{82DAD4F7-A388-43EE-A1FC-4F2D76A419BF}" destId="{286E831C-E9B6-4C8D-861C-23A63C76C2B5}" srcOrd="0" destOrd="0" parTransId="{EADAF94E-B276-41CE-B306-3B1696141FD4}" sibTransId="{208B4E7E-0443-4134-A081-4C74C7F1C940}"/>
    <dgm:cxn modelId="{72A877A0-FAE7-442E-929A-E7F63D95FB62}" srcId="{82DAD4F7-A388-43EE-A1FC-4F2D76A419BF}" destId="{A230FEC1-6B1F-4045-A033-DCBD98D4A51C}" srcOrd="1" destOrd="0" parTransId="{5D087D0D-373C-4CDC-8E17-0CAE0DA867E7}" sibTransId="{B40EE035-1A46-4BDB-A606-A64ACDEE01BC}"/>
    <dgm:cxn modelId="{816EA372-D38B-41EF-8F7A-D1BBD939969C}" srcId="{1328D278-6285-4B64-8409-7B04627ED7EC}" destId="{347E51C7-86E5-46E4-9E2B-41BB60486F9A}" srcOrd="2" destOrd="0" parTransId="{90035F05-F865-4FEE-A56F-EFFA645BB72B}" sibTransId="{360E6E0B-ACFE-471A-B38E-902357B79CA1}"/>
    <dgm:cxn modelId="{4BE744A2-57E0-4F68-AE48-F9BCACFA2424}" srcId="{555BA610-5DFF-45F0-9024-0CCAE4A84BFF}" destId="{AB353763-CE11-4633-89BD-DB356C9B00AB}" srcOrd="1" destOrd="0" parTransId="{40471AF1-7AD6-4A90-83FD-6C89BDCE2748}" sibTransId="{0487065B-BC99-4306-96AC-AF07ECB98366}"/>
    <dgm:cxn modelId="{48CCDD70-CCCD-4917-9FBD-77F2C409FE50}" type="presOf" srcId="{7391A9E6-13DC-493A-B22D-FFC80C312E3D}" destId="{03C44A5A-7B3C-40A1-8E95-ED343CE6040A}" srcOrd="0" destOrd="0" presId="urn:microsoft.com/office/officeart/2005/8/layout/chevron2"/>
    <dgm:cxn modelId="{A95710AF-D349-41DA-B814-79F71756D78A}" type="presOf" srcId="{D205B48B-448B-47F7-9DA6-80F9755B92EA}" destId="{2C42AC71-D90E-4D65-819B-3C10FAD9164B}" srcOrd="0" destOrd="0" presId="urn:microsoft.com/office/officeart/2005/8/layout/chevron2"/>
    <dgm:cxn modelId="{926ACE93-AE78-4387-9572-D6F40D44EE7B}" type="presOf" srcId="{32D9EDBD-BB4B-4AAE-A50D-476DA9B0CFDE}" destId="{4931B681-0559-46D2-86BD-4B7812C3EF40}" srcOrd="0" destOrd="0" presId="urn:microsoft.com/office/officeart/2005/8/layout/chevron2"/>
    <dgm:cxn modelId="{42B2766D-C34D-435D-BDD3-B7D3BEBC3ABB}" srcId="{1328D278-6285-4B64-8409-7B04627ED7EC}" destId="{82DAD4F7-A388-43EE-A1FC-4F2D76A419BF}" srcOrd="0" destOrd="0" parTransId="{3F86C9E4-E9FA-4003-94C8-B29EDEBA4BC5}" sibTransId="{681EAA56-354A-4EA0-9C84-C8C13DD88622}"/>
    <dgm:cxn modelId="{71C895A9-4B9F-402B-B2D9-2C4E594FB4E4}" type="presOf" srcId="{B9883AE4-C252-49C1-878F-08B382C61B52}" destId="{12E2D239-2EF2-4795-BB70-29AF3CA74440}" srcOrd="0" destOrd="0" presId="urn:microsoft.com/office/officeart/2005/8/layout/chevron2"/>
    <dgm:cxn modelId="{7AFF5795-5F7A-414B-B94F-656F5FD1C6B6}" type="presOf" srcId="{347E51C7-86E5-46E4-9E2B-41BB60486F9A}" destId="{01A68A9A-F317-4C67-9245-80884E94E964}" srcOrd="0" destOrd="0" presId="urn:microsoft.com/office/officeart/2005/8/layout/chevron2"/>
    <dgm:cxn modelId="{DAB4D8BF-A6DC-43CB-8120-FBF9FF7D3B1B}" type="presOf" srcId="{286E831C-E9B6-4C8D-861C-23A63C76C2B5}" destId="{E2E04F56-A085-43E6-8AF2-A4132F5A976E}" srcOrd="0" destOrd="0" presId="urn:microsoft.com/office/officeart/2005/8/layout/chevron2"/>
    <dgm:cxn modelId="{F25F6076-33AE-4BF3-94B2-64304CAEE2CD}" type="presOf" srcId="{AB353763-CE11-4633-89BD-DB356C9B00AB}" destId="{12E2D239-2EF2-4795-BB70-29AF3CA74440}" srcOrd="0" destOrd="1" presId="urn:microsoft.com/office/officeart/2005/8/layout/chevron2"/>
    <dgm:cxn modelId="{38A476EF-FD71-4DDB-8E4B-147B2FFAC908}" srcId="{1328D278-6285-4B64-8409-7B04627ED7EC}" destId="{32D9EDBD-BB4B-4AAE-A50D-476DA9B0CFDE}" srcOrd="1" destOrd="0" parTransId="{BEDED504-084A-452C-AAB3-178E6E5C09F5}" sibTransId="{D212069C-4B9A-4254-B685-62A8C022ED99}"/>
    <dgm:cxn modelId="{5B60A0F4-8CCA-4EC1-80C8-E70D38EBD17B}" type="presOf" srcId="{A230FEC1-6B1F-4045-A033-DCBD98D4A51C}" destId="{E2E04F56-A085-43E6-8AF2-A4132F5A976E}" srcOrd="0" destOrd="1" presId="urn:microsoft.com/office/officeart/2005/8/layout/chevron2"/>
    <dgm:cxn modelId="{B8320E3E-380B-46E0-B14C-0DAA79A0A088}" type="presOf" srcId="{17DCD267-764A-457B-A4F3-2D6EB1E4F54C}" destId="{2C42AC71-D90E-4D65-819B-3C10FAD9164B}" srcOrd="0" destOrd="2" presId="urn:microsoft.com/office/officeart/2005/8/layout/chevron2"/>
    <dgm:cxn modelId="{6F8C1EE6-DDAE-4566-9D04-283CA540B141}" type="presOf" srcId="{1328D278-6285-4B64-8409-7B04627ED7EC}" destId="{C9175039-5DC2-4E71-9EE6-FC5FED584AB5}" srcOrd="0" destOrd="0" presId="urn:microsoft.com/office/officeart/2005/8/layout/chevron2"/>
    <dgm:cxn modelId="{BFF88B12-4D72-4D6F-8B69-A32CCCA82D54}" srcId="{347E51C7-86E5-46E4-9E2B-41BB60486F9A}" destId="{D205B48B-448B-47F7-9DA6-80F9755B92EA}" srcOrd="0" destOrd="0" parTransId="{3E65655E-264B-45A3-BB12-F37ED3AE64AA}" sibTransId="{D5369148-4FB1-4164-8D7C-03F69D9853D4}"/>
    <dgm:cxn modelId="{89F951D7-DD69-4ED6-AAD6-36AD8FF622E0}" srcId="{555BA610-5DFF-45F0-9024-0CCAE4A84BFF}" destId="{B9883AE4-C252-49C1-878F-08B382C61B52}" srcOrd="0" destOrd="0" parTransId="{AF20DE63-1AFA-42E9-BB4F-22CC6582973B}" sibTransId="{113864A8-5CBD-4701-B5A6-0C21F45CB63B}"/>
    <dgm:cxn modelId="{4DCADE77-1116-4D01-8F0C-CAFFE1CBF57F}" srcId="{1328D278-6285-4B64-8409-7B04627ED7EC}" destId="{555BA610-5DFF-45F0-9024-0CCAE4A84BFF}" srcOrd="3" destOrd="0" parTransId="{42BE39DA-88FB-46CB-983D-4EE335892864}" sibTransId="{CF888DE8-2FF0-479F-83E7-7FFA3EB9F74F}"/>
    <dgm:cxn modelId="{8EDEDF94-7EAE-4FE6-B2AD-791207093244}" type="presOf" srcId="{F8FB5C07-0B85-4462-899F-C536E016F866}" destId="{2C42AC71-D90E-4D65-819B-3C10FAD9164B}" srcOrd="0" destOrd="1" presId="urn:microsoft.com/office/officeart/2005/8/layout/chevron2"/>
    <dgm:cxn modelId="{7EF14E4E-A994-48A1-914C-A2ACF0A1A5EA}" srcId="{32D9EDBD-BB4B-4AAE-A50D-476DA9B0CFDE}" destId="{7391A9E6-13DC-493A-B22D-FFC80C312E3D}" srcOrd="0" destOrd="0" parTransId="{005926B6-0AD1-40DA-A28E-58951CFCD402}" sibTransId="{5594B44B-BDC7-4DB2-BA17-B12CBDB0A907}"/>
    <dgm:cxn modelId="{DFFA200F-A446-4DFD-BF0B-5E8272682B68}" srcId="{32D9EDBD-BB4B-4AAE-A50D-476DA9B0CFDE}" destId="{0B6E39FB-052B-4043-B5BB-446A1DC15E32}" srcOrd="1" destOrd="0" parTransId="{8224145E-3B46-42BB-BE23-F8A9685CFD0B}" sibTransId="{E7EBF326-C59F-48F2-91A6-FB31BF577DB4}"/>
    <dgm:cxn modelId="{3B1AFC97-33F2-4A45-9252-B9AEA2F1A3FA}" type="presParOf" srcId="{C9175039-5DC2-4E71-9EE6-FC5FED584AB5}" destId="{C41B9C4B-1324-4F63-AAC4-5AFA00EE8988}" srcOrd="0" destOrd="0" presId="urn:microsoft.com/office/officeart/2005/8/layout/chevron2"/>
    <dgm:cxn modelId="{34C366FA-66FA-4A72-A14C-0AC1DA871772}" type="presParOf" srcId="{C41B9C4B-1324-4F63-AAC4-5AFA00EE8988}" destId="{BC02074E-AF96-4124-A2B4-06CE8769C547}" srcOrd="0" destOrd="0" presId="urn:microsoft.com/office/officeart/2005/8/layout/chevron2"/>
    <dgm:cxn modelId="{A941979C-043D-4B6C-9ABE-1D015C6F9CFC}" type="presParOf" srcId="{C41B9C4B-1324-4F63-AAC4-5AFA00EE8988}" destId="{E2E04F56-A085-43E6-8AF2-A4132F5A976E}" srcOrd="1" destOrd="0" presId="urn:microsoft.com/office/officeart/2005/8/layout/chevron2"/>
    <dgm:cxn modelId="{B98B6BA2-8A7C-45D3-90E5-8C087FF45899}" type="presParOf" srcId="{C9175039-5DC2-4E71-9EE6-FC5FED584AB5}" destId="{4EDEF226-704A-4F99-B7AC-D5365A068B7A}" srcOrd="1" destOrd="0" presId="urn:microsoft.com/office/officeart/2005/8/layout/chevron2"/>
    <dgm:cxn modelId="{5BBF841E-602C-4507-9613-81A14160B785}" type="presParOf" srcId="{C9175039-5DC2-4E71-9EE6-FC5FED584AB5}" destId="{AC77BD67-3121-41C6-87A8-16490BD1F2D5}" srcOrd="2" destOrd="0" presId="urn:microsoft.com/office/officeart/2005/8/layout/chevron2"/>
    <dgm:cxn modelId="{5C70136E-2F7C-4769-9670-22FAF182BB58}" type="presParOf" srcId="{AC77BD67-3121-41C6-87A8-16490BD1F2D5}" destId="{4931B681-0559-46D2-86BD-4B7812C3EF40}" srcOrd="0" destOrd="0" presId="urn:microsoft.com/office/officeart/2005/8/layout/chevron2"/>
    <dgm:cxn modelId="{49C9C27B-A15F-49C5-8000-D4E03148F98D}" type="presParOf" srcId="{AC77BD67-3121-41C6-87A8-16490BD1F2D5}" destId="{03C44A5A-7B3C-40A1-8E95-ED343CE6040A}" srcOrd="1" destOrd="0" presId="urn:microsoft.com/office/officeart/2005/8/layout/chevron2"/>
    <dgm:cxn modelId="{C2A48127-2329-4A74-A4E8-0390003E3474}" type="presParOf" srcId="{C9175039-5DC2-4E71-9EE6-FC5FED584AB5}" destId="{3E043E4C-2EE9-4505-AB4F-53F85F0C6199}" srcOrd="3" destOrd="0" presId="urn:microsoft.com/office/officeart/2005/8/layout/chevron2"/>
    <dgm:cxn modelId="{46BBED4D-D523-47C6-BD39-C31AA47AB153}" type="presParOf" srcId="{C9175039-5DC2-4E71-9EE6-FC5FED584AB5}" destId="{BC0C7036-8ADF-4142-A2FC-A5BDAC6E8464}" srcOrd="4" destOrd="0" presId="urn:microsoft.com/office/officeart/2005/8/layout/chevron2"/>
    <dgm:cxn modelId="{D6717296-EEA6-4F32-AE45-3517E3BEB3B8}" type="presParOf" srcId="{BC0C7036-8ADF-4142-A2FC-A5BDAC6E8464}" destId="{01A68A9A-F317-4C67-9245-80884E94E964}" srcOrd="0" destOrd="0" presId="urn:microsoft.com/office/officeart/2005/8/layout/chevron2"/>
    <dgm:cxn modelId="{FC2FBE9D-C920-4915-ABD9-D652154E415E}" type="presParOf" srcId="{BC0C7036-8ADF-4142-A2FC-A5BDAC6E8464}" destId="{2C42AC71-D90E-4D65-819B-3C10FAD9164B}" srcOrd="1" destOrd="0" presId="urn:microsoft.com/office/officeart/2005/8/layout/chevron2"/>
    <dgm:cxn modelId="{B1D3A22E-51C7-45E8-AD37-D9AC127A646E}" type="presParOf" srcId="{C9175039-5DC2-4E71-9EE6-FC5FED584AB5}" destId="{CB5B0F6F-1303-4250-9D63-97665B5CAA06}" srcOrd="5" destOrd="0" presId="urn:microsoft.com/office/officeart/2005/8/layout/chevron2"/>
    <dgm:cxn modelId="{A846AC6E-19AD-4708-88DA-63708C157AA1}" type="presParOf" srcId="{C9175039-5DC2-4E71-9EE6-FC5FED584AB5}" destId="{6BD73B0D-0B80-4D3E-9296-3E4920B942F8}" srcOrd="6" destOrd="0" presId="urn:microsoft.com/office/officeart/2005/8/layout/chevron2"/>
    <dgm:cxn modelId="{5FBA1B18-21FC-49C9-BDA8-C326D4E4C3B1}" type="presParOf" srcId="{6BD73B0D-0B80-4D3E-9296-3E4920B942F8}" destId="{BFBFEE68-FA3D-48AC-9FBB-E9419B30BF17}" srcOrd="0" destOrd="0" presId="urn:microsoft.com/office/officeart/2005/8/layout/chevron2"/>
    <dgm:cxn modelId="{469FAD1D-EEDC-4CE6-B1A5-97B272E28215}" type="presParOf" srcId="{6BD73B0D-0B80-4D3E-9296-3E4920B942F8}" destId="{12E2D239-2EF2-4795-BB70-29AF3CA744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48D84F-CEA1-442D-8AEF-F85ADFFC02E6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#29" csCatId="accent1" phldr="1"/>
      <dgm:spPr/>
      <dgm:t>
        <a:bodyPr/>
        <a:lstStyle/>
        <a:p>
          <a:endParaRPr lang="zh-CN" altLang="en-US"/>
        </a:p>
      </dgm:t>
    </dgm:pt>
    <dgm:pt modelId="{02588A72-4ED2-4A33-878D-296F0E9FE268}">
      <dgm:prSet phldrT="[文本]"/>
      <dgm:spPr/>
      <dgm:t>
        <a:bodyPr/>
        <a:lstStyle/>
        <a:p>
          <a:r>
            <a:rPr lang="zh-CN" altLang="en-US" dirty="0" smtClean="0"/>
            <a:t>解决方案服务</a:t>
          </a:r>
          <a:endParaRPr lang="zh-CN" altLang="en-US" dirty="0"/>
        </a:p>
      </dgm:t>
    </dgm:pt>
    <dgm:pt modelId="{4A0C02EF-AB11-42B0-A8E2-0A13B5D6D2C7}" type="parTrans" cxnId="{2A281161-919D-4A43-BC43-BC24AF0329CF}">
      <dgm:prSet/>
      <dgm:spPr/>
      <dgm:t>
        <a:bodyPr/>
        <a:lstStyle/>
        <a:p>
          <a:endParaRPr lang="zh-CN" altLang="en-US"/>
        </a:p>
      </dgm:t>
    </dgm:pt>
    <dgm:pt modelId="{896C94A1-9994-4489-9500-CD99F7A40D49}" type="sibTrans" cxnId="{2A281161-919D-4A43-BC43-BC24AF0329CF}">
      <dgm:prSet/>
      <dgm:spPr/>
      <dgm:t>
        <a:bodyPr/>
        <a:lstStyle/>
        <a:p>
          <a:endParaRPr lang="zh-CN" altLang="en-US"/>
        </a:p>
      </dgm:t>
    </dgm:pt>
    <dgm:pt modelId="{E946D309-ECF9-4874-9A83-DAA0B9E00612}">
      <dgm:prSet phldrT="[文本]"/>
      <dgm:spPr/>
      <dgm:t>
        <a:bodyPr/>
        <a:lstStyle/>
        <a:p>
          <a:r>
            <a:rPr lang="zh-CN" altLang="en-US" dirty="0" smtClean="0"/>
            <a:t>操作系统组件服务</a:t>
          </a:r>
          <a:endParaRPr lang="zh-CN" altLang="en-US" dirty="0"/>
        </a:p>
      </dgm:t>
    </dgm:pt>
    <dgm:pt modelId="{7687F178-6B86-4E3D-A616-857BAA899B5E}" type="parTrans" cxnId="{D83730F4-172A-414A-B831-BC035536C563}">
      <dgm:prSet/>
      <dgm:spPr/>
      <dgm:t>
        <a:bodyPr/>
        <a:lstStyle/>
        <a:p>
          <a:endParaRPr lang="zh-CN" altLang="en-US"/>
        </a:p>
      </dgm:t>
    </dgm:pt>
    <dgm:pt modelId="{6C5D5F0A-7FEF-4B84-AC58-E59ED5DB5070}" type="sibTrans" cxnId="{D83730F4-172A-414A-B831-BC035536C563}">
      <dgm:prSet/>
      <dgm:spPr/>
      <dgm:t>
        <a:bodyPr/>
        <a:lstStyle/>
        <a:p>
          <a:endParaRPr lang="zh-CN" altLang="en-US"/>
        </a:p>
      </dgm:t>
    </dgm:pt>
    <dgm:pt modelId="{BB97F0B6-ED79-4B5C-A2C2-6B81D569CA84}">
      <dgm:prSet phldrT="[文本]"/>
      <dgm:spPr/>
      <dgm:t>
        <a:bodyPr/>
        <a:lstStyle/>
        <a:p>
          <a:r>
            <a:rPr lang="zh-CN" altLang="en-US" dirty="0" smtClean="0"/>
            <a:t>自助虚拟服务部署</a:t>
          </a:r>
          <a:endParaRPr lang="zh-CN" altLang="en-US" dirty="0"/>
        </a:p>
      </dgm:t>
    </dgm:pt>
    <dgm:pt modelId="{D8628E0B-4FE0-481C-8168-2619702EDE17}" type="parTrans" cxnId="{0DC109D7-15FB-4D3B-86B4-35227B4DAE0D}">
      <dgm:prSet/>
      <dgm:spPr/>
      <dgm:t>
        <a:bodyPr/>
        <a:lstStyle/>
        <a:p>
          <a:endParaRPr lang="zh-CN" altLang="en-US"/>
        </a:p>
      </dgm:t>
    </dgm:pt>
    <dgm:pt modelId="{C4977F6D-0D7C-4882-AD81-D7BF5ACE14EC}" type="sibTrans" cxnId="{0DC109D7-15FB-4D3B-86B4-35227B4DAE0D}">
      <dgm:prSet/>
      <dgm:spPr/>
      <dgm:t>
        <a:bodyPr/>
        <a:lstStyle/>
        <a:p>
          <a:endParaRPr lang="zh-CN" altLang="en-US"/>
        </a:p>
      </dgm:t>
    </dgm:pt>
    <dgm:pt modelId="{B0B467F3-E71B-4A60-AE1A-836FF2870826}" type="pres">
      <dgm:prSet presAssocID="{B748D84F-CEA1-442D-8AEF-F85ADFFC02E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0CAD523-DB97-4252-AE26-2B046F0E4C8B}" type="pres">
      <dgm:prSet presAssocID="{02588A72-4ED2-4A33-878D-296F0E9FE268}" presName="hierRoot1" presStyleCnt="0"/>
      <dgm:spPr/>
    </dgm:pt>
    <dgm:pt modelId="{DEAD7F07-7B65-4D32-A188-84AA6749EC31}" type="pres">
      <dgm:prSet presAssocID="{02588A72-4ED2-4A33-878D-296F0E9FE268}" presName="composite" presStyleCnt="0"/>
      <dgm:spPr/>
    </dgm:pt>
    <dgm:pt modelId="{57BF8C32-48AB-4542-8607-6283F0FE6B49}" type="pres">
      <dgm:prSet presAssocID="{02588A72-4ED2-4A33-878D-296F0E9FE268}" presName="background" presStyleLbl="node0" presStyleIdx="0" presStyleCnt="1"/>
      <dgm:spPr/>
    </dgm:pt>
    <dgm:pt modelId="{F7B6400E-9131-42B5-82AF-9B8826CCFE26}" type="pres">
      <dgm:prSet presAssocID="{02588A72-4ED2-4A33-878D-296F0E9FE26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7D2E30B-B0ED-48E5-BC53-1019AA3E8A3E}" type="pres">
      <dgm:prSet presAssocID="{02588A72-4ED2-4A33-878D-296F0E9FE268}" presName="hierChild2" presStyleCnt="0"/>
      <dgm:spPr/>
    </dgm:pt>
    <dgm:pt modelId="{48DABF8B-C2B3-4EAF-8813-DE99D9BB530B}" type="pres">
      <dgm:prSet presAssocID="{7687F178-6B86-4E3D-A616-857BAA899B5E}" presName="Name10" presStyleLbl="parChTrans1D2" presStyleIdx="0" presStyleCnt="2"/>
      <dgm:spPr/>
      <dgm:t>
        <a:bodyPr/>
        <a:lstStyle/>
        <a:p>
          <a:endParaRPr lang="zh-CN" altLang="en-US"/>
        </a:p>
      </dgm:t>
    </dgm:pt>
    <dgm:pt modelId="{6D3BA898-7768-4EA3-A28A-67B9BA8C8F84}" type="pres">
      <dgm:prSet presAssocID="{E946D309-ECF9-4874-9A83-DAA0B9E00612}" presName="hierRoot2" presStyleCnt="0"/>
      <dgm:spPr/>
    </dgm:pt>
    <dgm:pt modelId="{34C5AE3E-5734-4760-A3F8-A369E038EB80}" type="pres">
      <dgm:prSet presAssocID="{E946D309-ECF9-4874-9A83-DAA0B9E00612}" presName="composite2" presStyleCnt="0"/>
      <dgm:spPr/>
    </dgm:pt>
    <dgm:pt modelId="{EC023D46-D9DB-41CB-B084-906C9386A662}" type="pres">
      <dgm:prSet presAssocID="{E946D309-ECF9-4874-9A83-DAA0B9E00612}" presName="background2" presStyleLbl="node2" presStyleIdx="0" presStyleCnt="2"/>
      <dgm:spPr/>
    </dgm:pt>
    <dgm:pt modelId="{5FEEB30C-3882-4399-98F7-AD02C7FFBC25}" type="pres">
      <dgm:prSet presAssocID="{E946D309-ECF9-4874-9A83-DAA0B9E0061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00554D1-8FC7-49CD-9F1B-F7C926F02860}" type="pres">
      <dgm:prSet presAssocID="{E946D309-ECF9-4874-9A83-DAA0B9E00612}" presName="hierChild3" presStyleCnt="0"/>
      <dgm:spPr/>
    </dgm:pt>
    <dgm:pt modelId="{1CF18A72-7402-43A2-B4D4-BCF9183D2970}" type="pres">
      <dgm:prSet presAssocID="{D8628E0B-4FE0-481C-8168-2619702EDE17}" presName="Name10" presStyleLbl="parChTrans1D2" presStyleIdx="1" presStyleCnt="2"/>
      <dgm:spPr/>
      <dgm:t>
        <a:bodyPr/>
        <a:lstStyle/>
        <a:p>
          <a:endParaRPr lang="zh-CN" altLang="en-US"/>
        </a:p>
      </dgm:t>
    </dgm:pt>
    <dgm:pt modelId="{62F4E7F1-7433-4087-BCE2-E3D85DF09EBB}" type="pres">
      <dgm:prSet presAssocID="{BB97F0B6-ED79-4B5C-A2C2-6B81D569CA84}" presName="hierRoot2" presStyleCnt="0"/>
      <dgm:spPr/>
    </dgm:pt>
    <dgm:pt modelId="{C0A2B73E-7DA4-42B4-91F2-555EEBE1E690}" type="pres">
      <dgm:prSet presAssocID="{BB97F0B6-ED79-4B5C-A2C2-6B81D569CA84}" presName="composite2" presStyleCnt="0"/>
      <dgm:spPr/>
    </dgm:pt>
    <dgm:pt modelId="{4B3E58CB-40EF-475B-B621-FD54E71478DA}" type="pres">
      <dgm:prSet presAssocID="{BB97F0B6-ED79-4B5C-A2C2-6B81D569CA84}" presName="background2" presStyleLbl="node2" presStyleIdx="1" presStyleCnt="2"/>
      <dgm:spPr/>
    </dgm:pt>
    <dgm:pt modelId="{98093FB4-8395-4A36-84E1-12B6ACA47E94}" type="pres">
      <dgm:prSet presAssocID="{BB97F0B6-ED79-4B5C-A2C2-6B81D569CA8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19BBD13-2573-4D94-95F6-9B698E71FAB5}" type="pres">
      <dgm:prSet presAssocID="{BB97F0B6-ED79-4B5C-A2C2-6B81D569CA84}" presName="hierChild3" presStyleCnt="0"/>
      <dgm:spPr/>
    </dgm:pt>
  </dgm:ptLst>
  <dgm:cxnLst>
    <dgm:cxn modelId="{4898C12F-1F62-4499-AE4E-BB6280C5942A}" type="presOf" srcId="{7687F178-6B86-4E3D-A616-857BAA899B5E}" destId="{48DABF8B-C2B3-4EAF-8813-DE99D9BB530B}" srcOrd="0" destOrd="0" presId="urn:microsoft.com/office/officeart/2005/8/layout/hierarchy1"/>
    <dgm:cxn modelId="{D83730F4-172A-414A-B831-BC035536C563}" srcId="{02588A72-4ED2-4A33-878D-296F0E9FE268}" destId="{E946D309-ECF9-4874-9A83-DAA0B9E00612}" srcOrd="0" destOrd="0" parTransId="{7687F178-6B86-4E3D-A616-857BAA899B5E}" sibTransId="{6C5D5F0A-7FEF-4B84-AC58-E59ED5DB5070}"/>
    <dgm:cxn modelId="{0DC109D7-15FB-4D3B-86B4-35227B4DAE0D}" srcId="{02588A72-4ED2-4A33-878D-296F0E9FE268}" destId="{BB97F0B6-ED79-4B5C-A2C2-6B81D569CA84}" srcOrd="1" destOrd="0" parTransId="{D8628E0B-4FE0-481C-8168-2619702EDE17}" sibTransId="{C4977F6D-0D7C-4882-AD81-D7BF5ACE14EC}"/>
    <dgm:cxn modelId="{2A281161-919D-4A43-BC43-BC24AF0329CF}" srcId="{B748D84F-CEA1-442D-8AEF-F85ADFFC02E6}" destId="{02588A72-4ED2-4A33-878D-296F0E9FE268}" srcOrd="0" destOrd="0" parTransId="{4A0C02EF-AB11-42B0-A8E2-0A13B5D6D2C7}" sibTransId="{896C94A1-9994-4489-9500-CD99F7A40D49}"/>
    <dgm:cxn modelId="{5240B377-B90C-4793-9B85-0C5165D25A30}" type="presOf" srcId="{02588A72-4ED2-4A33-878D-296F0E9FE268}" destId="{F7B6400E-9131-42B5-82AF-9B8826CCFE26}" srcOrd="0" destOrd="0" presId="urn:microsoft.com/office/officeart/2005/8/layout/hierarchy1"/>
    <dgm:cxn modelId="{33581343-2B79-40BA-8318-074AF3078176}" type="presOf" srcId="{BB97F0B6-ED79-4B5C-A2C2-6B81D569CA84}" destId="{98093FB4-8395-4A36-84E1-12B6ACA47E94}" srcOrd="0" destOrd="0" presId="urn:microsoft.com/office/officeart/2005/8/layout/hierarchy1"/>
    <dgm:cxn modelId="{17353A64-E32C-4523-9DE3-87AEFAEF1AAC}" type="presOf" srcId="{E946D309-ECF9-4874-9A83-DAA0B9E00612}" destId="{5FEEB30C-3882-4399-98F7-AD02C7FFBC25}" srcOrd="0" destOrd="0" presId="urn:microsoft.com/office/officeart/2005/8/layout/hierarchy1"/>
    <dgm:cxn modelId="{BEB40259-A719-4FB1-BF4F-12C992BDF8BE}" type="presOf" srcId="{D8628E0B-4FE0-481C-8168-2619702EDE17}" destId="{1CF18A72-7402-43A2-B4D4-BCF9183D2970}" srcOrd="0" destOrd="0" presId="urn:microsoft.com/office/officeart/2005/8/layout/hierarchy1"/>
    <dgm:cxn modelId="{C0D71FA4-6A66-47E3-9ED9-B788111760F3}" type="presOf" srcId="{B748D84F-CEA1-442D-8AEF-F85ADFFC02E6}" destId="{B0B467F3-E71B-4A60-AE1A-836FF2870826}" srcOrd="0" destOrd="0" presId="urn:microsoft.com/office/officeart/2005/8/layout/hierarchy1"/>
    <dgm:cxn modelId="{3BEDFDCF-D106-47CC-AE8C-51130A9AB3B4}" type="presParOf" srcId="{B0B467F3-E71B-4A60-AE1A-836FF2870826}" destId="{70CAD523-DB97-4252-AE26-2B046F0E4C8B}" srcOrd="0" destOrd="0" presId="urn:microsoft.com/office/officeart/2005/8/layout/hierarchy1"/>
    <dgm:cxn modelId="{2AA4C8F9-CC00-41CF-8C14-A4BD7D2924B9}" type="presParOf" srcId="{70CAD523-DB97-4252-AE26-2B046F0E4C8B}" destId="{DEAD7F07-7B65-4D32-A188-84AA6749EC31}" srcOrd="0" destOrd="0" presId="urn:microsoft.com/office/officeart/2005/8/layout/hierarchy1"/>
    <dgm:cxn modelId="{D020B42A-9E56-4BD5-93B6-E3796F3625C2}" type="presParOf" srcId="{DEAD7F07-7B65-4D32-A188-84AA6749EC31}" destId="{57BF8C32-48AB-4542-8607-6283F0FE6B49}" srcOrd="0" destOrd="0" presId="urn:microsoft.com/office/officeart/2005/8/layout/hierarchy1"/>
    <dgm:cxn modelId="{218C163E-F948-458B-BCCD-BC8FE5C59A8D}" type="presParOf" srcId="{DEAD7F07-7B65-4D32-A188-84AA6749EC31}" destId="{F7B6400E-9131-42B5-82AF-9B8826CCFE26}" srcOrd="1" destOrd="0" presId="urn:microsoft.com/office/officeart/2005/8/layout/hierarchy1"/>
    <dgm:cxn modelId="{7779D8C9-7BA2-43B8-815D-A3C626A49724}" type="presParOf" srcId="{70CAD523-DB97-4252-AE26-2B046F0E4C8B}" destId="{07D2E30B-B0ED-48E5-BC53-1019AA3E8A3E}" srcOrd="1" destOrd="0" presId="urn:microsoft.com/office/officeart/2005/8/layout/hierarchy1"/>
    <dgm:cxn modelId="{4ED06818-EA65-4D5B-9ACD-B2AFB705FC84}" type="presParOf" srcId="{07D2E30B-B0ED-48E5-BC53-1019AA3E8A3E}" destId="{48DABF8B-C2B3-4EAF-8813-DE99D9BB530B}" srcOrd="0" destOrd="0" presId="urn:microsoft.com/office/officeart/2005/8/layout/hierarchy1"/>
    <dgm:cxn modelId="{F70E18DA-AD89-46AA-9846-755E6D8FF8B8}" type="presParOf" srcId="{07D2E30B-B0ED-48E5-BC53-1019AA3E8A3E}" destId="{6D3BA898-7768-4EA3-A28A-67B9BA8C8F84}" srcOrd="1" destOrd="0" presId="urn:microsoft.com/office/officeart/2005/8/layout/hierarchy1"/>
    <dgm:cxn modelId="{A2F42324-A9ED-4451-8B44-414BED70EBB0}" type="presParOf" srcId="{6D3BA898-7768-4EA3-A28A-67B9BA8C8F84}" destId="{34C5AE3E-5734-4760-A3F8-A369E038EB80}" srcOrd="0" destOrd="0" presId="urn:microsoft.com/office/officeart/2005/8/layout/hierarchy1"/>
    <dgm:cxn modelId="{D5F5110F-7FDD-4B7A-ABEC-F6CDC973835F}" type="presParOf" srcId="{34C5AE3E-5734-4760-A3F8-A369E038EB80}" destId="{EC023D46-D9DB-41CB-B084-906C9386A662}" srcOrd="0" destOrd="0" presId="urn:microsoft.com/office/officeart/2005/8/layout/hierarchy1"/>
    <dgm:cxn modelId="{2A2B9CCD-7B12-4097-944F-FE59DA12EF8B}" type="presParOf" srcId="{34C5AE3E-5734-4760-A3F8-A369E038EB80}" destId="{5FEEB30C-3882-4399-98F7-AD02C7FFBC25}" srcOrd="1" destOrd="0" presId="urn:microsoft.com/office/officeart/2005/8/layout/hierarchy1"/>
    <dgm:cxn modelId="{E9A0530F-A953-46DC-B5E2-DC2ADA8E3FEC}" type="presParOf" srcId="{6D3BA898-7768-4EA3-A28A-67B9BA8C8F84}" destId="{E00554D1-8FC7-49CD-9F1B-F7C926F02860}" srcOrd="1" destOrd="0" presId="urn:microsoft.com/office/officeart/2005/8/layout/hierarchy1"/>
    <dgm:cxn modelId="{BBEB3CC7-8F14-4E66-B4E0-2082C071BE24}" type="presParOf" srcId="{07D2E30B-B0ED-48E5-BC53-1019AA3E8A3E}" destId="{1CF18A72-7402-43A2-B4D4-BCF9183D2970}" srcOrd="2" destOrd="0" presId="urn:microsoft.com/office/officeart/2005/8/layout/hierarchy1"/>
    <dgm:cxn modelId="{39F24B3C-976C-4289-9F64-25663686769A}" type="presParOf" srcId="{07D2E30B-B0ED-48E5-BC53-1019AA3E8A3E}" destId="{62F4E7F1-7433-4087-BCE2-E3D85DF09EBB}" srcOrd="3" destOrd="0" presId="urn:microsoft.com/office/officeart/2005/8/layout/hierarchy1"/>
    <dgm:cxn modelId="{568E40F2-774C-45F1-8B61-E86DB459B807}" type="presParOf" srcId="{62F4E7F1-7433-4087-BCE2-E3D85DF09EBB}" destId="{C0A2B73E-7DA4-42B4-91F2-555EEBE1E690}" srcOrd="0" destOrd="0" presId="urn:microsoft.com/office/officeart/2005/8/layout/hierarchy1"/>
    <dgm:cxn modelId="{A3A3B1ED-BA39-47BC-A9EF-A932F5D60278}" type="presParOf" srcId="{C0A2B73E-7DA4-42B4-91F2-555EEBE1E690}" destId="{4B3E58CB-40EF-475B-B621-FD54E71478DA}" srcOrd="0" destOrd="0" presId="urn:microsoft.com/office/officeart/2005/8/layout/hierarchy1"/>
    <dgm:cxn modelId="{A979DA23-36C4-49F0-AE4A-80959FC1A1B7}" type="presParOf" srcId="{C0A2B73E-7DA4-42B4-91F2-555EEBE1E690}" destId="{98093FB4-8395-4A36-84E1-12B6ACA47E94}" srcOrd="1" destOrd="0" presId="urn:microsoft.com/office/officeart/2005/8/layout/hierarchy1"/>
    <dgm:cxn modelId="{0FC44636-2B45-4397-B1FD-85F92F5CF23F}" type="presParOf" srcId="{62F4E7F1-7433-4087-BCE2-E3D85DF09EBB}" destId="{019BBD13-2573-4D94-95F6-9B698E71FA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B58AD4-80B1-4899-B6DD-D7840FF7F23F}" type="doc">
      <dgm:prSet loTypeId="urn:microsoft.com/office/officeart/2005/8/layout/process3" loCatId="process" qsTypeId="urn:microsoft.com/office/officeart/2005/8/quickstyle/3d3" qsCatId="3D" csTypeId="urn:microsoft.com/office/officeart/2005/8/colors/accent1_2#30" csCatId="accent1" phldr="1"/>
      <dgm:spPr/>
      <dgm:t>
        <a:bodyPr/>
        <a:lstStyle/>
        <a:p>
          <a:endParaRPr lang="zh-CN" altLang="en-US"/>
        </a:p>
      </dgm:t>
    </dgm:pt>
    <dgm:pt modelId="{32C6B30F-7299-45A4-8BBE-5E82DF173CC7}">
      <dgm:prSet phldrT="[文本]"/>
      <dgm:spPr/>
      <dgm:t>
        <a:bodyPr/>
        <a:lstStyle/>
        <a:p>
          <a:r>
            <a:rPr lang="zh-CN" altLang="en-US" dirty="0" smtClean="0"/>
            <a:t>设计阶段</a:t>
          </a:r>
          <a:endParaRPr lang="zh-CN" altLang="en-US" dirty="0"/>
        </a:p>
      </dgm:t>
    </dgm:pt>
    <dgm:pt modelId="{5BFE5C88-04E5-4697-AFEB-68765EB34122}" type="parTrans" cxnId="{6F964441-B2F2-4404-A2DB-19A3F8895096}">
      <dgm:prSet/>
      <dgm:spPr/>
      <dgm:t>
        <a:bodyPr/>
        <a:lstStyle/>
        <a:p>
          <a:endParaRPr lang="zh-CN" altLang="en-US"/>
        </a:p>
      </dgm:t>
    </dgm:pt>
    <dgm:pt modelId="{0FCA6926-EB93-4F00-A068-084C89AD6635}" type="sibTrans" cxnId="{6F964441-B2F2-4404-A2DB-19A3F8895096}">
      <dgm:prSet/>
      <dgm:spPr/>
      <dgm:t>
        <a:bodyPr/>
        <a:lstStyle/>
        <a:p>
          <a:endParaRPr lang="zh-CN" altLang="en-US"/>
        </a:p>
      </dgm:t>
    </dgm:pt>
    <dgm:pt modelId="{9D83E1E7-10A4-4C84-A26C-77C344463979}">
      <dgm:prSet phldrT="[文本]"/>
      <dgm:spPr/>
      <dgm:t>
        <a:bodyPr/>
        <a:lstStyle/>
        <a:p>
          <a:r>
            <a:rPr lang="zh-CN" altLang="en-US" dirty="0" smtClean="0"/>
            <a:t>定义服务定义</a:t>
          </a:r>
          <a:endParaRPr lang="zh-CN" altLang="en-US" dirty="0"/>
        </a:p>
      </dgm:t>
    </dgm:pt>
    <dgm:pt modelId="{8EF4EAAB-5E48-4496-8ED1-3CF0632EDE2D}" type="parTrans" cxnId="{49BA8CF6-1C7A-43E3-82D4-7622F720A839}">
      <dgm:prSet/>
      <dgm:spPr/>
      <dgm:t>
        <a:bodyPr/>
        <a:lstStyle/>
        <a:p>
          <a:endParaRPr lang="zh-CN" altLang="en-US"/>
        </a:p>
      </dgm:t>
    </dgm:pt>
    <dgm:pt modelId="{C35D9679-CB4E-4983-B9AF-BC4FB52114C3}" type="sibTrans" cxnId="{49BA8CF6-1C7A-43E3-82D4-7622F720A839}">
      <dgm:prSet/>
      <dgm:spPr/>
      <dgm:t>
        <a:bodyPr/>
        <a:lstStyle/>
        <a:p>
          <a:endParaRPr lang="zh-CN" altLang="en-US"/>
        </a:p>
      </dgm:t>
    </dgm:pt>
    <dgm:pt modelId="{CA7A8FB9-469A-4D77-A2BF-E7FB038D5590}">
      <dgm:prSet phldrT="[文本]"/>
      <dgm:spPr/>
      <dgm:t>
        <a:bodyPr/>
        <a:lstStyle/>
        <a:p>
          <a:r>
            <a:rPr lang="zh-CN" altLang="en-US" dirty="0" smtClean="0"/>
            <a:t>部署</a:t>
          </a:r>
          <a:endParaRPr lang="zh-CN" altLang="en-US" dirty="0"/>
        </a:p>
      </dgm:t>
    </dgm:pt>
    <dgm:pt modelId="{DA6E418A-7011-4D2B-B56D-5A20112AD1D8}" type="parTrans" cxnId="{A56FB105-A777-484E-8F6D-9E3002EBA258}">
      <dgm:prSet/>
      <dgm:spPr/>
      <dgm:t>
        <a:bodyPr/>
        <a:lstStyle/>
        <a:p>
          <a:endParaRPr lang="zh-CN" altLang="en-US"/>
        </a:p>
      </dgm:t>
    </dgm:pt>
    <dgm:pt modelId="{9E24190D-F81B-46EA-B03D-AF0E00D2EF28}" type="sibTrans" cxnId="{A56FB105-A777-484E-8F6D-9E3002EBA258}">
      <dgm:prSet/>
      <dgm:spPr/>
      <dgm:t>
        <a:bodyPr/>
        <a:lstStyle/>
        <a:p>
          <a:endParaRPr lang="zh-CN" altLang="en-US"/>
        </a:p>
      </dgm:t>
    </dgm:pt>
    <dgm:pt modelId="{C330FEF0-D591-402C-8EB5-597285549784}">
      <dgm:prSet phldrT="[文本]"/>
      <dgm:spPr/>
      <dgm:t>
        <a:bodyPr/>
        <a:lstStyle/>
        <a:p>
          <a:r>
            <a:rPr lang="zh-CN" altLang="en-US" dirty="0" smtClean="0"/>
            <a:t>发布服务定义到服务定义目录中</a:t>
          </a:r>
          <a:endParaRPr lang="zh-CN" altLang="en-US" dirty="0"/>
        </a:p>
      </dgm:t>
    </dgm:pt>
    <dgm:pt modelId="{D0E81118-4F18-4FB3-A939-9C351F3E07D9}" type="parTrans" cxnId="{C28F99BE-0153-4DD2-8283-41F0DD257B86}">
      <dgm:prSet/>
      <dgm:spPr/>
      <dgm:t>
        <a:bodyPr/>
        <a:lstStyle/>
        <a:p>
          <a:endParaRPr lang="zh-CN" altLang="en-US"/>
        </a:p>
      </dgm:t>
    </dgm:pt>
    <dgm:pt modelId="{8A383D35-CC91-4620-A9AF-1375BEEEC523}" type="sibTrans" cxnId="{C28F99BE-0153-4DD2-8283-41F0DD257B86}">
      <dgm:prSet/>
      <dgm:spPr/>
      <dgm:t>
        <a:bodyPr/>
        <a:lstStyle/>
        <a:p>
          <a:endParaRPr lang="zh-CN" altLang="en-US"/>
        </a:p>
      </dgm:t>
    </dgm:pt>
    <dgm:pt modelId="{B4B57175-B07B-4C46-A540-47E47D7B29A0}">
      <dgm:prSet phldrT="[文本]"/>
      <dgm:spPr/>
      <dgm:t>
        <a:bodyPr/>
        <a:lstStyle/>
        <a:p>
          <a:r>
            <a:rPr lang="zh-CN" altLang="en-US" dirty="0" smtClean="0"/>
            <a:t>运行时管理阶段</a:t>
          </a:r>
          <a:endParaRPr lang="zh-CN" altLang="en-US" dirty="0"/>
        </a:p>
      </dgm:t>
    </dgm:pt>
    <dgm:pt modelId="{45EBAAE3-E891-4B77-B19C-D723088F1723}" type="parTrans" cxnId="{2922DFAA-C851-4673-B032-1D3EFE3A2823}">
      <dgm:prSet/>
      <dgm:spPr/>
      <dgm:t>
        <a:bodyPr/>
        <a:lstStyle/>
        <a:p>
          <a:endParaRPr lang="zh-CN" altLang="en-US"/>
        </a:p>
      </dgm:t>
    </dgm:pt>
    <dgm:pt modelId="{76BA4D6B-A0AA-4F3D-BEAB-1095DF1B3936}" type="sibTrans" cxnId="{2922DFAA-C851-4673-B032-1D3EFE3A2823}">
      <dgm:prSet/>
      <dgm:spPr/>
      <dgm:t>
        <a:bodyPr/>
        <a:lstStyle/>
        <a:p>
          <a:endParaRPr lang="zh-CN" altLang="en-US"/>
        </a:p>
      </dgm:t>
    </dgm:pt>
    <dgm:pt modelId="{02C9B350-E9E7-4FBD-BD3A-AF28A2720CC8}">
      <dgm:prSet phldrT="[文本]"/>
      <dgm:spPr/>
      <dgm:t>
        <a:bodyPr/>
        <a:lstStyle/>
        <a:p>
          <a:r>
            <a:rPr lang="zh-CN" altLang="en-US" dirty="0" smtClean="0"/>
            <a:t>管理计划实现管理操作的自动化</a:t>
          </a:r>
          <a:endParaRPr lang="zh-CN" altLang="en-US" dirty="0"/>
        </a:p>
      </dgm:t>
    </dgm:pt>
    <dgm:pt modelId="{BD99F7A7-C2A4-4FEB-AA20-DACF00FC8A06}" type="parTrans" cxnId="{08BDCA2A-44E1-46A7-BFEA-22323BB381D6}">
      <dgm:prSet/>
      <dgm:spPr/>
      <dgm:t>
        <a:bodyPr/>
        <a:lstStyle/>
        <a:p>
          <a:endParaRPr lang="zh-CN" altLang="en-US"/>
        </a:p>
      </dgm:t>
    </dgm:pt>
    <dgm:pt modelId="{B564EA3D-6D6F-4F7E-AAE2-D15F660D867B}" type="sibTrans" cxnId="{08BDCA2A-44E1-46A7-BFEA-22323BB381D6}">
      <dgm:prSet/>
      <dgm:spPr/>
      <dgm:t>
        <a:bodyPr/>
        <a:lstStyle/>
        <a:p>
          <a:endParaRPr lang="zh-CN" altLang="en-US"/>
        </a:p>
      </dgm:t>
    </dgm:pt>
    <dgm:pt modelId="{ACFCEE6E-1B50-4B80-A37C-33BF32392F40}" type="pres">
      <dgm:prSet presAssocID="{5CB58AD4-80B1-4899-B6DD-D7840FF7F2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039D523-F9DA-4388-8A49-BD1E63255E4E}" type="pres">
      <dgm:prSet presAssocID="{32C6B30F-7299-45A4-8BBE-5E82DF173CC7}" presName="composite" presStyleCnt="0"/>
      <dgm:spPr/>
    </dgm:pt>
    <dgm:pt modelId="{3AF943AE-5369-4A7A-8745-479676E22CCA}" type="pres">
      <dgm:prSet presAssocID="{32C6B30F-7299-45A4-8BBE-5E82DF173CC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83DB1B4-5A11-44FC-B97A-75991D21C81D}" type="pres">
      <dgm:prSet presAssocID="{32C6B30F-7299-45A4-8BBE-5E82DF173CC7}" presName="parSh" presStyleLbl="node1" presStyleIdx="0" presStyleCnt="3"/>
      <dgm:spPr/>
      <dgm:t>
        <a:bodyPr/>
        <a:lstStyle/>
        <a:p>
          <a:endParaRPr lang="zh-CN" altLang="en-US"/>
        </a:p>
      </dgm:t>
    </dgm:pt>
    <dgm:pt modelId="{18B7CD7E-F85D-4039-9465-B149F86C41B5}" type="pres">
      <dgm:prSet presAssocID="{32C6B30F-7299-45A4-8BBE-5E82DF173CC7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55C595B-CEF7-4082-8525-A8E40AAAFE05}" type="pres">
      <dgm:prSet presAssocID="{0FCA6926-EB93-4F00-A068-084C89AD6635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AA305581-A50D-4C2D-9C93-88CA10FAF6C2}" type="pres">
      <dgm:prSet presAssocID="{0FCA6926-EB93-4F00-A068-084C89AD6635}" presName="connTx" presStyleLbl="sibTrans2D1" presStyleIdx="0" presStyleCnt="2"/>
      <dgm:spPr/>
      <dgm:t>
        <a:bodyPr/>
        <a:lstStyle/>
        <a:p>
          <a:endParaRPr lang="zh-CN" altLang="en-US"/>
        </a:p>
      </dgm:t>
    </dgm:pt>
    <dgm:pt modelId="{5AFE1F75-A159-431B-B189-FEB78BEA4334}" type="pres">
      <dgm:prSet presAssocID="{CA7A8FB9-469A-4D77-A2BF-E7FB038D5590}" presName="composite" presStyleCnt="0"/>
      <dgm:spPr/>
    </dgm:pt>
    <dgm:pt modelId="{308EC4FF-5452-4905-9D02-8D66997081FE}" type="pres">
      <dgm:prSet presAssocID="{CA7A8FB9-469A-4D77-A2BF-E7FB038D559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3784D8-369E-4E41-A579-959A6E36BC07}" type="pres">
      <dgm:prSet presAssocID="{CA7A8FB9-469A-4D77-A2BF-E7FB038D5590}" presName="parSh" presStyleLbl="node1" presStyleIdx="1" presStyleCnt="3"/>
      <dgm:spPr/>
      <dgm:t>
        <a:bodyPr/>
        <a:lstStyle/>
        <a:p>
          <a:endParaRPr lang="zh-CN" altLang="en-US"/>
        </a:p>
      </dgm:t>
    </dgm:pt>
    <dgm:pt modelId="{16870F0C-8BFC-4E4B-AD7A-ABFC7B0F4102}" type="pres">
      <dgm:prSet presAssocID="{CA7A8FB9-469A-4D77-A2BF-E7FB038D5590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FEB4CD-4ADD-4DD4-B85D-6FC7AC1ADEB5}" type="pres">
      <dgm:prSet presAssocID="{9E24190D-F81B-46EA-B03D-AF0E00D2EF28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274DE3B0-B9EC-4B19-8247-8C4D3E4404AF}" type="pres">
      <dgm:prSet presAssocID="{9E24190D-F81B-46EA-B03D-AF0E00D2EF28}" presName="connTx" presStyleLbl="sibTrans2D1" presStyleIdx="1" presStyleCnt="2"/>
      <dgm:spPr/>
      <dgm:t>
        <a:bodyPr/>
        <a:lstStyle/>
        <a:p>
          <a:endParaRPr lang="zh-CN" altLang="en-US"/>
        </a:p>
      </dgm:t>
    </dgm:pt>
    <dgm:pt modelId="{2633C121-9E7A-4B71-9575-EE348152032B}" type="pres">
      <dgm:prSet presAssocID="{B4B57175-B07B-4C46-A540-47E47D7B29A0}" presName="composite" presStyleCnt="0"/>
      <dgm:spPr/>
    </dgm:pt>
    <dgm:pt modelId="{7610F540-DCC0-4D05-B48C-95A333A4456A}" type="pres">
      <dgm:prSet presAssocID="{B4B57175-B07B-4C46-A540-47E47D7B29A0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74226F-499A-42A0-8701-2419E6412BC3}" type="pres">
      <dgm:prSet presAssocID="{B4B57175-B07B-4C46-A540-47E47D7B29A0}" presName="parSh" presStyleLbl="node1" presStyleIdx="2" presStyleCnt="3"/>
      <dgm:spPr/>
      <dgm:t>
        <a:bodyPr/>
        <a:lstStyle/>
        <a:p>
          <a:endParaRPr lang="zh-CN" altLang="en-US"/>
        </a:p>
      </dgm:t>
    </dgm:pt>
    <dgm:pt modelId="{E0B42274-C2E4-4881-892E-88B7266CA48F}" type="pres">
      <dgm:prSet presAssocID="{B4B57175-B07B-4C46-A540-47E47D7B29A0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B6B8E48-C4AB-4C07-BA57-0DFADE3FC8C4}" type="presOf" srcId="{32C6B30F-7299-45A4-8BBE-5E82DF173CC7}" destId="{983DB1B4-5A11-44FC-B97A-75991D21C81D}" srcOrd="1" destOrd="0" presId="urn:microsoft.com/office/officeart/2005/8/layout/process3"/>
    <dgm:cxn modelId="{13B0110A-3E1F-4814-895A-C62C650B7AF1}" type="presOf" srcId="{CA7A8FB9-469A-4D77-A2BF-E7FB038D5590}" destId="{5C3784D8-369E-4E41-A579-959A6E36BC07}" srcOrd="1" destOrd="0" presId="urn:microsoft.com/office/officeart/2005/8/layout/process3"/>
    <dgm:cxn modelId="{C511D94B-EA21-42B7-9F5E-4787E203157B}" type="presOf" srcId="{B4B57175-B07B-4C46-A540-47E47D7B29A0}" destId="{7610F540-DCC0-4D05-B48C-95A333A4456A}" srcOrd="0" destOrd="0" presId="urn:microsoft.com/office/officeart/2005/8/layout/process3"/>
    <dgm:cxn modelId="{422EC08C-9F4C-42D1-927B-4F903A9E20DD}" type="presOf" srcId="{02C9B350-E9E7-4FBD-BD3A-AF28A2720CC8}" destId="{E0B42274-C2E4-4881-892E-88B7266CA48F}" srcOrd="0" destOrd="0" presId="urn:microsoft.com/office/officeart/2005/8/layout/process3"/>
    <dgm:cxn modelId="{ECF67823-A0ED-45BE-AA75-D7A7963DEAD4}" type="presOf" srcId="{9E24190D-F81B-46EA-B03D-AF0E00D2EF28}" destId="{74FEB4CD-4ADD-4DD4-B85D-6FC7AC1ADEB5}" srcOrd="0" destOrd="0" presId="urn:microsoft.com/office/officeart/2005/8/layout/process3"/>
    <dgm:cxn modelId="{BDD03C91-FEEC-4CA1-9A84-6CCBCB3FF1D3}" type="presOf" srcId="{CA7A8FB9-469A-4D77-A2BF-E7FB038D5590}" destId="{308EC4FF-5452-4905-9D02-8D66997081FE}" srcOrd="0" destOrd="0" presId="urn:microsoft.com/office/officeart/2005/8/layout/process3"/>
    <dgm:cxn modelId="{6A53647D-EB3E-4F4E-AB46-DCCB89531EB7}" type="presOf" srcId="{0FCA6926-EB93-4F00-A068-084C89AD6635}" destId="{AA305581-A50D-4C2D-9C93-88CA10FAF6C2}" srcOrd="1" destOrd="0" presId="urn:microsoft.com/office/officeart/2005/8/layout/process3"/>
    <dgm:cxn modelId="{49BA8CF6-1C7A-43E3-82D4-7622F720A839}" srcId="{32C6B30F-7299-45A4-8BBE-5E82DF173CC7}" destId="{9D83E1E7-10A4-4C84-A26C-77C344463979}" srcOrd="0" destOrd="0" parTransId="{8EF4EAAB-5E48-4496-8ED1-3CF0632EDE2D}" sibTransId="{C35D9679-CB4E-4983-B9AF-BC4FB52114C3}"/>
    <dgm:cxn modelId="{5D120E47-C0AF-4494-8C56-DD18D906F663}" type="presOf" srcId="{0FCA6926-EB93-4F00-A068-084C89AD6635}" destId="{255C595B-CEF7-4082-8525-A8E40AAAFE05}" srcOrd="0" destOrd="0" presId="urn:microsoft.com/office/officeart/2005/8/layout/process3"/>
    <dgm:cxn modelId="{6F964441-B2F2-4404-A2DB-19A3F8895096}" srcId="{5CB58AD4-80B1-4899-B6DD-D7840FF7F23F}" destId="{32C6B30F-7299-45A4-8BBE-5E82DF173CC7}" srcOrd="0" destOrd="0" parTransId="{5BFE5C88-04E5-4697-AFEB-68765EB34122}" sibTransId="{0FCA6926-EB93-4F00-A068-084C89AD6635}"/>
    <dgm:cxn modelId="{44420194-A756-467A-8E39-48176745684D}" type="presOf" srcId="{B4B57175-B07B-4C46-A540-47E47D7B29A0}" destId="{DF74226F-499A-42A0-8701-2419E6412BC3}" srcOrd="1" destOrd="0" presId="urn:microsoft.com/office/officeart/2005/8/layout/process3"/>
    <dgm:cxn modelId="{08BDCA2A-44E1-46A7-BFEA-22323BB381D6}" srcId="{B4B57175-B07B-4C46-A540-47E47D7B29A0}" destId="{02C9B350-E9E7-4FBD-BD3A-AF28A2720CC8}" srcOrd="0" destOrd="0" parTransId="{BD99F7A7-C2A4-4FEB-AA20-DACF00FC8A06}" sibTransId="{B564EA3D-6D6F-4F7E-AAE2-D15F660D867B}"/>
    <dgm:cxn modelId="{A56FB105-A777-484E-8F6D-9E3002EBA258}" srcId="{5CB58AD4-80B1-4899-B6DD-D7840FF7F23F}" destId="{CA7A8FB9-469A-4D77-A2BF-E7FB038D5590}" srcOrd="1" destOrd="0" parTransId="{DA6E418A-7011-4D2B-B56D-5A20112AD1D8}" sibTransId="{9E24190D-F81B-46EA-B03D-AF0E00D2EF28}"/>
    <dgm:cxn modelId="{C28F99BE-0153-4DD2-8283-41F0DD257B86}" srcId="{CA7A8FB9-469A-4D77-A2BF-E7FB038D5590}" destId="{C330FEF0-D591-402C-8EB5-597285549784}" srcOrd="0" destOrd="0" parTransId="{D0E81118-4F18-4FB3-A939-9C351F3E07D9}" sibTransId="{8A383D35-CC91-4620-A9AF-1375BEEEC523}"/>
    <dgm:cxn modelId="{2922DFAA-C851-4673-B032-1D3EFE3A2823}" srcId="{5CB58AD4-80B1-4899-B6DD-D7840FF7F23F}" destId="{B4B57175-B07B-4C46-A540-47E47D7B29A0}" srcOrd="2" destOrd="0" parTransId="{45EBAAE3-E891-4B77-B19C-D723088F1723}" sibTransId="{76BA4D6B-A0AA-4F3D-BEAB-1095DF1B3936}"/>
    <dgm:cxn modelId="{65D17579-753F-4C3E-AAD6-CF785E9638E3}" type="presOf" srcId="{5CB58AD4-80B1-4899-B6DD-D7840FF7F23F}" destId="{ACFCEE6E-1B50-4B80-A37C-33BF32392F40}" srcOrd="0" destOrd="0" presId="urn:microsoft.com/office/officeart/2005/8/layout/process3"/>
    <dgm:cxn modelId="{2F22FF86-5994-42F2-BEE0-9223A483BCCD}" type="presOf" srcId="{32C6B30F-7299-45A4-8BBE-5E82DF173CC7}" destId="{3AF943AE-5369-4A7A-8745-479676E22CCA}" srcOrd="0" destOrd="0" presId="urn:microsoft.com/office/officeart/2005/8/layout/process3"/>
    <dgm:cxn modelId="{A5A00FE3-CD0A-4513-B0B7-8031BA26DB71}" type="presOf" srcId="{9D83E1E7-10A4-4C84-A26C-77C344463979}" destId="{18B7CD7E-F85D-4039-9465-B149F86C41B5}" srcOrd="0" destOrd="0" presId="urn:microsoft.com/office/officeart/2005/8/layout/process3"/>
    <dgm:cxn modelId="{009D3B3E-4B1C-4C0A-8A04-A7B02264DC07}" type="presOf" srcId="{C330FEF0-D591-402C-8EB5-597285549784}" destId="{16870F0C-8BFC-4E4B-AD7A-ABFC7B0F4102}" srcOrd="0" destOrd="0" presId="urn:microsoft.com/office/officeart/2005/8/layout/process3"/>
    <dgm:cxn modelId="{B99307E1-2B21-445E-B229-2FE7D9C6CFD1}" type="presOf" srcId="{9E24190D-F81B-46EA-B03D-AF0E00D2EF28}" destId="{274DE3B0-B9EC-4B19-8247-8C4D3E4404AF}" srcOrd="1" destOrd="0" presId="urn:microsoft.com/office/officeart/2005/8/layout/process3"/>
    <dgm:cxn modelId="{4C9AC79F-FB6F-40F2-A9A5-DB269934DE78}" type="presParOf" srcId="{ACFCEE6E-1B50-4B80-A37C-33BF32392F40}" destId="{7039D523-F9DA-4388-8A49-BD1E63255E4E}" srcOrd="0" destOrd="0" presId="urn:microsoft.com/office/officeart/2005/8/layout/process3"/>
    <dgm:cxn modelId="{688F14CA-FE84-4E43-8271-56E32240710D}" type="presParOf" srcId="{7039D523-F9DA-4388-8A49-BD1E63255E4E}" destId="{3AF943AE-5369-4A7A-8745-479676E22CCA}" srcOrd="0" destOrd="0" presId="urn:microsoft.com/office/officeart/2005/8/layout/process3"/>
    <dgm:cxn modelId="{CF07345B-A801-49D9-87CD-7B1226B254AE}" type="presParOf" srcId="{7039D523-F9DA-4388-8A49-BD1E63255E4E}" destId="{983DB1B4-5A11-44FC-B97A-75991D21C81D}" srcOrd="1" destOrd="0" presId="urn:microsoft.com/office/officeart/2005/8/layout/process3"/>
    <dgm:cxn modelId="{EF28027A-E1E5-4393-BD03-020620BCCAAF}" type="presParOf" srcId="{7039D523-F9DA-4388-8A49-BD1E63255E4E}" destId="{18B7CD7E-F85D-4039-9465-B149F86C41B5}" srcOrd="2" destOrd="0" presId="urn:microsoft.com/office/officeart/2005/8/layout/process3"/>
    <dgm:cxn modelId="{4221441F-D323-419F-A0B7-4C49C7A4611F}" type="presParOf" srcId="{ACFCEE6E-1B50-4B80-A37C-33BF32392F40}" destId="{255C595B-CEF7-4082-8525-A8E40AAAFE05}" srcOrd="1" destOrd="0" presId="urn:microsoft.com/office/officeart/2005/8/layout/process3"/>
    <dgm:cxn modelId="{6C50B9CC-B93B-461A-9260-1B3C6D4845B6}" type="presParOf" srcId="{255C595B-CEF7-4082-8525-A8E40AAAFE05}" destId="{AA305581-A50D-4C2D-9C93-88CA10FAF6C2}" srcOrd="0" destOrd="0" presId="urn:microsoft.com/office/officeart/2005/8/layout/process3"/>
    <dgm:cxn modelId="{722B34F3-C9F2-4E16-9B41-30431381BFB8}" type="presParOf" srcId="{ACFCEE6E-1B50-4B80-A37C-33BF32392F40}" destId="{5AFE1F75-A159-431B-B189-FEB78BEA4334}" srcOrd="2" destOrd="0" presId="urn:microsoft.com/office/officeart/2005/8/layout/process3"/>
    <dgm:cxn modelId="{0BA39A3D-BC1D-4704-867C-61E1A01AD1D3}" type="presParOf" srcId="{5AFE1F75-A159-431B-B189-FEB78BEA4334}" destId="{308EC4FF-5452-4905-9D02-8D66997081FE}" srcOrd="0" destOrd="0" presId="urn:microsoft.com/office/officeart/2005/8/layout/process3"/>
    <dgm:cxn modelId="{ACB08767-559B-4E8C-BFDB-F3F7C03BAA7E}" type="presParOf" srcId="{5AFE1F75-A159-431B-B189-FEB78BEA4334}" destId="{5C3784D8-369E-4E41-A579-959A6E36BC07}" srcOrd="1" destOrd="0" presId="urn:microsoft.com/office/officeart/2005/8/layout/process3"/>
    <dgm:cxn modelId="{76542718-D858-4FFC-90FD-EDB518171976}" type="presParOf" srcId="{5AFE1F75-A159-431B-B189-FEB78BEA4334}" destId="{16870F0C-8BFC-4E4B-AD7A-ABFC7B0F4102}" srcOrd="2" destOrd="0" presId="urn:microsoft.com/office/officeart/2005/8/layout/process3"/>
    <dgm:cxn modelId="{00149525-6AC1-40B3-934F-3865919A5CD6}" type="presParOf" srcId="{ACFCEE6E-1B50-4B80-A37C-33BF32392F40}" destId="{74FEB4CD-4ADD-4DD4-B85D-6FC7AC1ADEB5}" srcOrd="3" destOrd="0" presId="urn:microsoft.com/office/officeart/2005/8/layout/process3"/>
    <dgm:cxn modelId="{11B84155-4B8E-4B32-B17D-0F704225BCF9}" type="presParOf" srcId="{74FEB4CD-4ADD-4DD4-B85D-6FC7AC1ADEB5}" destId="{274DE3B0-B9EC-4B19-8247-8C4D3E4404AF}" srcOrd="0" destOrd="0" presId="urn:microsoft.com/office/officeart/2005/8/layout/process3"/>
    <dgm:cxn modelId="{87475563-DEBF-4B90-9960-5589AEE83E77}" type="presParOf" srcId="{ACFCEE6E-1B50-4B80-A37C-33BF32392F40}" destId="{2633C121-9E7A-4B71-9575-EE348152032B}" srcOrd="4" destOrd="0" presId="urn:microsoft.com/office/officeart/2005/8/layout/process3"/>
    <dgm:cxn modelId="{049B5226-AE96-46E0-A06C-23849942DA4A}" type="presParOf" srcId="{2633C121-9E7A-4B71-9575-EE348152032B}" destId="{7610F540-DCC0-4D05-B48C-95A333A4456A}" srcOrd="0" destOrd="0" presId="urn:microsoft.com/office/officeart/2005/8/layout/process3"/>
    <dgm:cxn modelId="{CB1C52FE-774A-4C82-9737-6558A48E6790}" type="presParOf" srcId="{2633C121-9E7A-4B71-9575-EE348152032B}" destId="{DF74226F-499A-42A0-8701-2419E6412BC3}" srcOrd="1" destOrd="0" presId="urn:microsoft.com/office/officeart/2005/8/layout/process3"/>
    <dgm:cxn modelId="{169574DA-0C19-4223-BC49-183F9A888893}" type="presParOf" srcId="{2633C121-9E7A-4B71-9575-EE348152032B}" destId="{E0B42274-C2E4-4881-892E-88B7266CA48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719F6B-336E-4768-B804-F60FF538CBC8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#31" csCatId="accent1" phldr="1"/>
      <dgm:spPr/>
      <dgm:t>
        <a:bodyPr/>
        <a:lstStyle/>
        <a:p>
          <a:endParaRPr lang="zh-CN" altLang="en-US"/>
        </a:p>
      </dgm:t>
    </dgm:pt>
    <dgm:pt modelId="{E8795318-51D8-404F-B271-6A6B7195A54D}">
      <dgm:prSet phldrT="[文本]"/>
      <dgm:spPr/>
      <dgm:t>
        <a:bodyPr/>
        <a:lstStyle/>
        <a:p>
          <a:r>
            <a:rPr lang="zh-CN" altLang="en-US" dirty="0" smtClean="0"/>
            <a:t>硬件器件</a:t>
          </a:r>
          <a:endParaRPr lang="zh-CN" altLang="en-US" dirty="0"/>
        </a:p>
      </dgm:t>
    </dgm:pt>
    <dgm:pt modelId="{FFF4AECC-F7C7-41BE-B1D2-8F08FC6066DC}" type="parTrans" cxnId="{DA22C739-9B6C-478C-95CD-CB5740AC84AF}">
      <dgm:prSet/>
      <dgm:spPr/>
      <dgm:t>
        <a:bodyPr/>
        <a:lstStyle/>
        <a:p>
          <a:endParaRPr lang="zh-CN" altLang="en-US"/>
        </a:p>
      </dgm:t>
    </dgm:pt>
    <dgm:pt modelId="{C5F6CC62-F767-4C3F-87EE-2FFECA751F61}" type="sibTrans" cxnId="{DA22C739-9B6C-478C-95CD-CB5740AC84AF}">
      <dgm:prSet/>
      <dgm:spPr/>
      <dgm:t>
        <a:bodyPr/>
        <a:lstStyle/>
        <a:p>
          <a:endParaRPr lang="zh-CN" altLang="en-US"/>
        </a:p>
      </dgm:t>
    </dgm:pt>
    <dgm:pt modelId="{12152EF1-2544-4C9F-9403-BF7FB24FC4F7}">
      <dgm:prSet phldrT="[文本]"/>
      <dgm:spPr/>
      <dgm:t>
        <a:bodyPr/>
        <a:lstStyle/>
        <a:p>
          <a:r>
            <a:rPr lang="en-US" altLang="zh-CN" dirty="0" smtClean="0"/>
            <a:t>WCA</a:t>
          </a:r>
          <a:r>
            <a:rPr lang="zh-CN" altLang="en-US" dirty="0" smtClean="0"/>
            <a:t>软件功能模块</a:t>
          </a:r>
          <a:endParaRPr lang="zh-CN" altLang="en-US" dirty="0"/>
        </a:p>
      </dgm:t>
    </dgm:pt>
    <dgm:pt modelId="{0DFC6752-0030-4E13-B005-32496E86EC58}" type="parTrans" cxnId="{2927813B-5135-48A8-AF24-2608D78A12F4}">
      <dgm:prSet/>
      <dgm:spPr/>
      <dgm:t>
        <a:bodyPr/>
        <a:lstStyle/>
        <a:p>
          <a:endParaRPr lang="zh-CN" altLang="en-US"/>
        </a:p>
      </dgm:t>
    </dgm:pt>
    <dgm:pt modelId="{17975EC5-70C6-4D2D-8A2C-99BFF284A006}" type="sibTrans" cxnId="{2927813B-5135-48A8-AF24-2608D78A12F4}">
      <dgm:prSet/>
      <dgm:spPr/>
      <dgm:t>
        <a:bodyPr/>
        <a:lstStyle/>
        <a:p>
          <a:endParaRPr lang="zh-CN" altLang="en-US"/>
        </a:p>
      </dgm:t>
    </dgm:pt>
    <dgm:pt modelId="{37C2CCCB-C8C3-44B3-AC99-CEED5DC40971}">
      <dgm:prSet phldrT="[文本]"/>
      <dgm:spPr/>
      <dgm:t>
        <a:bodyPr/>
        <a:lstStyle/>
        <a:p>
          <a:r>
            <a:rPr lang="zh-CN" altLang="en-US" dirty="0" smtClean="0"/>
            <a:t>基础设施管理</a:t>
          </a:r>
          <a:endParaRPr lang="zh-CN" altLang="en-US" dirty="0"/>
        </a:p>
      </dgm:t>
    </dgm:pt>
    <dgm:pt modelId="{4E1706FC-E106-4CFE-B966-F56B534EA495}" type="parTrans" cxnId="{29B3A962-EFF4-4E1D-BC85-DB80BD105795}">
      <dgm:prSet/>
      <dgm:spPr/>
      <dgm:t>
        <a:bodyPr/>
        <a:lstStyle/>
        <a:p>
          <a:endParaRPr lang="zh-CN" altLang="en-US"/>
        </a:p>
      </dgm:t>
    </dgm:pt>
    <dgm:pt modelId="{8E2C2E98-D589-45EE-B145-E88BA9710DC6}" type="sibTrans" cxnId="{29B3A962-EFF4-4E1D-BC85-DB80BD105795}">
      <dgm:prSet/>
      <dgm:spPr/>
      <dgm:t>
        <a:bodyPr/>
        <a:lstStyle/>
        <a:p>
          <a:endParaRPr lang="zh-CN" altLang="en-US"/>
        </a:p>
      </dgm:t>
    </dgm:pt>
    <dgm:pt modelId="{6D29F0FD-1A12-48B4-9793-60025DC4C522}">
      <dgm:prSet phldrT="[文本]"/>
      <dgm:spPr/>
      <dgm:t>
        <a:bodyPr/>
        <a:lstStyle/>
        <a:p>
          <a:r>
            <a:rPr lang="zh-CN" altLang="en-US" dirty="0" smtClean="0"/>
            <a:t>解决方案部署</a:t>
          </a:r>
          <a:endParaRPr lang="zh-CN" altLang="en-US" dirty="0"/>
        </a:p>
      </dgm:t>
    </dgm:pt>
    <dgm:pt modelId="{77131E4B-580E-4BB1-A1B7-B5B19DCC0EA6}" type="parTrans" cxnId="{4A26A729-8606-45C4-B539-CEC467E84723}">
      <dgm:prSet/>
      <dgm:spPr/>
      <dgm:t>
        <a:bodyPr/>
        <a:lstStyle/>
        <a:p>
          <a:endParaRPr lang="zh-CN" altLang="en-US"/>
        </a:p>
      </dgm:t>
    </dgm:pt>
    <dgm:pt modelId="{88F63BE7-2266-446D-AA91-80E526E27854}" type="sibTrans" cxnId="{4A26A729-8606-45C4-B539-CEC467E84723}">
      <dgm:prSet/>
      <dgm:spPr/>
      <dgm:t>
        <a:bodyPr/>
        <a:lstStyle/>
        <a:p>
          <a:endParaRPr lang="zh-CN" altLang="en-US"/>
        </a:p>
      </dgm:t>
    </dgm:pt>
    <dgm:pt modelId="{55F78964-3F94-4287-B390-5FCC76654E3D}">
      <dgm:prSet phldrT="[文本]"/>
      <dgm:spPr/>
      <dgm:t>
        <a:bodyPr/>
        <a:lstStyle/>
        <a:p>
          <a:r>
            <a:rPr lang="en-US" altLang="zh-CN" dirty="0" err="1" smtClean="0"/>
            <a:t>WebSpere</a:t>
          </a:r>
          <a:r>
            <a:rPr lang="zh-CN" altLang="en-US" dirty="0" smtClean="0"/>
            <a:t>虚拟器件与模板</a:t>
          </a:r>
          <a:endParaRPr lang="zh-CN" altLang="en-US" dirty="0"/>
        </a:p>
      </dgm:t>
    </dgm:pt>
    <dgm:pt modelId="{E1C06F78-247B-4C88-A51B-99076BAD4CCD}" type="parTrans" cxnId="{3DCA8C69-8237-457D-B58E-04FDCE16A7E1}">
      <dgm:prSet/>
      <dgm:spPr/>
      <dgm:t>
        <a:bodyPr/>
        <a:lstStyle/>
        <a:p>
          <a:endParaRPr lang="zh-CN" altLang="en-US"/>
        </a:p>
      </dgm:t>
    </dgm:pt>
    <dgm:pt modelId="{CC946BA3-54B2-483C-8259-D51EA77D9FD8}" type="sibTrans" cxnId="{3DCA8C69-8237-457D-B58E-04FDCE16A7E1}">
      <dgm:prSet/>
      <dgm:spPr/>
      <dgm:t>
        <a:bodyPr/>
        <a:lstStyle/>
        <a:p>
          <a:endParaRPr lang="zh-CN" altLang="en-US"/>
        </a:p>
      </dgm:t>
    </dgm:pt>
    <dgm:pt modelId="{570CFB5D-8961-40AC-9A5A-4EC53A0D5CF3}">
      <dgm:prSet phldrT="[文本]"/>
      <dgm:spPr/>
      <dgm:t>
        <a:bodyPr/>
        <a:lstStyle/>
        <a:p>
          <a:r>
            <a:rPr lang="zh-CN" altLang="en-US" dirty="0" smtClean="0"/>
            <a:t>用户群组管理</a:t>
          </a:r>
          <a:endParaRPr lang="zh-CN" altLang="en-US" dirty="0"/>
        </a:p>
      </dgm:t>
    </dgm:pt>
    <dgm:pt modelId="{9A79A247-9E9A-4EF7-8D10-D0288EF72C80}" type="parTrans" cxnId="{844E583F-F33A-41CE-AB25-29932A175815}">
      <dgm:prSet/>
      <dgm:spPr/>
      <dgm:t>
        <a:bodyPr/>
        <a:lstStyle/>
        <a:p>
          <a:endParaRPr lang="zh-CN" altLang="en-US"/>
        </a:p>
      </dgm:t>
    </dgm:pt>
    <dgm:pt modelId="{4B42E02B-F5BE-47A0-836C-888F9588F4EE}" type="sibTrans" cxnId="{844E583F-F33A-41CE-AB25-29932A175815}">
      <dgm:prSet/>
      <dgm:spPr/>
      <dgm:t>
        <a:bodyPr/>
        <a:lstStyle/>
        <a:p>
          <a:endParaRPr lang="zh-CN" altLang="en-US"/>
        </a:p>
      </dgm:t>
    </dgm:pt>
    <dgm:pt modelId="{0B8CBFD7-6A65-45AF-B64B-8E48A8C7EE1A}">
      <dgm:prSet phldrT="[文本]"/>
      <dgm:spPr/>
      <dgm:t>
        <a:bodyPr/>
        <a:lstStyle/>
        <a:p>
          <a:r>
            <a:rPr lang="zh-CN" altLang="en-US" dirty="0" smtClean="0"/>
            <a:t>镜像模板管理</a:t>
          </a:r>
          <a:endParaRPr lang="zh-CN" altLang="en-US" dirty="0"/>
        </a:p>
      </dgm:t>
    </dgm:pt>
    <dgm:pt modelId="{FA8E29C3-9A0A-40BF-8662-4B610E3CDF33}" type="parTrans" cxnId="{60A92909-F8EA-4B21-862A-F62B8A79DF30}">
      <dgm:prSet/>
      <dgm:spPr/>
      <dgm:t>
        <a:bodyPr/>
        <a:lstStyle/>
        <a:p>
          <a:endParaRPr lang="zh-CN" altLang="en-US"/>
        </a:p>
      </dgm:t>
    </dgm:pt>
    <dgm:pt modelId="{7F5755E5-8332-4006-B84F-5BDBFEA305E2}" type="sibTrans" cxnId="{60A92909-F8EA-4B21-862A-F62B8A79DF30}">
      <dgm:prSet/>
      <dgm:spPr/>
      <dgm:t>
        <a:bodyPr/>
        <a:lstStyle/>
        <a:p>
          <a:endParaRPr lang="zh-CN" altLang="en-US"/>
        </a:p>
      </dgm:t>
    </dgm:pt>
    <dgm:pt modelId="{18B2AB5F-9F5A-4475-B727-9C8FE9B6D80A}">
      <dgm:prSet phldrT="[文本]"/>
      <dgm:spPr/>
      <dgm:t>
        <a:bodyPr/>
        <a:lstStyle/>
        <a:p>
          <a:r>
            <a:rPr lang="zh-CN" altLang="en-US" dirty="0" smtClean="0"/>
            <a:t>脚本包管理</a:t>
          </a:r>
          <a:endParaRPr lang="zh-CN" altLang="en-US" dirty="0"/>
        </a:p>
      </dgm:t>
    </dgm:pt>
    <dgm:pt modelId="{647796B7-4A0F-43FE-9DA5-652DADBF94D3}" type="parTrans" cxnId="{423D5803-FA7D-4FDB-9BA2-6B06086F0DEB}">
      <dgm:prSet/>
      <dgm:spPr/>
      <dgm:t>
        <a:bodyPr/>
        <a:lstStyle/>
        <a:p>
          <a:endParaRPr lang="zh-CN" altLang="en-US"/>
        </a:p>
      </dgm:t>
    </dgm:pt>
    <dgm:pt modelId="{BBA80E5B-2C0F-41CD-9D55-2192023CD66D}" type="sibTrans" cxnId="{423D5803-FA7D-4FDB-9BA2-6B06086F0DEB}">
      <dgm:prSet/>
      <dgm:spPr/>
      <dgm:t>
        <a:bodyPr/>
        <a:lstStyle/>
        <a:p>
          <a:endParaRPr lang="zh-CN" altLang="en-US"/>
        </a:p>
      </dgm:t>
    </dgm:pt>
    <dgm:pt modelId="{54636811-C281-407D-95D4-3D67B69BB696}">
      <dgm:prSet phldrT="[文本]"/>
      <dgm:spPr/>
      <dgm:t>
        <a:bodyPr/>
        <a:lstStyle/>
        <a:p>
          <a:r>
            <a:rPr lang="zh-CN" altLang="en-US" dirty="0" smtClean="0"/>
            <a:t>监控和计费</a:t>
          </a:r>
          <a:endParaRPr lang="zh-CN" altLang="en-US" dirty="0"/>
        </a:p>
      </dgm:t>
    </dgm:pt>
    <dgm:pt modelId="{DCE06CFB-D438-431A-8406-835D917C63C5}" type="parTrans" cxnId="{2429D9A6-5547-477E-9AE0-8A77683D374D}">
      <dgm:prSet/>
      <dgm:spPr/>
      <dgm:t>
        <a:bodyPr/>
        <a:lstStyle/>
        <a:p>
          <a:endParaRPr lang="zh-CN" altLang="en-US"/>
        </a:p>
      </dgm:t>
    </dgm:pt>
    <dgm:pt modelId="{4012CD75-47FE-4F6D-9DB8-6B41CE66A3CA}" type="sibTrans" cxnId="{2429D9A6-5547-477E-9AE0-8A77683D374D}">
      <dgm:prSet/>
      <dgm:spPr/>
      <dgm:t>
        <a:bodyPr/>
        <a:lstStyle/>
        <a:p>
          <a:endParaRPr lang="zh-CN" altLang="en-US"/>
        </a:p>
      </dgm:t>
    </dgm:pt>
    <dgm:pt modelId="{259C066E-C5AA-4759-8CFC-C6F2149ADCF0}" type="pres">
      <dgm:prSet presAssocID="{24719F6B-336E-4768-B804-F60FF538CB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F63D429-F988-4881-8873-1AE81BB71A6E}" type="pres">
      <dgm:prSet presAssocID="{E8795318-51D8-404F-B271-6A6B7195A54D}" presName="hierRoot1" presStyleCnt="0"/>
      <dgm:spPr/>
    </dgm:pt>
    <dgm:pt modelId="{26F93729-A2C5-4A45-BAC2-64CFD26D04EE}" type="pres">
      <dgm:prSet presAssocID="{E8795318-51D8-404F-B271-6A6B7195A54D}" presName="composite" presStyleCnt="0"/>
      <dgm:spPr/>
    </dgm:pt>
    <dgm:pt modelId="{B4E23E54-7F88-4598-BA6C-E0A9EA8FDFD4}" type="pres">
      <dgm:prSet presAssocID="{E8795318-51D8-404F-B271-6A6B7195A54D}" presName="background" presStyleLbl="node0" presStyleIdx="0" presStyleCnt="1"/>
      <dgm:spPr/>
    </dgm:pt>
    <dgm:pt modelId="{3BDF5B8B-AF7D-4728-9590-FD93A0858225}" type="pres">
      <dgm:prSet presAssocID="{E8795318-51D8-404F-B271-6A6B7195A54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A8DBCCD-8589-4A76-B6BB-F199BD222E43}" type="pres">
      <dgm:prSet presAssocID="{E8795318-51D8-404F-B271-6A6B7195A54D}" presName="hierChild2" presStyleCnt="0"/>
      <dgm:spPr/>
    </dgm:pt>
    <dgm:pt modelId="{9E89DFD1-FEE6-485E-92A3-C03234A24A22}" type="pres">
      <dgm:prSet presAssocID="{0DFC6752-0030-4E13-B005-32496E86EC58}" presName="Name10" presStyleLbl="parChTrans1D2" presStyleIdx="0" presStyleCnt="2"/>
      <dgm:spPr/>
      <dgm:t>
        <a:bodyPr/>
        <a:lstStyle/>
        <a:p>
          <a:endParaRPr lang="zh-CN" altLang="en-US"/>
        </a:p>
      </dgm:t>
    </dgm:pt>
    <dgm:pt modelId="{BF2B3DCF-7408-41EA-8851-D12DD6305576}" type="pres">
      <dgm:prSet presAssocID="{12152EF1-2544-4C9F-9403-BF7FB24FC4F7}" presName="hierRoot2" presStyleCnt="0"/>
      <dgm:spPr/>
    </dgm:pt>
    <dgm:pt modelId="{DFA3BAA0-F1C6-494A-8D4E-1A5363620B7C}" type="pres">
      <dgm:prSet presAssocID="{12152EF1-2544-4C9F-9403-BF7FB24FC4F7}" presName="composite2" presStyleCnt="0"/>
      <dgm:spPr/>
    </dgm:pt>
    <dgm:pt modelId="{D13D3994-CBD2-4B2B-924A-CA346A7D426A}" type="pres">
      <dgm:prSet presAssocID="{12152EF1-2544-4C9F-9403-BF7FB24FC4F7}" presName="background2" presStyleLbl="node2" presStyleIdx="0" presStyleCnt="2"/>
      <dgm:spPr/>
    </dgm:pt>
    <dgm:pt modelId="{97C0D1CC-2A3B-4F85-9D95-A6A72C88156D}" type="pres">
      <dgm:prSet presAssocID="{12152EF1-2544-4C9F-9403-BF7FB24FC4F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CC547CA-EF7D-4773-A2D0-FAD289ABC44F}" type="pres">
      <dgm:prSet presAssocID="{12152EF1-2544-4C9F-9403-BF7FB24FC4F7}" presName="hierChild3" presStyleCnt="0"/>
      <dgm:spPr/>
    </dgm:pt>
    <dgm:pt modelId="{48E13704-82B1-4231-BD38-D49D1E9DAEA4}" type="pres">
      <dgm:prSet presAssocID="{4E1706FC-E106-4CFE-B966-F56B534EA495}" presName="Name17" presStyleLbl="parChTrans1D3" presStyleIdx="0" presStyleCnt="6"/>
      <dgm:spPr/>
      <dgm:t>
        <a:bodyPr/>
        <a:lstStyle/>
        <a:p>
          <a:endParaRPr lang="zh-CN" altLang="en-US"/>
        </a:p>
      </dgm:t>
    </dgm:pt>
    <dgm:pt modelId="{6EC6B110-7B75-4505-86D0-CA7D0F7CE33A}" type="pres">
      <dgm:prSet presAssocID="{37C2CCCB-C8C3-44B3-AC99-CEED5DC40971}" presName="hierRoot3" presStyleCnt="0"/>
      <dgm:spPr/>
    </dgm:pt>
    <dgm:pt modelId="{AD9308A9-EA54-4B8E-9B40-F9C990C24E24}" type="pres">
      <dgm:prSet presAssocID="{37C2CCCB-C8C3-44B3-AC99-CEED5DC40971}" presName="composite3" presStyleCnt="0"/>
      <dgm:spPr/>
    </dgm:pt>
    <dgm:pt modelId="{67A4031A-8225-497C-B18A-C379FB3F9FF4}" type="pres">
      <dgm:prSet presAssocID="{37C2CCCB-C8C3-44B3-AC99-CEED5DC40971}" presName="background3" presStyleLbl="node3" presStyleIdx="0" presStyleCnt="6"/>
      <dgm:spPr/>
    </dgm:pt>
    <dgm:pt modelId="{60746D9F-3001-484C-984A-9FF70613EAB9}" type="pres">
      <dgm:prSet presAssocID="{37C2CCCB-C8C3-44B3-AC99-CEED5DC40971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BD20065-E081-4463-805C-218B61E6F1E4}" type="pres">
      <dgm:prSet presAssocID="{37C2CCCB-C8C3-44B3-AC99-CEED5DC40971}" presName="hierChild4" presStyleCnt="0"/>
      <dgm:spPr/>
    </dgm:pt>
    <dgm:pt modelId="{3F09270F-CDAB-46F0-A8A5-5A7136630FD1}" type="pres">
      <dgm:prSet presAssocID="{77131E4B-580E-4BB1-A1B7-B5B19DCC0EA6}" presName="Name17" presStyleLbl="parChTrans1D3" presStyleIdx="1" presStyleCnt="6"/>
      <dgm:spPr/>
      <dgm:t>
        <a:bodyPr/>
        <a:lstStyle/>
        <a:p>
          <a:endParaRPr lang="zh-CN" altLang="en-US"/>
        </a:p>
      </dgm:t>
    </dgm:pt>
    <dgm:pt modelId="{496E5D8B-29D2-46FE-B7CF-A537DB4E0B1B}" type="pres">
      <dgm:prSet presAssocID="{6D29F0FD-1A12-48B4-9793-60025DC4C522}" presName="hierRoot3" presStyleCnt="0"/>
      <dgm:spPr/>
    </dgm:pt>
    <dgm:pt modelId="{04D08EDC-A7C0-46A9-AF61-7E3DD2E8456A}" type="pres">
      <dgm:prSet presAssocID="{6D29F0FD-1A12-48B4-9793-60025DC4C522}" presName="composite3" presStyleCnt="0"/>
      <dgm:spPr/>
    </dgm:pt>
    <dgm:pt modelId="{038C6163-4410-4145-9B37-A7A3267F6CC9}" type="pres">
      <dgm:prSet presAssocID="{6D29F0FD-1A12-48B4-9793-60025DC4C522}" presName="background3" presStyleLbl="node3" presStyleIdx="1" presStyleCnt="6"/>
      <dgm:spPr/>
    </dgm:pt>
    <dgm:pt modelId="{5230E160-9DDB-4263-8C26-E9B771FCB3C0}" type="pres">
      <dgm:prSet presAssocID="{6D29F0FD-1A12-48B4-9793-60025DC4C522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ECD62A1-BE28-4EB9-B7ED-2BB3CA291F69}" type="pres">
      <dgm:prSet presAssocID="{6D29F0FD-1A12-48B4-9793-60025DC4C522}" presName="hierChild4" presStyleCnt="0"/>
      <dgm:spPr/>
    </dgm:pt>
    <dgm:pt modelId="{543B41F8-DF86-4F96-BAE6-C9F146741B12}" type="pres">
      <dgm:prSet presAssocID="{9A79A247-9E9A-4EF7-8D10-D0288EF72C80}" presName="Name17" presStyleLbl="parChTrans1D3" presStyleIdx="2" presStyleCnt="6"/>
      <dgm:spPr/>
      <dgm:t>
        <a:bodyPr/>
        <a:lstStyle/>
        <a:p>
          <a:endParaRPr lang="zh-CN" altLang="en-US"/>
        </a:p>
      </dgm:t>
    </dgm:pt>
    <dgm:pt modelId="{49651100-FB47-498E-AE73-3B1AFA35B99C}" type="pres">
      <dgm:prSet presAssocID="{570CFB5D-8961-40AC-9A5A-4EC53A0D5CF3}" presName="hierRoot3" presStyleCnt="0"/>
      <dgm:spPr/>
    </dgm:pt>
    <dgm:pt modelId="{789AA2AB-5A8B-4D41-9087-3F2004EB8942}" type="pres">
      <dgm:prSet presAssocID="{570CFB5D-8961-40AC-9A5A-4EC53A0D5CF3}" presName="composite3" presStyleCnt="0"/>
      <dgm:spPr/>
    </dgm:pt>
    <dgm:pt modelId="{107928D1-BC17-4191-BF52-B9507DC3F69E}" type="pres">
      <dgm:prSet presAssocID="{570CFB5D-8961-40AC-9A5A-4EC53A0D5CF3}" presName="background3" presStyleLbl="node3" presStyleIdx="2" presStyleCnt="6"/>
      <dgm:spPr/>
    </dgm:pt>
    <dgm:pt modelId="{B078AAAF-88FA-404A-9E98-F84E9BB2E97B}" type="pres">
      <dgm:prSet presAssocID="{570CFB5D-8961-40AC-9A5A-4EC53A0D5CF3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50A75D0-346E-4FF9-95AB-7DA5A88DC340}" type="pres">
      <dgm:prSet presAssocID="{570CFB5D-8961-40AC-9A5A-4EC53A0D5CF3}" presName="hierChild4" presStyleCnt="0"/>
      <dgm:spPr/>
    </dgm:pt>
    <dgm:pt modelId="{BF2337C5-4D75-4567-8BB5-E5937AED3DF7}" type="pres">
      <dgm:prSet presAssocID="{FA8E29C3-9A0A-40BF-8662-4B610E3CDF33}" presName="Name17" presStyleLbl="parChTrans1D3" presStyleIdx="3" presStyleCnt="6"/>
      <dgm:spPr/>
      <dgm:t>
        <a:bodyPr/>
        <a:lstStyle/>
        <a:p>
          <a:endParaRPr lang="zh-CN" altLang="en-US"/>
        </a:p>
      </dgm:t>
    </dgm:pt>
    <dgm:pt modelId="{B040852A-750B-456C-8E67-B4BF55948F5F}" type="pres">
      <dgm:prSet presAssocID="{0B8CBFD7-6A65-45AF-B64B-8E48A8C7EE1A}" presName="hierRoot3" presStyleCnt="0"/>
      <dgm:spPr/>
    </dgm:pt>
    <dgm:pt modelId="{4F920EA9-2641-43B4-9E6C-12676F298136}" type="pres">
      <dgm:prSet presAssocID="{0B8CBFD7-6A65-45AF-B64B-8E48A8C7EE1A}" presName="composite3" presStyleCnt="0"/>
      <dgm:spPr/>
    </dgm:pt>
    <dgm:pt modelId="{DCD31A45-1F95-4C51-A7BD-43AA6D8E31F0}" type="pres">
      <dgm:prSet presAssocID="{0B8CBFD7-6A65-45AF-B64B-8E48A8C7EE1A}" presName="background3" presStyleLbl="node3" presStyleIdx="3" presStyleCnt="6"/>
      <dgm:spPr/>
    </dgm:pt>
    <dgm:pt modelId="{D38E362E-9311-433B-BA21-1510578B639C}" type="pres">
      <dgm:prSet presAssocID="{0B8CBFD7-6A65-45AF-B64B-8E48A8C7EE1A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A31BC1F-4AEA-42F2-A65E-E5ED4CD9F3D2}" type="pres">
      <dgm:prSet presAssocID="{0B8CBFD7-6A65-45AF-B64B-8E48A8C7EE1A}" presName="hierChild4" presStyleCnt="0"/>
      <dgm:spPr/>
    </dgm:pt>
    <dgm:pt modelId="{CC5B8469-4D51-4E10-BF03-B124D3A359B1}" type="pres">
      <dgm:prSet presAssocID="{647796B7-4A0F-43FE-9DA5-652DADBF94D3}" presName="Name17" presStyleLbl="parChTrans1D3" presStyleIdx="4" presStyleCnt="6"/>
      <dgm:spPr/>
      <dgm:t>
        <a:bodyPr/>
        <a:lstStyle/>
        <a:p>
          <a:endParaRPr lang="zh-CN" altLang="en-US"/>
        </a:p>
      </dgm:t>
    </dgm:pt>
    <dgm:pt modelId="{BF787C46-F103-481F-BEA5-E4828D8D8F04}" type="pres">
      <dgm:prSet presAssocID="{18B2AB5F-9F5A-4475-B727-9C8FE9B6D80A}" presName="hierRoot3" presStyleCnt="0"/>
      <dgm:spPr/>
    </dgm:pt>
    <dgm:pt modelId="{425E0B46-4F77-4889-B4D3-5C15DD4B9E76}" type="pres">
      <dgm:prSet presAssocID="{18B2AB5F-9F5A-4475-B727-9C8FE9B6D80A}" presName="composite3" presStyleCnt="0"/>
      <dgm:spPr/>
    </dgm:pt>
    <dgm:pt modelId="{6451A29B-1ABE-49F0-9823-00CB25AA42B0}" type="pres">
      <dgm:prSet presAssocID="{18B2AB5F-9F5A-4475-B727-9C8FE9B6D80A}" presName="background3" presStyleLbl="node3" presStyleIdx="4" presStyleCnt="6"/>
      <dgm:spPr/>
    </dgm:pt>
    <dgm:pt modelId="{7E00B53E-0D77-4162-870E-321A50B0B3AE}" type="pres">
      <dgm:prSet presAssocID="{18B2AB5F-9F5A-4475-B727-9C8FE9B6D80A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F6B198E-8101-4FA2-A696-C9B123A47BF9}" type="pres">
      <dgm:prSet presAssocID="{18B2AB5F-9F5A-4475-B727-9C8FE9B6D80A}" presName="hierChild4" presStyleCnt="0"/>
      <dgm:spPr/>
    </dgm:pt>
    <dgm:pt modelId="{F4D09AC6-BB3E-4DFD-98E2-F9DD317F223B}" type="pres">
      <dgm:prSet presAssocID="{DCE06CFB-D438-431A-8406-835D917C63C5}" presName="Name17" presStyleLbl="parChTrans1D3" presStyleIdx="5" presStyleCnt="6"/>
      <dgm:spPr/>
      <dgm:t>
        <a:bodyPr/>
        <a:lstStyle/>
        <a:p>
          <a:endParaRPr lang="zh-CN" altLang="en-US"/>
        </a:p>
      </dgm:t>
    </dgm:pt>
    <dgm:pt modelId="{76789B26-90A1-4A90-AF3C-F3BAC3931294}" type="pres">
      <dgm:prSet presAssocID="{54636811-C281-407D-95D4-3D67B69BB696}" presName="hierRoot3" presStyleCnt="0"/>
      <dgm:spPr/>
    </dgm:pt>
    <dgm:pt modelId="{DDA10B21-33A2-4A26-B082-12F3A46F45B6}" type="pres">
      <dgm:prSet presAssocID="{54636811-C281-407D-95D4-3D67B69BB696}" presName="composite3" presStyleCnt="0"/>
      <dgm:spPr/>
    </dgm:pt>
    <dgm:pt modelId="{43E05495-DC7C-47D3-B60F-E20D3D10BC80}" type="pres">
      <dgm:prSet presAssocID="{54636811-C281-407D-95D4-3D67B69BB696}" presName="background3" presStyleLbl="node3" presStyleIdx="5" presStyleCnt="6"/>
      <dgm:spPr/>
    </dgm:pt>
    <dgm:pt modelId="{B2D35F6B-B3A0-462B-A5E5-237BF331058E}" type="pres">
      <dgm:prSet presAssocID="{54636811-C281-407D-95D4-3D67B69BB696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8D3A014-62D8-4EB9-9A3D-33D6CD1E69A2}" type="pres">
      <dgm:prSet presAssocID="{54636811-C281-407D-95D4-3D67B69BB696}" presName="hierChild4" presStyleCnt="0"/>
      <dgm:spPr/>
    </dgm:pt>
    <dgm:pt modelId="{E5CEFE35-2818-4CC1-8833-F29C40A0E2CD}" type="pres">
      <dgm:prSet presAssocID="{E1C06F78-247B-4C88-A51B-99076BAD4CCD}" presName="Name10" presStyleLbl="parChTrans1D2" presStyleIdx="1" presStyleCnt="2"/>
      <dgm:spPr/>
      <dgm:t>
        <a:bodyPr/>
        <a:lstStyle/>
        <a:p>
          <a:endParaRPr lang="zh-CN" altLang="en-US"/>
        </a:p>
      </dgm:t>
    </dgm:pt>
    <dgm:pt modelId="{70700A75-4F70-461B-80E7-896C0A1E27B0}" type="pres">
      <dgm:prSet presAssocID="{55F78964-3F94-4287-B390-5FCC76654E3D}" presName="hierRoot2" presStyleCnt="0"/>
      <dgm:spPr/>
    </dgm:pt>
    <dgm:pt modelId="{DDC90FA8-A37F-48DC-AB2A-451CC96FC9E8}" type="pres">
      <dgm:prSet presAssocID="{55F78964-3F94-4287-B390-5FCC76654E3D}" presName="composite2" presStyleCnt="0"/>
      <dgm:spPr/>
    </dgm:pt>
    <dgm:pt modelId="{3A81ADA8-2244-47A8-BF59-AE5444F68FE2}" type="pres">
      <dgm:prSet presAssocID="{55F78964-3F94-4287-B390-5FCC76654E3D}" presName="background2" presStyleLbl="node2" presStyleIdx="1" presStyleCnt="2"/>
      <dgm:spPr/>
    </dgm:pt>
    <dgm:pt modelId="{0087FF5D-B9FF-4616-B8EB-2BF1A1605C43}" type="pres">
      <dgm:prSet presAssocID="{55F78964-3F94-4287-B390-5FCC76654E3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820EBF3-AAF0-4AA8-9241-0E4E79C95058}" type="pres">
      <dgm:prSet presAssocID="{55F78964-3F94-4287-B390-5FCC76654E3D}" presName="hierChild3" presStyleCnt="0"/>
      <dgm:spPr/>
    </dgm:pt>
  </dgm:ptLst>
  <dgm:cxnLst>
    <dgm:cxn modelId="{844E583F-F33A-41CE-AB25-29932A175815}" srcId="{12152EF1-2544-4C9F-9403-BF7FB24FC4F7}" destId="{570CFB5D-8961-40AC-9A5A-4EC53A0D5CF3}" srcOrd="2" destOrd="0" parTransId="{9A79A247-9E9A-4EF7-8D10-D0288EF72C80}" sibTransId="{4B42E02B-F5BE-47A0-836C-888F9588F4EE}"/>
    <dgm:cxn modelId="{6771D584-FAF8-421D-8189-30601181F09B}" type="presOf" srcId="{4E1706FC-E106-4CFE-B966-F56B534EA495}" destId="{48E13704-82B1-4231-BD38-D49D1E9DAEA4}" srcOrd="0" destOrd="0" presId="urn:microsoft.com/office/officeart/2005/8/layout/hierarchy1"/>
    <dgm:cxn modelId="{5FF9BE6A-38B3-4FFC-8F66-CECC0CF5FB9B}" type="presOf" srcId="{0DFC6752-0030-4E13-B005-32496E86EC58}" destId="{9E89DFD1-FEE6-485E-92A3-C03234A24A22}" srcOrd="0" destOrd="0" presId="urn:microsoft.com/office/officeart/2005/8/layout/hierarchy1"/>
    <dgm:cxn modelId="{012FB811-DBD0-4A8B-AFE0-061B4CA6C5B5}" type="presOf" srcId="{54636811-C281-407D-95D4-3D67B69BB696}" destId="{B2D35F6B-B3A0-462B-A5E5-237BF331058E}" srcOrd="0" destOrd="0" presId="urn:microsoft.com/office/officeart/2005/8/layout/hierarchy1"/>
    <dgm:cxn modelId="{04BA4EF7-47D1-4880-9E50-492A61E66421}" type="presOf" srcId="{9A79A247-9E9A-4EF7-8D10-D0288EF72C80}" destId="{543B41F8-DF86-4F96-BAE6-C9F146741B12}" srcOrd="0" destOrd="0" presId="urn:microsoft.com/office/officeart/2005/8/layout/hierarchy1"/>
    <dgm:cxn modelId="{4A26A729-8606-45C4-B539-CEC467E84723}" srcId="{12152EF1-2544-4C9F-9403-BF7FB24FC4F7}" destId="{6D29F0FD-1A12-48B4-9793-60025DC4C522}" srcOrd="1" destOrd="0" parTransId="{77131E4B-580E-4BB1-A1B7-B5B19DCC0EA6}" sibTransId="{88F63BE7-2266-446D-AA91-80E526E27854}"/>
    <dgm:cxn modelId="{60A92909-F8EA-4B21-862A-F62B8A79DF30}" srcId="{12152EF1-2544-4C9F-9403-BF7FB24FC4F7}" destId="{0B8CBFD7-6A65-45AF-B64B-8E48A8C7EE1A}" srcOrd="3" destOrd="0" parTransId="{FA8E29C3-9A0A-40BF-8662-4B610E3CDF33}" sibTransId="{7F5755E5-8332-4006-B84F-5BDBFEA305E2}"/>
    <dgm:cxn modelId="{91DB4355-6D87-4C02-A5DA-296C467BF160}" type="presOf" srcId="{24719F6B-336E-4768-B804-F60FF538CBC8}" destId="{259C066E-C5AA-4759-8CFC-C6F2149ADCF0}" srcOrd="0" destOrd="0" presId="urn:microsoft.com/office/officeart/2005/8/layout/hierarchy1"/>
    <dgm:cxn modelId="{423D5803-FA7D-4FDB-9BA2-6B06086F0DEB}" srcId="{12152EF1-2544-4C9F-9403-BF7FB24FC4F7}" destId="{18B2AB5F-9F5A-4475-B727-9C8FE9B6D80A}" srcOrd="4" destOrd="0" parTransId="{647796B7-4A0F-43FE-9DA5-652DADBF94D3}" sibTransId="{BBA80E5B-2C0F-41CD-9D55-2192023CD66D}"/>
    <dgm:cxn modelId="{3DCA8C69-8237-457D-B58E-04FDCE16A7E1}" srcId="{E8795318-51D8-404F-B271-6A6B7195A54D}" destId="{55F78964-3F94-4287-B390-5FCC76654E3D}" srcOrd="1" destOrd="0" parTransId="{E1C06F78-247B-4C88-A51B-99076BAD4CCD}" sibTransId="{CC946BA3-54B2-483C-8259-D51EA77D9FD8}"/>
    <dgm:cxn modelId="{2429D9A6-5547-477E-9AE0-8A77683D374D}" srcId="{12152EF1-2544-4C9F-9403-BF7FB24FC4F7}" destId="{54636811-C281-407D-95D4-3D67B69BB696}" srcOrd="5" destOrd="0" parTransId="{DCE06CFB-D438-431A-8406-835D917C63C5}" sibTransId="{4012CD75-47FE-4F6D-9DB8-6B41CE66A3CA}"/>
    <dgm:cxn modelId="{EAB9F889-8510-4954-B720-ED4EA3FBDC30}" type="presOf" srcId="{37C2CCCB-C8C3-44B3-AC99-CEED5DC40971}" destId="{60746D9F-3001-484C-984A-9FF70613EAB9}" srcOrd="0" destOrd="0" presId="urn:microsoft.com/office/officeart/2005/8/layout/hierarchy1"/>
    <dgm:cxn modelId="{1FB62EA3-5D36-4065-AB62-DE582FB54A65}" type="presOf" srcId="{0B8CBFD7-6A65-45AF-B64B-8E48A8C7EE1A}" destId="{D38E362E-9311-433B-BA21-1510578B639C}" srcOrd="0" destOrd="0" presId="urn:microsoft.com/office/officeart/2005/8/layout/hierarchy1"/>
    <dgm:cxn modelId="{DA22C739-9B6C-478C-95CD-CB5740AC84AF}" srcId="{24719F6B-336E-4768-B804-F60FF538CBC8}" destId="{E8795318-51D8-404F-B271-6A6B7195A54D}" srcOrd="0" destOrd="0" parTransId="{FFF4AECC-F7C7-41BE-B1D2-8F08FC6066DC}" sibTransId="{C5F6CC62-F767-4C3F-87EE-2FFECA751F61}"/>
    <dgm:cxn modelId="{6E4083E9-B110-4E3E-90BB-39307642DB19}" type="presOf" srcId="{FA8E29C3-9A0A-40BF-8662-4B610E3CDF33}" destId="{BF2337C5-4D75-4567-8BB5-E5937AED3DF7}" srcOrd="0" destOrd="0" presId="urn:microsoft.com/office/officeart/2005/8/layout/hierarchy1"/>
    <dgm:cxn modelId="{DC66AF64-F172-4766-ADA7-2637AD646FDB}" type="presOf" srcId="{E8795318-51D8-404F-B271-6A6B7195A54D}" destId="{3BDF5B8B-AF7D-4728-9590-FD93A0858225}" srcOrd="0" destOrd="0" presId="urn:microsoft.com/office/officeart/2005/8/layout/hierarchy1"/>
    <dgm:cxn modelId="{6E346D5A-22A5-4B6E-BBBD-0D79C175734B}" type="presOf" srcId="{6D29F0FD-1A12-48B4-9793-60025DC4C522}" destId="{5230E160-9DDB-4263-8C26-E9B771FCB3C0}" srcOrd="0" destOrd="0" presId="urn:microsoft.com/office/officeart/2005/8/layout/hierarchy1"/>
    <dgm:cxn modelId="{689DDEA7-7E00-433A-9BC1-865880341CBB}" type="presOf" srcId="{77131E4B-580E-4BB1-A1B7-B5B19DCC0EA6}" destId="{3F09270F-CDAB-46F0-A8A5-5A7136630FD1}" srcOrd="0" destOrd="0" presId="urn:microsoft.com/office/officeart/2005/8/layout/hierarchy1"/>
    <dgm:cxn modelId="{6D871546-5F0C-4821-9086-C6261E6B24F9}" type="presOf" srcId="{55F78964-3F94-4287-B390-5FCC76654E3D}" destId="{0087FF5D-B9FF-4616-B8EB-2BF1A1605C43}" srcOrd="0" destOrd="0" presId="urn:microsoft.com/office/officeart/2005/8/layout/hierarchy1"/>
    <dgm:cxn modelId="{8FF60BA9-190F-4335-A1BB-787F86BEBB81}" type="presOf" srcId="{647796B7-4A0F-43FE-9DA5-652DADBF94D3}" destId="{CC5B8469-4D51-4E10-BF03-B124D3A359B1}" srcOrd="0" destOrd="0" presId="urn:microsoft.com/office/officeart/2005/8/layout/hierarchy1"/>
    <dgm:cxn modelId="{29B3A962-EFF4-4E1D-BC85-DB80BD105795}" srcId="{12152EF1-2544-4C9F-9403-BF7FB24FC4F7}" destId="{37C2CCCB-C8C3-44B3-AC99-CEED5DC40971}" srcOrd="0" destOrd="0" parTransId="{4E1706FC-E106-4CFE-B966-F56B534EA495}" sibTransId="{8E2C2E98-D589-45EE-B145-E88BA9710DC6}"/>
    <dgm:cxn modelId="{EB52C8C2-1622-4FF3-B606-394BBF03FCE9}" type="presOf" srcId="{E1C06F78-247B-4C88-A51B-99076BAD4CCD}" destId="{E5CEFE35-2818-4CC1-8833-F29C40A0E2CD}" srcOrd="0" destOrd="0" presId="urn:microsoft.com/office/officeart/2005/8/layout/hierarchy1"/>
    <dgm:cxn modelId="{79876EDE-984E-4C5F-A0BE-F4092A7169C1}" type="presOf" srcId="{570CFB5D-8961-40AC-9A5A-4EC53A0D5CF3}" destId="{B078AAAF-88FA-404A-9E98-F84E9BB2E97B}" srcOrd="0" destOrd="0" presId="urn:microsoft.com/office/officeart/2005/8/layout/hierarchy1"/>
    <dgm:cxn modelId="{2927813B-5135-48A8-AF24-2608D78A12F4}" srcId="{E8795318-51D8-404F-B271-6A6B7195A54D}" destId="{12152EF1-2544-4C9F-9403-BF7FB24FC4F7}" srcOrd="0" destOrd="0" parTransId="{0DFC6752-0030-4E13-B005-32496E86EC58}" sibTransId="{17975EC5-70C6-4D2D-8A2C-99BFF284A006}"/>
    <dgm:cxn modelId="{F3DFDA75-17AB-44DC-B7F0-EE597EABB98C}" type="presOf" srcId="{12152EF1-2544-4C9F-9403-BF7FB24FC4F7}" destId="{97C0D1CC-2A3B-4F85-9D95-A6A72C88156D}" srcOrd="0" destOrd="0" presId="urn:microsoft.com/office/officeart/2005/8/layout/hierarchy1"/>
    <dgm:cxn modelId="{239A3D86-2B9C-47E2-BDA0-504E81FA48AA}" type="presOf" srcId="{DCE06CFB-D438-431A-8406-835D917C63C5}" destId="{F4D09AC6-BB3E-4DFD-98E2-F9DD317F223B}" srcOrd="0" destOrd="0" presId="urn:microsoft.com/office/officeart/2005/8/layout/hierarchy1"/>
    <dgm:cxn modelId="{57817272-AD2A-4C3D-8CCB-C1E009F198B7}" type="presOf" srcId="{18B2AB5F-9F5A-4475-B727-9C8FE9B6D80A}" destId="{7E00B53E-0D77-4162-870E-321A50B0B3AE}" srcOrd="0" destOrd="0" presId="urn:microsoft.com/office/officeart/2005/8/layout/hierarchy1"/>
    <dgm:cxn modelId="{B60D7495-A230-4F99-8430-DE7B4D4CD719}" type="presParOf" srcId="{259C066E-C5AA-4759-8CFC-C6F2149ADCF0}" destId="{FF63D429-F988-4881-8873-1AE81BB71A6E}" srcOrd="0" destOrd="0" presId="urn:microsoft.com/office/officeart/2005/8/layout/hierarchy1"/>
    <dgm:cxn modelId="{212435F7-4FD4-4037-AFAF-E52311022454}" type="presParOf" srcId="{FF63D429-F988-4881-8873-1AE81BB71A6E}" destId="{26F93729-A2C5-4A45-BAC2-64CFD26D04EE}" srcOrd="0" destOrd="0" presId="urn:microsoft.com/office/officeart/2005/8/layout/hierarchy1"/>
    <dgm:cxn modelId="{1BD98933-CF64-4B82-92B0-A9817C8E6D01}" type="presParOf" srcId="{26F93729-A2C5-4A45-BAC2-64CFD26D04EE}" destId="{B4E23E54-7F88-4598-BA6C-E0A9EA8FDFD4}" srcOrd="0" destOrd="0" presId="urn:microsoft.com/office/officeart/2005/8/layout/hierarchy1"/>
    <dgm:cxn modelId="{734433A5-5880-4D3F-ACB1-6FA327155BFB}" type="presParOf" srcId="{26F93729-A2C5-4A45-BAC2-64CFD26D04EE}" destId="{3BDF5B8B-AF7D-4728-9590-FD93A0858225}" srcOrd="1" destOrd="0" presId="urn:microsoft.com/office/officeart/2005/8/layout/hierarchy1"/>
    <dgm:cxn modelId="{A461460C-6B89-40B8-A967-D5221FE8C3AA}" type="presParOf" srcId="{FF63D429-F988-4881-8873-1AE81BB71A6E}" destId="{DA8DBCCD-8589-4A76-B6BB-F199BD222E43}" srcOrd="1" destOrd="0" presId="urn:microsoft.com/office/officeart/2005/8/layout/hierarchy1"/>
    <dgm:cxn modelId="{D6EC1643-5D08-4903-B4A4-DD893BEE258E}" type="presParOf" srcId="{DA8DBCCD-8589-4A76-B6BB-F199BD222E43}" destId="{9E89DFD1-FEE6-485E-92A3-C03234A24A22}" srcOrd="0" destOrd="0" presId="urn:microsoft.com/office/officeart/2005/8/layout/hierarchy1"/>
    <dgm:cxn modelId="{6E79F4AD-5A2D-468E-AB0C-CFB667AC2ABD}" type="presParOf" srcId="{DA8DBCCD-8589-4A76-B6BB-F199BD222E43}" destId="{BF2B3DCF-7408-41EA-8851-D12DD6305576}" srcOrd="1" destOrd="0" presId="urn:microsoft.com/office/officeart/2005/8/layout/hierarchy1"/>
    <dgm:cxn modelId="{20B61B83-1BB5-4181-B78A-C035D537A765}" type="presParOf" srcId="{BF2B3DCF-7408-41EA-8851-D12DD6305576}" destId="{DFA3BAA0-F1C6-494A-8D4E-1A5363620B7C}" srcOrd="0" destOrd="0" presId="urn:microsoft.com/office/officeart/2005/8/layout/hierarchy1"/>
    <dgm:cxn modelId="{A66E602D-79A7-48ED-A26E-60737A91FB7D}" type="presParOf" srcId="{DFA3BAA0-F1C6-494A-8D4E-1A5363620B7C}" destId="{D13D3994-CBD2-4B2B-924A-CA346A7D426A}" srcOrd="0" destOrd="0" presId="urn:microsoft.com/office/officeart/2005/8/layout/hierarchy1"/>
    <dgm:cxn modelId="{69DF5E46-233D-4101-BE1B-A2AE3043E862}" type="presParOf" srcId="{DFA3BAA0-F1C6-494A-8D4E-1A5363620B7C}" destId="{97C0D1CC-2A3B-4F85-9D95-A6A72C88156D}" srcOrd="1" destOrd="0" presId="urn:microsoft.com/office/officeart/2005/8/layout/hierarchy1"/>
    <dgm:cxn modelId="{581AA571-E956-4D7A-83E8-9789357FAE6B}" type="presParOf" srcId="{BF2B3DCF-7408-41EA-8851-D12DD6305576}" destId="{0CC547CA-EF7D-4773-A2D0-FAD289ABC44F}" srcOrd="1" destOrd="0" presId="urn:microsoft.com/office/officeart/2005/8/layout/hierarchy1"/>
    <dgm:cxn modelId="{8C207F78-1A63-45DE-ADED-BFEDA6363CE7}" type="presParOf" srcId="{0CC547CA-EF7D-4773-A2D0-FAD289ABC44F}" destId="{48E13704-82B1-4231-BD38-D49D1E9DAEA4}" srcOrd="0" destOrd="0" presId="urn:microsoft.com/office/officeart/2005/8/layout/hierarchy1"/>
    <dgm:cxn modelId="{231242DD-9CF1-4E5D-BEA1-1186030E95EF}" type="presParOf" srcId="{0CC547CA-EF7D-4773-A2D0-FAD289ABC44F}" destId="{6EC6B110-7B75-4505-86D0-CA7D0F7CE33A}" srcOrd="1" destOrd="0" presId="urn:microsoft.com/office/officeart/2005/8/layout/hierarchy1"/>
    <dgm:cxn modelId="{43DB4041-A6E5-414D-8B04-3CB2F454D581}" type="presParOf" srcId="{6EC6B110-7B75-4505-86D0-CA7D0F7CE33A}" destId="{AD9308A9-EA54-4B8E-9B40-F9C990C24E24}" srcOrd="0" destOrd="0" presId="urn:microsoft.com/office/officeart/2005/8/layout/hierarchy1"/>
    <dgm:cxn modelId="{66C9E0DA-8C25-4D9E-8BC6-E4F261C734CA}" type="presParOf" srcId="{AD9308A9-EA54-4B8E-9B40-F9C990C24E24}" destId="{67A4031A-8225-497C-B18A-C379FB3F9FF4}" srcOrd="0" destOrd="0" presId="urn:microsoft.com/office/officeart/2005/8/layout/hierarchy1"/>
    <dgm:cxn modelId="{9220B9FF-DB4E-44CE-B171-BA71A1171EED}" type="presParOf" srcId="{AD9308A9-EA54-4B8E-9B40-F9C990C24E24}" destId="{60746D9F-3001-484C-984A-9FF70613EAB9}" srcOrd="1" destOrd="0" presId="urn:microsoft.com/office/officeart/2005/8/layout/hierarchy1"/>
    <dgm:cxn modelId="{49FF5A57-02E1-4E82-A273-C8ACAF5DCCA9}" type="presParOf" srcId="{6EC6B110-7B75-4505-86D0-CA7D0F7CE33A}" destId="{2BD20065-E081-4463-805C-218B61E6F1E4}" srcOrd="1" destOrd="0" presId="urn:microsoft.com/office/officeart/2005/8/layout/hierarchy1"/>
    <dgm:cxn modelId="{3111ADA7-1F2F-4ECC-88F9-5FBE8C5A2C45}" type="presParOf" srcId="{0CC547CA-EF7D-4773-A2D0-FAD289ABC44F}" destId="{3F09270F-CDAB-46F0-A8A5-5A7136630FD1}" srcOrd="2" destOrd="0" presId="urn:microsoft.com/office/officeart/2005/8/layout/hierarchy1"/>
    <dgm:cxn modelId="{6B776F86-ED54-4EF3-BCC5-0A36ED2E1B6F}" type="presParOf" srcId="{0CC547CA-EF7D-4773-A2D0-FAD289ABC44F}" destId="{496E5D8B-29D2-46FE-B7CF-A537DB4E0B1B}" srcOrd="3" destOrd="0" presId="urn:microsoft.com/office/officeart/2005/8/layout/hierarchy1"/>
    <dgm:cxn modelId="{94598222-37BE-4B6E-A450-94EF0B9C10CF}" type="presParOf" srcId="{496E5D8B-29D2-46FE-B7CF-A537DB4E0B1B}" destId="{04D08EDC-A7C0-46A9-AF61-7E3DD2E8456A}" srcOrd="0" destOrd="0" presId="urn:microsoft.com/office/officeart/2005/8/layout/hierarchy1"/>
    <dgm:cxn modelId="{6A8634A7-8942-4D58-9789-BE3AB7B0B13B}" type="presParOf" srcId="{04D08EDC-A7C0-46A9-AF61-7E3DD2E8456A}" destId="{038C6163-4410-4145-9B37-A7A3267F6CC9}" srcOrd="0" destOrd="0" presId="urn:microsoft.com/office/officeart/2005/8/layout/hierarchy1"/>
    <dgm:cxn modelId="{D499C983-74AA-4968-B05B-7A2FB50E3074}" type="presParOf" srcId="{04D08EDC-A7C0-46A9-AF61-7E3DD2E8456A}" destId="{5230E160-9DDB-4263-8C26-E9B771FCB3C0}" srcOrd="1" destOrd="0" presId="urn:microsoft.com/office/officeart/2005/8/layout/hierarchy1"/>
    <dgm:cxn modelId="{AC12FB4E-19B5-4C91-A75B-79084C813C53}" type="presParOf" srcId="{496E5D8B-29D2-46FE-B7CF-A537DB4E0B1B}" destId="{CECD62A1-BE28-4EB9-B7ED-2BB3CA291F69}" srcOrd="1" destOrd="0" presId="urn:microsoft.com/office/officeart/2005/8/layout/hierarchy1"/>
    <dgm:cxn modelId="{7D1F7105-A8C0-490E-B830-EEA84C04876F}" type="presParOf" srcId="{0CC547CA-EF7D-4773-A2D0-FAD289ABC44F}" destId="{543B41F8-DF86-4F96-BAE6-C9F146741B12}" srcOrd="4" destOrd="0" presId="urn:microsoft.com/office/officeart/2005/8/layout/hierarchy1"/>
    <dgm:cxn modelId="{D9DD708F-EA17-4D61-A882-31CFDF26DED7}" type="presParOf" srcId="{0CC547CA-EF7D-4773-A2D0-FAD289ABC44F}" destId="{49651100-FB47-498E-AE73-3B1AFA35B99C}" srcOrd="5" destOrd="0" presId="urn:microsoft.com/office/officeart/2005/8/layout/hierarchy1"/>
    <dgm:cxn modelId="{855C8D88-E036-4F5F-AB9F-D249DCC734C5}" type="presParOf" srcId="{49651100-FB47-498E-AE73-3B1AFA35B99C}" destId="{789AA2AB-5A8B-4D41-9087-3F2004EB8942}" srcOrd="0" destOrd="0" presId="urn:microsoft.com/office/officeart/2005/8/layout/hierarchy1"/>
    <dgm:cxn modelId="{3F746CFD-02A9-44D0-A515-42444A88A9EC}" type="presParOf" srcId="{789AA2AB-5A8B-4D41-9087-3F2004EB8942}" destId="{107928D1-BC17-4191-BF52-B9507DC3F69E}" srcOrd="0" destOrd="0" presId="urn:microsoft.com/office/officeart/2005/8/layout/hierarchy1"/>
    <dgm:cxn modelId="{33CDBC21-6F1B-445C-ADA1-0D4A106637B8}" type="presParOf" srcId="{789AA2AB-5A8B-4D41-9087-3F2004EB8942}" destId="{B078AAAF-88FA-404A-9E98-F84E9BB2E97B}" srcOrd="1" destOrd="0" presId="urn:microsoft.com/office/officeart/2005/8/layout/hierarchy1"/>
    <dgm:cxn modelId="{6C72D9D0-3132-411E-8A51-6C5C59F1C17A}" type="presParOf" srcId="{49651100-FB47-498E-AE73-3B1AFA35B99C}" destId="{850A75D0-346E-4FF9-95AB-7DA5A88DC340}" srcOrd="1" destOrd="0" presId="urn:microsoft.com/office/officeart/2005/8/layout/hierarchy1"/>
    <dgm:cxn modelId="{51E5DF72-1BA7-41B2-94FA-627962A733DB}" type="presParOf" srcId="{0CC547CA-EF7D-4773-A2D0-FAD289ABC44F}" destId="{BF2337C5-4D75-4567-8BB5-E5937AED3DF7}" srcOrd="6" destOrd="0" presId="urn:microsoft.com/office/officeart/2005/8/layout/hierarchy1"/>
    <dgm:cxn modelId="{B392B20B-6B00-45FF-B4D3-3F7B1CC7B312}" type="presParOf" srcId="{0CC547CA-EF7D-4773-A2D0-FAD289ABC44F}" destId="{B040852A-750B-456C-8E67-B4BF55948F5F}" srcOrd="7" destOrd="0" presId="urn:microsoft.com/office/officeart/2005/8/layout/hierarchy1"/>
    <dgm:cxn modelId="{95F7E987-8A5D-4C34-889D-6590245AF338}" type="presParOf" srcId="{B040852A-750B-456C-8E67-B4BF55948F5F}" destId="{4F920EA9-2641-43B4-9E6C-12676F298136}" srcOrd="0" destOrd="0" presId="urn:microsoft.com/office/officeart/2005/8/layout/hierarchy1"/>
    <dgm:cxn modelId="{5C7D97CA-C5E7-490C-9D56-33EC9A8E726D}" type="presParOf" srcId="{4F920EA9-2641-43B4-9E6C-12676F298136}" destId="{DCD31A45-1F95-4C51-A7BD-43AA6D8E31F0}" srcOrd="0" destOrd="0" presId="urn:microsoft.com/office/officeart/2005/8/layout/hierarchy1"/>
    <dgm:cxn modelId="{1160149F-8413-4E3C-92FB-976AD784382A}" type="presParOf" srcId="{4F920EA9-2641-43B4-9E6C-12676F298136}" destId="{D38E362E-9311-433B-BA21-1510578B639C}" srcOrd="1" destOrd="0" presId="urn:microsoft.com/office/officeart/2005/8/layout/hierarchy1"/>
    <dgm:cxn modelId="{6385E806-6847-4E41-A83B-407D5F8CAD6B}" type="presParOf" srcId="{B040852A-750B-456C-8E67-B4BF55948F5F}" destId="{3A31BC1F-4AEA-42F2-A65E-E5ED4CD9F3D2}" srcOrd="1" destOrd="0" presId="urn:microsoft.com/office/officeart/2005/8/layout/hierarchy1"/>
    <dgm:cxn modelId="{663A5794-8223-4164-9459-D184D4E1380E}" type="presParOf" srcId="{0CC547CA-EF7D-4773-A2D0-FAD289ABC44F}" destId="{CC5B8469-4D51-4E10-BF03-B124D3A359B1}" srcOrd="8" destOrd="0" presId="urn:microsoft.com/office/officeart/2005/8/layout/hierarchy1"/>
    <dgm:cxn modelId="{91338B5E-334D-4BCB-AA12-0A73B326819C}" type="presParOf" srcId="{0CC547CA-EF7D-4773-A2D0-FAD289ABC44F}" destId="{BF787C46-F103-481F-BEA5-E4828D8D8F04}" srcOrd="9" destOrd="0" presId="urn:microsoft.com/office/officeart/2005/8/layout/hierarchy1"/>
    <dgm:cxn modelId="{757FCBF0-A800-4938-B70B-7C8308CCA419}" type="presParOf" srcId="{BF787C46-F103-481F-BEA5-E4828D8D8F04}" destId="{425E0B46-4F77-4889-B4D3-5C15DD4B9E76}" srcOrd="0" destOrd="0" presId="urn:microsoft.com/office/officeart/2005/8/layout/hierarchy1"/>
    <dgm:cxn modelId="{B9C1C8BD-AE5F-4B4F-AE33-DAEFC9288001}" type="presParOf" srcId="{425E0B46-4F77-4889-B4D3-5C15DD4B9E76}" destId="{6451A29B-1ABE-49F0-9823-00CB25AA42B0}" srcOrd="0" destOrd="0" presId="urn:microsoft.com/office/officeart/2005/8/layout/hierarchy1"/>
    <dgm:cxn modelId="{7D680C05-47F7-4F03-9A7C-B70342A33DB0}" type="presParOf" srcId="{425E0B46-4F77-4889-B4D3-5C15DD4B9E76}" destId="{7E00B53E-0D77-4162-870E-321A50B0B3AE}" srcOrd="1" destOrd="0" presId="urn:microsoft.com/office/officeart/2005/8/layout/hierarchy1"/>
    <dgm:cxn modelId="{963CD741-9D53-4DCC-98B8-A744B0A138DE}" type="presParOf" srcId="{BF787C46-F103-481F-BEA5-E4828D8D8F04}" destId="{DF6B198E-8101-4FA2-A696-C9B123A47BF9}" srcOrd="1" destOrd="0" presId="urn:microsoft.com/office/officeart/2005/8/layout/hierarchy1"/>
    <dgm:cxn modelId="{165C9A00-1A46-49D0-BE9B-049836372C49}" type="presParOf" srcId="{0CC547CA-EF7D-4773-A2D0-FAD289ABC44F}" destId="{F4D09AC6-BB3E-4DFD-98E2-F9DD317F223B}" srcOrd="10" destOrd="0" presId="urn:microsoft.com/office/officeart/2005/8/layout/hierarchy1"/>
    <dgm:cxn modelId="{04DE6894-E985-4768-B96D-C17A522D6214}" type="presParOf" srcId="{0CC547CA-EF7D-4773-A2D0-FAD289ABC44F}" destId="{76789B26-90A1-4A90-AF3C-F3BAC3931294}" srcOrd="11" destOrd="0" presId="urn:microsoft.com/office/officeart/2005/8/layout/hierarchy1"/>
    <dgm:cxn modelId="{80DEEC45-C153-427E-B835-96ED6C0B924F}" type="presParOf" srcId="{76789B26-90A1-4A90-AF3C-F3BAC3931294}" destId="{DDA10B21-33A2-4A26-B082-12F3A46F45B6}" srcOrd="0" destOrd="0" presId="urn:microsoft.com/office/officeart/2005/8/layout/hierarchy1"/>
    <dgm:cxn modelId="{580AFF43-78BC-414C-9056-F5C8D12FCA96}" type="presParOf" srcId="{DDA10B21-33A2-4A26-B082-12F3A46F45B6}" destId="{43E05495-DC7C-47D3-B60F-E20D3D10BC80}" srcOrd="0" destOrd="0" presId="urn:microsoft.com/office/officeart/2005/8/layout/hierarchy1"/>
    <dgm:cxn modelId="{7F15C79E-84CC-4D77-BCA6-5228BD85C345}" type="presParOf" srcId="{DDA10B21-33A2-4A26-B082-12F3A46F45B6}" destId="{B2D35F6B-B3A0-462B-A5E5-237BF331058E}" srcOrd="1" destOrd="0" presId="urn:microsoft.com/office/officeart/2005/8/layout/hierarchy1"/>
    <dgm:cxn modelId="{8D3B4768-B722-4C6B-B5DB-8B59AE7E8BB5}" type="presParOf" srcId="{76789B26-90A1-4A90-AF3C-F3BAC3931294}" destId="{18D3A014-62D8-4EB9-9A3D-33D6CD1E69A2}" srcOrd="1" destOrd="0" presId="urn:microsoft.com/office/officeart/2005/8/layout/hierarchy1"/>
    <dgm:cxn modelId="{79BB5C19-586F-4682-834B-D9CD2F31E4CC}" type="presParOf" srcId="{DA8DBCCD-8589-4A76-B6BB-F199BD222E43}" destId="{E5CEFE35-2818-4CC1-8833-F29C40A0E2CD}" srcOrd="2" destOrd="0" presId="urn:microsoft.com/office/officeart/2005/8/layout/hierarchy1"/>
    <dgm:cxn modelId="{67FDCA84-47D5-4AC6-8F97-83787E9BFACD}" type="presParOf" srcId="{DA8DBCCD-8589-4A76-B6BB-F199BD222E43}" destId="{70700A75-4F70-461B-80E7-896C0A1E27B0}" srcOrd="3" destOrd="0" presId="urn:microsoft.com/office/officeart/2005/8/layout/hierarchy1"/>
    <dgm:cxn modelId="{CBD90BB0-03CB-449C-A4EB-B2B25EF38174}" type="presParOf" srcId="{70700A75-4F70-461B-80E7-896C0A1E27B0}" destId="{DDC90FA8-A37F-48DC-AB2A-451CC96FC9E8}" srcOrd="0" destOrd="0" presId="urn:microsoft.com/office/officeart/2005/8/layout/hierarchy1"/>
    <dgm:cxn modelId="{77B94F8B-6534-4639-969D-8923124541ED}" type="presParOf" srcId="{DDC90FA8-A37F-48DC-AB2A-451CC96FC9E8}" destId="{3A81ADA8-2244-47A8-BF59-AE5444F68FE2}" srcOrd="0" destOrd="0" presId="urn:microsoft.com/office/officeart/2005/8/layout/hierarchy1"/>
    <dgm:cxn modelId="{6BF073E3-743D-47F0-8C67-5F35E7F34FA6}" type="presParOf" srcId="{DDC90FA8-A37F-48DC-AB2A-451CC96FC9E8}" destId="{0087FF5D-B9FF-4616-B8EB-2BF1A1605C43}" srcOrd="1" destOrd="0" presId="urn:microsoft.com/office/officeart/2005/8/layout/hierarchy1"/>
    <dgm:cxn modelId="{991F3DF7-CF05-47C5-8BCE-A6E54EEAEA8F}" type="presParOf" srcId="{70700A75-4F70-461B-80E7-896C0A1E27B0}" destId="{D820EBF3-AAF0-4AA8-9241-0E4E79C950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0E37BB-D1E7-4BEA-BF4D-A5E0F9DAE978}" type="doc">
      <dgm:prSet loTypeId="urn:microsoft.com/office/officeart/2005/8/layout/funnel1" loCatId="relationship" qsTypeId="urn:microsoft.com/office/officeart/2005/8/quickstyle/simple1#9" qsCatId="simple" csTypeId="urn:microsoft.com/office/officeart/2005/8/colors/accent1_2#32" csCatId="accent1" phldr="1"/>
      <dgm:spPr/>
      <dgm:t>
        <a:bodyPr/>
        <a:lstStyle/>
        <a:p>
          <a:endParaRPr lang="zh-CN" altLang="en-US"/>
        </a:p>
      </dgm:t>
    </dgm:pt>
    <dgm:pt modelId="{5B2C6159-F0AA-4DB5-B021-48B113AF5CCB}">
      <dgm:prSet phldrT="[文本]"/>
      <dgm:spPr/>
      <dgm:t>
        <a:bodyPr/>
        <a:lstStyle/>
        <a:p>
          <a:r>
            <a:rPr lang="zh-CN" altLang="en-US" dirty="0" smtClean="0"/>
            <a:t>会议服务</a:t>
          </a:r>
          <a:endParaRPr lang="zh-CN" altLang="en-US" dirty="0"/>
        </a:p>
      </dgm:t>
    </dgm:pt>
    <dgm:pt modelId="{737474AF-BB30-44AB-B31E-7B042018E512}" type="parTrans" cxnId="{C34C0C6C-DDBB-4A61-AE80-92059A1EE816}">
      <dgm:prSet/>
      <dgm:spPr/>
      <dgm:t>
        <a:bodyPr/>
        <a:lstStyle/>
        <a:p>
          <a:endParaRPr lang="zh-CN" altLang="en-US"/>
        </a:p>
      </dgm:t>
    </dgm:pt>
    <dgm:pt modelId="{DC22023A-5890-4645-BDAC-8C750C6AA094}" type="sibTrans" cxnId="{C34C0C6C-DDBB-4A61-AE80-92059A1EE816}">
      <dgm:prSet/>
      <dgm:spPr/>
      <dgm:t>
        <a:bodyPr/>
        <a:lstStyle/>
        <a:p>
          <a:endParaRPr lang="zh-CN" altLang="en-US"/>
        </a:p>
      </dgm:t>
    </dgm:pt>
    <dgm:pt modelId="{BA0657E3-C9EB-47F2-BCEA-CCBC3FA20375}">
      <dgm:prSet phldrT="[文本]"/>
      <dgm:spPr/>
      <dgm:t>
        <a:bodyPr/>
        <a:lstStyle/>
        <a:p>
          <a:r>
            <a:rPr lang="zh-CN" altLang="en-US" dirty="0" smtClean="0"/>
            <a:t>办公协作服务</a:t>
          </a:r>
          <a:endParaRPr lang="zh-CN" altLang="en-US" dirty="0"/>
        </a:p>
      </dgm:t>
    </dgm:pt>
    <dgm:pt modelId="{2CA8C9FC-934E-4A30-8A4A-F0AE997DD0D4}" type="parTrans" cxnId="{D2CD8CEC-A6DC-44AD-A5E0-B1CA0CC47ACD}">
      <dgm:prSet/>
      <dgm:spPr/>
      <dgm:t>
        <a:bodyPr/>
        <a:lstStyle/>
        <a:p>
          <a:endParaRPr lang="zh-CN" altLang="en-US"/>
        </a:p>
      </dgm:t>
    </dgm:pt>
    <dgm:pt modelId="{38DF0B32-6181-49D2-AE5E-A128548A80D2}" type="sibTrans" cxnId="{D2CD8CEC-A6DC-44AD-A5E0-B1CA0CC47ACD}">
      <dgm:prSet/>
      <dgm:spPr/>
      <dgm:t>
        <a:bodyPr/>
        <a:lstStyle/>
        <a:p>
          <a:endParaRPr lang="zh-CN" altLang="en-US"/>
        </a:p>
      </dgm:t>
    </dgm:pt>
    <dgm:pt modelId="{69FE6767-2B72-4A0B-9BF9-15973F19FC0C}">
      <dgm:prSet phldrT="[文本]"/>
      <dgm:spPr/>
      <dgm:t>
        <a:bodyPr/>
        <a:lstStyle/>
        <a:p>
          <a:r>
            <a:rPr lang="zh-CN" altLang="en-US" dirty="0" smtClean="0"/>
            <a:t>电子邮件服务</a:t>
          </a:r>
          <a:endParaRPr lang="zh-CN" altLang="en-US" dirty="0"/>
        </a:p>
      </dgm:t>
    </dgm:pt>
    <dgm:pt modelId="{938E4C17-33C2-447E-A486-D3AFF34882A8}" type="parTrans" cxnId="{29BD2FCC-8D75-4D17-9AB5-FA09C8058508}">
      <dgm:prSet/>
      <dgm:spPr/>
      <dgm:t>
        <a:bodyPr/>
        <a:lstStyle/>
        <a:p>
          <a:endParaRPr lang="zh-CN" altLang="en-US"/>
        </a:p>
      </dgm:t>
    </dgm:pt>
    <dgm:pt modelId="{2E11FC7E-508F-44EE-AFDE-5ACD80EDEF9F}" type="sibTrans" cxnId="{29BD2FCC-8D75-4D17-9AB5-FA09C8058508}">
      <dgm:prSet/>
      <dgm:spPr/>
      <dgm:t>
        <a:bodyPr/>
        <a:lstStyle/>
        <a:p>
          <a:endParaRPr lang="zh-CN" altLang="en-US"/>
        </a:p>
      </dgm:t>
    </dgm:pt>
    <dgm:pt modelId="{C2F4011C-F443-4F49-B936-CF80DF53E737}">
      <dgm:prSet phldrT="[文本]"/>
      <dgm:spPr/>
      <dgm:t>
        <a:bodyPr/>
        <a:lstStyle/>
        <a:p>
          <a:r>
            <a:rPr lang="en-US" altLang="zh-CN" dirty="0" smtClean="0"/>
            <a:t>Web</a:t>
          </a:r>
          <a:r>
            <a:rPr lang="zh-CN" altLang="en-US" dirty="0" smtClean="0"/>
            <a:t>交付的服务</a:t>
          </a:r>
          <a:endParaRPr lang="zh-CN" altLang="en-US" dirty="0"/>
        </a:p>
      </dgm:t>
    </dgm:pt>
    <dgm:pt modelId="{BB447412-91BB-475E-8A2A-B44E9EB71158}" type="parTrans" cxnId="{AE4A5CA8-5777-4F7C-826C-349AB7934AD3}">
      <dgm:prSet/>
      <dgm:spPr/>
      <dgm:t>
        <a:bodyPr/>
        <a:lstStyle/>
        <a:p>
          <a:endParaRPr lang="zh-CN" altLang="en-US"/>
        </a:p>
      </dgm:t>
    </dgm:pt>
    <dgm:pt modelId="{6F8AD286-9EF8-435E-A8A7-C3DE90D85F0E}" type="sibTrans" cxnId="{AE4A5CA8-5777-4F7C-826C-349AB7934AD3}">
      <dgm:prSet/>
      <dgm:spPr/>
      <dgm:t>
        <a:bodyPr/>
        <a:lstStyle/>
        <a:p>
          <a:endParaRPr lang="zh-CN" altLang="en-US"/>
        </a:p>
      </dgm:t>
    </dgm:pt>
    <dgm:pt modelId="{E26E3001-CFB7-4AA7-90F6-47A02F7AB70F}" type="pres">
      <dgm:prSet presAssocID="{920E37BB-D1E7-4BEA-BF4D-A5E0F9DAE97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E543B15-01C5-42FD-88F9-3DA2425E87D2}" type="pres">
      <dgm:prSet presAssocID="{920E37BB-D1E7-4BEA-BF4D-A5E0F9DAE978}" presName="ellipse" presStyleLbl="trBgShp" presStyleIdx="0" presStyleCnt="1"/>
      <dgm:spPr/>
    </dgm:pt>
    <dgm:pt modelId="{F9B9BDF3-8D1E-48D4-9BD7-9A50B46942FF}" type="pres">
      <dgm:prSet presAssocID="{920E37BB-D1E7-4BEA-BF4D-A5E0F9DAE978}" presName="arrow1" presStyleLbl="fgShp" presStyleIdx="0" presStyleCnt="1"/>
      <dgm:spPr/>
    </dgm:pt>
    <dgm:pt modelId="{0C343716-2E7D-45CA-976F-FA2ABDD03088}" type="pres">
      <dgm:prSet presAssocID="{920E37BB-D1E7-4BEA-BF4D-A5E0F9DAE97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2EB871-8A48-479D-AA37-9055D55BB003}" type="pres">
      <dgm:prSet presAssocID="{BA0657E3-C9EB-47F2-BCEA-CCBC3FA2037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E0A890-3184-4A1A-9F43-7CEDF56CF1E5}" type="pres">
      <dgm:prSet presAssocID="{69FE6767-2B72-4A0B-9BF9-15973F19FC0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0747C1-7351-4267-B772-28BBA30C8BF0}" type="pres">
      <dgm:prSet presAssocID="{C2F4011C-F443-4F49-B936-CF80DF53E73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86FAFA-F4D5-4DB2-8E09-425F6D099DE9}" type="pres">
      <dgm:prSet presAssocID="{920E37BB-D1E7-4BEA-BF4D-A5E0F9DAE978}" presName="funnel" presStyleLbl="trAlignAcc1" presStyleIdx="0" presStyleCnt="1"/>
      <dgm:spPr/>
    </dgm:pt>
  </dgm:ptLst>
  <dgm:cxnLst>
    <dgm:cxn modelId="{F6241173-CCFA-4A74-9372-FCF5AD38CAA8}" type="presOf" srcId="{920E37BB-D1E7-4BEA-BF4D-A5E0F9DAE978}" destId="{E26E3001-CFB7-4AA7-90F6-47A02F7AB70F}" srcOrd="0" destOrd="0" presId="urn:microsoft.com/office/officeart/2005/8/layout/funnel1"/>
    <dgm:cxn modelId="{29BD2FCC-8D75-4D17-9AB5-FA09C8058508}" srcId="{920E37BB-D1E7-4BEA-BF4D-A5E0F9DAE978}" destId="{69FE6767-2B72-4A0B-9BF9-15973F19FC0C}" srcOrd="2" destOrd="0" parTransId="{938E4C17-33C2-447E-A486-D3AFF34882A8}" sibTransId="{2E11FC7E-508F-44EE-AFDE-5ACD80EDEF9F}"/>
    <dgm:cxn modelId="{92F399B1-4B42-4546-B02C-00464F5B5A90}" type="presOf" srcId="{BA0657E3-C9EB-47F2-BCEA-CCBC3FA20375}" destId="{5FE0A890-3184-4A1A-9F43-7CEDF56CF1E5}" srcOrd="0" destOrd="0" presId="urn:microsoft.com/office/officeart/2005/8/layout/funnel1"/>
    <dgm:cxn modelId="{D2CD8CEC-A6DC-44AD-A5E0-B1CA0CC47ACD}" srcId="{920E37BB-D1E7-4BEA-BF4D-A5E0F9DAE978}" destId="{BA0657E3-C9EB-47F2-BCEA-CCBC3FA20375}" srcOrd="1" destOrd="0" parTransId="{2CA8C9FC-934E-4A30-8A4A-F0AE997DD0D4}" sibTransId="{38DF0B32-6181-49D2-AE5E-A128548A80D2}"/>
    <dgm:cxn modelId="{AE4A5CA8-5777-4F7C-826C-349AB7934AD3}" srcId="{920E37BB-D1E7-4BEA-BF4D-A5E0F9DAE978}" destId="{C2F4011C-F443-4F49-B936-CF80DF53E737}" srcOrd="3" destOrd="0" parTransId="{BB447412-91BB-475E-8A2A-B44E9EB71158}" sibTransId="{6F8AD286-9EF8-435E-A8A7-C3DE90D85F0E}"/>
    <dgm:cxn modelId="{1BD81217-B8D9-4064-988A-D1D6DC4E6688}" type="presOf" srcId="{5B2C6159-F0AA-4DB5-B021-48B113AF5CCB}" destId="{6D0747C1-7351-4267-B772-28BBA30C8BF0}" srcOrd="0" destOrd="0" presId="urn:microsoft.com/office/officeart/2005/8/layout/funnel1"/>
    <dgm:cxn modelId="{857BB53E-A4A2-4076-81BF-31E66628EA10}" type="presOf" srcId="{C2F4011C-F443-4F49-B936-CF80DF53E737}" destId="{0C343716-2E7D-45CA-976F-FA2ABDD03088}" srcOrd="0" destOrd="0" presId="urn:microsoft.com/office/officeart/2005/8/layout/funnel1"/>
    <dgm:cxn modelId="{51F1776D-3F03-4602-BFA8-7D0F07548825}" type="presOf" srcId="{69FE6767-2B72-4A0B-9BF9-15973F19FC0C}" destId="{072EB871-8A48-479D-AA37-9055D55BB003}" srcOrd="0" destOrd="0" presId="urn:microsoft.com/office/officeart/2005/8/layout/funnel1"/>
    <dgm:cxn modelId="{C34C0C6C-DDBB-4A61-AE80-92059A1EE816}" srcId="{920E37BB-D1E7-4BEA-BF4D-A5E0F9DAE978}" destId="{5B2C6159-F0AA-4DB5-B021-48B113AF5CCB}" srcOrd="0" destOrd="0" parTransId="{737474AF-BB30-44AB-B31E-7B042018E512}" sibTransId="{DC22023A-5890-4645-BDAC-8C750C6AA094}"/>
    <dgm:cxn modelId="{965C014F-CA11-4708-8BA7-B830D353AE94}" type="presParOf" srcId="{E26E3001-CFB7-4AA7-90F6-47A02F7AB70F}" destId="{4E543B15-01C5-42FD-88F9-3DA2425E87D2}" srcOrd="0" destOrd="0" presId="urn:microsoft.com/office/officeart/2005/8/layout/funnel1"/>
    <dgm:cxn modelId="{26EE8DB3-4F1F-41D9-AC7A-39A1C7921722}" type="presParOf" srcId="{E26E3001-CFB7-4AA7-90F6-47A02F7AB70F}" destId="{F9B9BDF3-8D1E-48D4-9BD7-9A50B46942FF}" srcOrd="1" destOrd="0" presId="urn:microsoft.com/office/officeart/2005/8/layout/funnel1"/>
    <dgm:cxn modelId="{8FADA785-060D-4E32-8AA8-0918861380FF}" type="presParOf" srcId="{E26E3001-CFB7-4AA7-90F6-47A02F7AB70F}" destId="{0C343716-2E7D-45CA-976F-FA2ABDD03088}" srcOrd="2" destOrd="0" presId="urn:microsoft.com/office/officeart/2005/8/layout/funnel1"/>
    <dgm:cxn modelId="{70C4FB7F-93C2-4411-B9D5-DDEAB72B6F3A}" type="presParOf" srcId="{E26E3001-CFB7-4AA7-90F6-47A02F7AB70F}" destId="{072EB871-8A48-479D-AA37-9055D55BB003}" srcOrd="3" destOrd="0" presId="urn:microsoft.com/office/officeart/2005/8/layout/funnel1"/>
    <dgm:cxn modelId="{79F8E20A-E148-465B-B0C3-3C23AB63D26D}" type="presParOf" srcId="{E26E3001-CFB7-4AA7-90F6-47A02F7AB70F}" destId="{5FE0A890-3184-4A1A-9F43-7CEDF56CF1E5}" srcOrd="4" destOrd="0" presId="urn:microsoft.com/office/officeart/2005/8/layout/funnel1"/>
    <dgm:cxn modelId="{28DB7C87-3064-4EA3-9828-11067520639E}" type="presParOf" srcId="{E26E3001-CFB7-4AA7-90F6-47A02F7AB70F}" destId="{6D0747C1-7351-4267-B772-28BBA30C8BF0}" srcOrd="5" destOrd="0" presId="urn:microsoft.com/office/officeart/2005/8/layout/funnel1"/>
    <dgm:cxn modelId="{E87CBC77-C05A-4A59-A891-9FC30AC61AE7}" type="presParOf" srcId="{E26E3001-CFB7-4AA7-90F6-47A02F7AB70F}" destId="{0F86FAFA-F4D5-4DB2-8E09-425F6D099DE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591FF6-E2C5-4903-A9F2-1207833A994B}" type="doc">
      <dgm:prSet loTypeId="urn:microsoft.com/office/officeart/2005/8/layout/vList3#2" loCatId="list" qsTypeId="urn:microsoft.com/office/officeart/2005/8/quickstyle/simple3" qsCatId="simple" csTypeId="urn:microsoft.com/office/officeart/2005/8/colors/accent1_2#33" csCatId="accent1" phldr="1"/>
      <dgm:spPr/>
    </dgm:pt>
    <dgm:pt modelId="{BCAB8313-FB68-438F-B32B-347A48EB8BE8}">
      <dgm:prSet phldrT="[文本]" custT="1"/>
      <dgm:spPr/>
      <dgm:t>
        <a:bodyPr/>
        <a:lstStyle/>
        <a:p>
          <a:r>
            <a:rPr lang="en-US" altLang="zh-CN" sz="3200" dirty="0" smtClean="0">
              <a:solidFill>
                <a:schemeClr val="tx1"/>
              </a:solidFill>
              <a:latin typeface="+mj-ea"/>
              <a:ea typeface="+mj-ea"/>
            </a:rPr>
            <a:t>IBM</a:t>
          </a:r>
          <a:endParaRPr lang="zh-CN" altLang="en-US" sz="3200" dirty="0">
            <a:solidFill>
              <a:schemeClr val="tx1"/>
            </a:solidFill>
            <a:latin typeface="+mj-ea"/>
            <a:ea typeface="+mj-ea"/>
          </a:endParaRPr>
        </a:p>
      </dgm:t>
    </dgm:pt>
    <dgm:pt modelId="{998B4E5F-44A9-4214-9BC0-C454250AD29B}" type="par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29F03F25-E5C4-43FA-B911-F1068E325F2E}" type="sib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AD8F196A-4031-4922-A1C4-42302A29F162}">
      <dgm:prSet/>
      <dgm:spPr/>
      <dgm:t>
        <a:bodyPr/>
        <a:lstStyle/>
        <a:p>
          <a:r>
            <a:rPr lang="en-US" altLang="zh-CN" dirty="0" smtClean="0">
              <a:solidFill>
                <a:srgbClr val="FF0000"/>
              </a:solidFill>
            </a:rPr>
            <a:t>Amazon</a:t>
          </a:r>
          <a:endParaRPr lang="zh-CN" dirty="0">
            <a:solidFill>
              <a:srgbClr val="FF0000"/>
            </a:solidFill>
          </a:endParaRPr>
        </a:p>
      </dgm:t>
    </dgm:pt>
    <dgm:pt modelId="{2F7C9D70-EA93-403C-9AAA-CCD354A570E7}" type="par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AFFF5351-6417-488F-AF33-E274DFA8962F}" type="sib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E75DB8F7-0422-415A-BF99-3F26D4F74FDD}">
      <dgm:prSet/>
      <dgm:spPr/>
      <dgm:t>
        <a:bodyPr/>
        <a:lstStyle/>
        <a:p>
          <a:r>
            <a:rPr lang="en-US" altLang="zh-CN" dirty="0" smtClean="0"/>
            <a:t>Google</a:t>
          </a:r>
          <a:endParaRPr lang="zh-CN" dirty="0"/>
        </a:p>
      </dgm:t>
    </dgm:pt>
    <dgm:pt modelId="{98874F3F-02AB-4873-9423-7850353DFAFD}" type="par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41A52D02-639F-4849-9C50-7C60CC83B9E9}" type="sib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39679CC7-8BE0-4B21-A26C-566693734E74}">
      <dgm:prSet/>
      <dgm:spPr/>
      <dgm:t>
        <a:bodyPr/>
        <a:lstStyle/>
        <a:p>
          <a:r>
            <a:rPr lang="en-US" altLang="zh-CN" dirty="0" smtClean="0"/>
            <a:t>Salesforce.com</a:t>
          </a:r>
          <a:endParaRPr lang="zh-CN" dirty="0"/>
        </a:p>
      </dgm:t>
    </dgm:pt>
    <dgm:pt modelId="{980430BF-7DB9-42E9-92BB-C3F610E1E157}" type="par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8F48C188-41FF-4BAC-8D18-4D8472F6E458}" type="sib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3DBB7BFB-7850-4C38-AB58-41D0D8E97EBB}">
      <dgm:prSet/>
      <dgm:spPr/>
      <dgm:t>
        <a:bodyPr/>
        <a:lstStyle/>
        <a:p>
          <a:r>
            <a:rPr lang="en-US" altLang="zh-CN" dirty="0" smtClean="0"/>
            <a:t>Microsoft</a:t>
          </a:r>
          <a:endParaRPr lang="zh-CN" dirty="0"/>
        </a:p>
      </dgm:t>
    </dgm:pt>
    <dgm:pt modelId="{D15B839E-1465-488E-BBD1-6853174E2D0E}" type="par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A0C5D529-40F9-4645-8AF6-C22C84BAC4FA}" type="sib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032E2D2F-28C2-4956-B116-6678EE29673C}" type="pres">
      <dgm:prSet presAssocID="{DE591FF6-E2C5-4903-A9F2-1207833A994B}" presName="linearFlow" presStyleCnt="0">
        <dgm:presLayoutVars>
          <dgm:dir/>
          <dgm:resizeHandles val="exact"/>
        </dgm:presLayoutVars>
      </dgm:prSet>
      <dgm:spPr/>
    </dgm:pt>
    <dgm:pt modelId="{7746A084-23DA-4505-8E3E-E9A793B17392}" type="pres">
      <dgm:prSet presAssocID="{BCAB8313-FB68-438F-B32B-347A48EB8BE8}" presName="composite" presStyleCnt="0"/>
      <dgm:spPr/>
    </dgm:pt>
    <dgm:pt modelId="{D3233E78-0662-4261-BB51-912A57D4F089}" type="pres">
      <dgm:prSet presAssocID="{BCAB8313-FB68-438F-B32B-347A48EB8BE8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0C5F6D75-BA01-43A3-B5BE-95989F1BC7D0}" type="pres">
      <dgm:prSet presAssocID="{BCAB8313-FB68-438F-B32B-347A48EB8BE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C66798-0E82-4C48-B50E-9F9482450D94}" type="pres">
      <dgm:prSet presAssocID="{29F03F25-E5C4-43FA-B911-F1068E325F2E}" presName="spacing" presStyleCnt="0"/>
      <dgm:spPr/>
    </dgm:pt>
    <dgm:pt modelId="{CB23C18A-B03F-47B0-AB92-A1634BCD54FD}" type="pres">
      <dgm:prSet presAssocID="{AD8F196A-4031-4922-A1C4-42302A29F162}" presName="composite" presStyleCnt="0"/>
      <dgm:spPr/>
    </dgm:pt>
    <dgm:pt modelId="{3D17A84F-D8BB-4ABC-B2B0-D5918EDE008C}" type="pres">
      <dgm:prSet presAssocID="{AD8F196A-4031-4922-A1C4-42302A29F162}" presName="imgShp" presStyleLbl="fgImgPlace1" presStyleIdx="1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969DEB1A-FB46-44E1-8895-394F9E2F1095}" type="pres">
      <dgm:prSet presAssocID="{AD8F196A-4031-4922-A1C4-42302A29F16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4AB55E-3C89-4562-82B4-42C2477EDD52}" type="pres">
      <dgm:prSet presAssocID="{AFFF5351-6417-488F-AF33-E274DFA8962F}" presName="spacing" presStyleCnt="0"/>
      <dgm:spPr/>
    </dgm:pt>
    <dgm:pt modelId="{1F9C25CA-C3A1-4598-BCBA-DC8CABE3FC91}" type="pres">
      <dgm:prSet presAssocID="{E75DB8F7-0422-415A-BF99-3F26D4F74FDD}" presName="composite" presStyleCnt="0"/>
      <dgm:spPr/>
    </dgm:pt>
    <dgm:pt modelId="{A9BEDDF8-89C6-4166-9093-BC8AF08FE7E6}" type="pres">
      <dgm:prSet presAssocID="{E75DB8F7-0422-415A-BF99-3F26D4F74FDD}" presName="imgShp" presStyleLbl="fgImgPlace1" presStyleIdx="2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130ECCF3-039C-4773-B794-B5A0805F1D90}" type="pres">
      <dgm:prSet presAssocID="{E75DB8F7-0422-415A-BF99-3F26D4F74FD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1498B1-B7CC-4999-A87D-FCEFE723E026}" type="pres">
      <dgm:prSet presAssocID="{41A52D02-639F-4849-9C50-7C60CC83B9E9}" presName="spacing" presStyleCnt="0"/>
      <dgm:spPr/>
    </dgm:pt>
    <dgm:pt modelId="{1488589F-2D95-451E-8155-F2554BC7A6C3}" type="pres">
      <dgm:prSet presAssocID="{39679CC7-8BE0-4B21-A26C-566693734E74}" presName="composite" presStyleCnt="0"/>
      <dgm:spPr/>
    </dgm:pt>
    <dgm:pt modelId="{8DA317EA-18DA-499E-88ED-5D9D18C830FB}" type="pres">
      <dgm:prSet presAssocID="{39679CC7-8BE0-4B21-A26C-566693734E74}" presName="imgShp" presStyleLbl="fgImgPlace1" presStyleIdx="3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92739647-B660-47B9-B6FF-539CD97519AA}" type="pres">
      <dgm:prSet presAssocID="{39679CC7-8BE0-4B21-A26C-566693734E7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D157E4-DF71-4F61-9FBC-C5A31EFCE995}" type="pres">
      <dgm:prSet presAssocID="{8F48C188-41FF-4BAC-8D18-4D8472F6E458}" presName="spacing" presStyleCnt="0"/>
      <dgm:spPr/>
    </dgm:pt>
    <dgm:pt modelId="{84038C1B-23EE-4BDA-8026-E012E309FEF8}" type="pres">
      <dgm:prSet presAssocID="{3DBB7BFB-7850-4C38-AB58-41D0D8E97EBB}" presName="composite" presStyleCnt="0"/>
      <dgm:spPr/>
    </dgm:pt>
    <dgm:pt modelId="{8CC549A6-740E-4CE5-8425-ED0CDFAF3729}" type="pres">
      <dgm:prSet presAssocID="{3DBB7BFB-7850-4C38-AB58-41D0D8E97EBB}" presName="imgShp" presStyleLbl="fgImgPlace1" presStyleIdx="4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645B40C6-4C39-4ED6-9BA4-AEE96407BA64}" type="pres">
      <dgm:prSet presAssocID="{3DBB7BFB-7850-4C38-AB58-41D0D8E97EB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2439790-62ED-4312-B1A5-97F9FA5EA207}" type="presOf" srcId="{DE591FF6-E2C5-4903-A9F2-1207833A994B}" destId="{032E2D2F-28C2-4956-B116-6678EE29673C}" srcOrd="0" destOrd="0" presId="urn:microsoft.com/office/officeart/2005/8/layout/vList3#2"/>
    <dgm:cxn modelId="{86D1DFBC-5B7F-4900-AD7C-30EA11E19398}" type="presOf" srcId="{BCAB8313-FB68-438F-B32B-347A48EB8BE8}" destId="{0C5F6D75-BA01-43A3-B5BE-95989F1BC7D0}" srcOrd="0" destOrd="0" presId="urn:microsoft.com/office/officeart/2005/8/layout/vList3#2"/>
    <dgm:cxn modelId="{7D958FA2-F74E-40B5-9ACB-BDD48D031777}" srcId="{DE591FF6-E2C5-4903-A9F2-1207833A994B}" destId="{39679CC7-8BE0-4B21-A26C-566693734E74}" srcOrd="3" destOrd="0" parTransId="{980430BF-7DB9-42E9-92BB-C3F610E1E157}" sibTransId="{8F48C188-41FF-4BAC-8D18-4D8472F6E458}"/>
    <dgm:cxn modelId="{7C1145E5-4C66-4777-B8AF-851853FCFF33}" type="presOf" srcId="{E75DB8F7-0422-415A-BF99-3F26D4F74FDD}" destId="{130ECCF3-039C-4773-B794-B5A0805F1D90}" srcOrd="0" destOrd="0" presId="urn:microsoft.com/office/officeart/2005/8/layout/vList3#2"/>
    <dgm:cxn modelId="{028C2837-469D-401F-BCE2-02C2A9501680}" type="presOf" srcId="{AD8F196A-4031-4922-A1C4-42302A29F162}" destId="{969DEB1A-FB46-44E1-8895-394F9E2F1095}" srcOrd="0" destOrd="0" presId="urn:microsoft.com/office/officeart/2005/8/layout/vList3#2"/>
    <dgm:cxn modelId="{21719594-0150-42A6-82DE-5604DC5E6358}" srcId="{DE591FF6-E2C5-4903-A9F2-1207833A994B}" destId="{AD8F196A-4031-4922-A1C4-42302A29F162}" srcOrd="1" destOrd="0" parTransId="{2F7C9D70-EA93-403C-9AAA-CCD354A570E7}" sibTransId="{AFFF5351-6417-488F-AF33-E274DFA8962F}"/>
    <dgm:cxn modelId="{DD093A59-146D-444A-8D78-3975EB7A2840}" srcId="{DE591FF6-E2C5-4903-A9F2-1207833A994B}" destId="{BCAB8313-FB68-438F-B32B-347A48EB8BE8}" srcOrd="0" destOrd="0" parTransId="{998B4E5F-44A9-4214-9BC0-C454250AD29B}" sibTransId="{29F03F25-E5C4-43FA-B911-F1068E325F2E}"/>
    <dgm:cxn modelId="{1896B71F-5858-481E-A7FD-E4267A32D86A}" srcId="{DE591FF6-E2C5-4903-A9F2-1207833A994B}" destId="{E75DB8F7-0422-415A-BF99-3F26D4F74FDD}" srcOrd="2" destOrd="0" parTransId="{98874F3F-02AB-4873-9423-7850353DFAFD}" sibTransId="{41A52D02-639F-4849-9C50-7C60CC83B9E9}"/>
    <dgm:cxn modelId="{267CB7CB-29B2-4BDA-906C-63AE9A8094BE}" srcId="{DE591FF6-E2C5-4903-A9F2-1207833A994B}" destId="{3DBB7BFB-7850-4C38-AB58-41D0D8E97EBB}" srcOrd="4" destOrd="0" parTransId="{D15B839E-1465-488E-BBD1-6853174E2D0E}" sibTransId="{A0C5D529-40F9-4645-8AF6-C22C84BAC4FA}"/>
    <dgm:cxn modelId="{0AF6928E-E80C-4FA8-A07E-42F4D485F355}" type="presOf" srcId="{3DBB7BFB-7850-4C38-AB58-41D0D8E97EBB}" destId="{645B40C6-4C39-4ED6-9BA4-AEE96407BA64}" srcOrd="0" destOrd="0" presId="urn:microsoft.com/office/officeart/2005/8/layout/vList3#2"/>
    <dgm:cxn modelId="{822205FA-727D-4002-A061-A581DF2E8D09}" type="presOf" srcId="{39679CC7-8BE0-4B21-A26C-566693734E74}" destId="{92739647-B660-47B9-B6FF-539CD97519AA}" srcOrd="0" destOrd="0" presId="urn:microsoft.com/office/officeart/2005/8/layout/vList3#2"/>
    <dgm:cxn modelId="{B06D5D3B-73E2-4DEA-8327-E578607E19FF}" type="presParOf" srcId="{032E2D2F-28C2-4956-B116-6678EE29673C}" destId="{7746A084-23DA-4505-8E3E-E9A793B17392}" srcOrd="0" destOrd="0" presId="urn:microsoft.com/office/officeart/2005/8/layout/vList3#2"/>
    <dgm:cxn modelId="{B96DDA75-0BD3-4BB1-8BCA-59BA083C9C79}" type="presParOf" srcId="{7746A084-23DA-4505-8E3E-E9A793B17392}" destId="{D3233E78-0662-4261-BB51-912A57D4F089}" srcOrd="0" destOrd="0" presId="urn:microsoft.com/office/officeart/2005/8/layout/vList3#2"/>
    <dgm:cxn modelId="{824F0ED2-0BFF-45C8-B91A-1F24340BC2BF}" type="presParOf" srcId="{7746A084-23DA-4505-8E3E-E9A793B17392}" destId="{0C5F6D75-BA01-43A3-B5BE-95989F1BC7D0}" srcOrd="1" destOrd="0" presId="urn:microsoft.com/office/officeart/2005/8/layout/vList3#2"/>
    <dgm:cxn modelId="{8EE0D163-A4FD-4CB3-BA23-16DF3E7ED280}" type="presParOf" srcId="{032E2D2F-28C2-4956-B116-6678EE29673C}" destId="{B3C66798-0E82-4C48-B50E-9F9482450D94}" srcOrd="1" destOrd="0" presId="urn:microsoft.com/office/officeart/2005/8/layout/vList3#2"/>
    <dgm:cxn modelId="{6886CAD6-5404-4221-840A-D4CBFBA5C53C}" type="presParOf" srcId="{032E2D2F-28C2-4956-B116-6678EE29673C}" destId="{CB23C18A-B03F-47B0-AB92-A1634BCD54FD}" srcOrd="2" destOrd="0" presId="urn:microsoft.com/office/officeart/2005/8/layout/vList3#2"/>
    <dgm:cxn modelId="{4589DBEE-C2DA-4FCE-A080-1DA801DB2A67}" type="presParOf" srcId="{CB23C18A-B03F-47B0-AB92-A1634BCD54FD}" destId="{3D17A84F-D8BB-4ABC-B2B0-D5918EDE008C}" srcOrd="0" destOrd="0" presId="urn:microsoft.com/office/officeart/2005/8/layout/vList3#2"/>
    <dgm:cxn modelId="{80283A87-073C-4903-808A-CE613B91E3F6}" type="presParOf" srcId="{CB23C18A-B03F-47B0-AB92-A1634BCD54FD}" destId="{969DEB1A-FB46-44E1-8895-394F9E2F1095}" srcOrd="1" destOrd="0" presId="urn:microsoft.com/office/officeart/2005/8/layout/vList3#2"/>
    <dgm:cxn modelId="{CA43A7BF-11DF-4C06-B85D-CA60715010C2}" type="presParOf" srcId="{032E2D2F-28C2-4956-B116-6678EE29673C}" destId="{2F4AB55E-3C89-4562-82B4-42C2477EDD52}" srcOrd="3" destOrd="0" presId="urn:microsoft.com/office/officeart/2005/8/layout/vList3#2"/>
    <dgm:cxn modelId="{92927D5E-F5FB-4243-AE80-A1A01AD639A1}" type="presParOf" srcId="{032E2D2F-28C2-4956-B116-6678EE29673C}" destId="{1F9C25CA-C3A1-4598-BCBA-DC8CABE3FC91}" srcOrd="4" destOrd="0" presId="urn:microsoft.com/office/officeart/2005/8/layout/vList3#2"/>
    <dgm:cxn modelId="{871DF105-37F8-46AC-A594-F12BA559828B}" type="presParOf" srcId="{1F9C25CA-C3A1-4598-BCBA-DC8CABE3FC91}" destId="{A9BEDDF8-89C6-4166-9093-BC8AF08FE7E6}" srcOrd="0" destOrd="0" presId="urn:microsoft.com/office/officeart/2005/8/layout/vList3#2"/>
    <dgm:cxn modelId="{D15D0468-2CF6-4EB6-B60F-7D6342165B1A}" type="presParOf" srcId="{1F9C25CA-C3A1-4598-BCBA-DC8CABE3FC91}" destId="{130ECCF3-039C-4773-B794-B5A0805F1D90}" srcOrd="1" destOrd="0" presId="urn:microsoft.com/office/officeart/2005/8/layout/vList3#2"/>
    <dgm:cxn modelId="{7A3146F3-3911-4A7E-8AB8-A4C3231B5511}" type="presParOf" srcId="{032E2D2F-28C2-4956-B116-6678EE29673C}" destId="{161498B1-B7CC-4999-A87D-FCEFE723E026}" srcOrd="5" destOrd="0" presId="urn:microsoft.com/office/officeart/2005/8/layout/vList3#2"/>
    <dgm:cxn modelId="{585EA794-368F-4B46-ADFD-E1DFC9B5C493}" type="presParOf" srcId="{032E2D2F-28C2-4956-B116-6678EE29673C}" destId="{1488589F-2D95-451E-8155-F2554BC7A6C3}" srcOrd="6" destOrd="0" presId="urn:microsoft.com/office/officeart/2005/8/layout/vList3#2"/>
    <dgm:cxn modelId="{D3689D58-E0AD-4CFF-8F57-17CB25F1E4B1}" type="presParOf" srcId="{1488589F-2D95-451E-8155-F2554BC7A6C3}" destId="{8DA317EA-18DA-499E-88ED-5D9D18C830FB}" srcOrd="0" destOrd="0" presId="urn:microsoft.com/office/officeart/2005/8/layout/vList3#2"/>
    <dgm:cxn modelId="{A8BB0F77-FBFE-425A-A8B4-2E2106A9AA60}" type="presParOf" srcId="{1488589F-2D95-451E-8155-F2554BC7A6C3}" destId="{92739647-B660-47B9-B6FF-539CD97519AA}" srcOrd="1" destOrd="0" presId="urn:microsoft.com/office/officeart/2005/8/layout/vList3#2"/>
    <dgm:cxn modelId="{F6279846-D22C-4CBE-8B7F-9D647D3F986F}" type="presParOf" srcId="{032E2D2F-28C2-4956-B116-6678EE29673C}" destId="{3CD157E4-DF71-4F61-9FBC-C5A31EFCE995}" srcOrd="7" destOrd="0" presId="urn:microsoft.com/office/officeart/2005/8/layout/vList3#2"/>
    <dgm:cxn modelId="{813AD917-2638-41EA-A6C8-F89225AF6D07}" type="presParOf" srcId="{032E2D2F-28C2-4956-B116-6678EE29673C}" destId="{84038C1B-23EE-4BDA-8026-E012E309FEF8}" srcOrd="8" destOrd="0" presId="urn:microsoft.com/office/officeart/2005/8/layout/vList3#2"/>
    <dgm:cxn modelId="{1C588A71-463A-47F7-A589-F98C628738FF}" type="presParOf" srcId="{84038C1B-23EE-4BDA-8026-E012E309FEF8}" destId="{8CC549A6-740E-4CE5-8425-ED0CDFAF3729}" srcOrd="0" destOrd="0" presId="urn:microsoft.com/office/officeart/2005/8/layout/vList3#2"/>
    <dgm:cxn modelId="{F5ADDD0B-6CF9-44E3-9945-0860A7167762}" type="presParOf" srcId="{84038C1B-23EE-4BDA-8026-E012E309FEF8}" destId="{645B40C6-4C39-4ED6-9BA4-AEE96407BA64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27DC4547-6FF2-4193-9BBF-11518A852094}" type="datetimeFigureOut">
              <a:rPr lang="zh-CN" altLang="en-US"/>
              <a:pPr>
                <a:defRPr/>
              </a:pPr>
              <a:t>2011-03-23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0939C4D9-0C5D-483F-B10B-6E08B5B36B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FC226BE7-CB66-47D4-BB27-0285ADDD1CA4}" type="datetimeFigureOut">
              <a:rPr lang="zh-CN" altLang="en-US"/>
              <a:pPr>
                <a:defRPr/>
              </a:pPr>
              <a:t>2011-03-23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266A2F00-BFB7-445A-9478-F9B86FAC57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+mn-ea"/>
            </a:endParaRPr>
          </a:p>
        </p:txBody>
      </p:sp>
      <p:pic>
        <p:nvPicPr>
          <p:cNvPr id="5" name="Picture 25" descr="C:\Users\Yevon\Desktop\cloud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125538"/>
            <a:ext cx="42481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6237288"/>
            <a:ext cx="2952750" cy="5048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altLang="zh-CN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356600" y="981075"/>
            <a:ext cx="7874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+mn-ea"/>
            </a:endParaRP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381750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+mn-ea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+mn-ea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</a:t>
            </a:r>
            <a:br>
              <a:rPr lang="en-US" altLang="zh-CN" smtClean="0"/>
            </a:br>
            <a:r>
              <a:rPr lang="en-US" altLang="zh-CN" smtClean="0"/>
              <a:t> style</a:t>
            </a:r>
          </a:p>
        </p:txBody>
      </p:sp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8459788" y="6381750"/>
            <a:ext cx="6492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6274CB20-D8BF-4E16-BCC9-05E8D4E3B1A6}" type="slidenum">
              <a:rPr lang="zh-CN" altLang="en-US" sz="1600" smtClean="0"/>
              <a:pPr>
                <a:defRPr/>
              </a:pPr>
              <a:t>‹#›</a:t>
            </a:fld>
            <a:r>
              <a:rPr lang="zh-CN" altLang="en-US" dirty="0" smtClean="0"/>
              <a:t> </a:t>
            </a:r>
            <a:endParaRPr lang="en-US" altLang="zh-CN" dirty="0"/>
          </a:p>
        </p:txBody>
      </p:sp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250825" y="6381750"/>
            <a:ext cx="1774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pitchFamily="2" charset="-122"/>
              </a:defRPr>
            </a:lvl1pPr>
          </a:lstStyle>
          <a:p>
            <a:pPr algn="ctr">
              <a:defRPr/>
            </a:pPr>
            <a:r>
              <a:rPr lang="zh-CN" altLang="en-US" sz="1600" dirty="0" smtClean="0"/>
              <a:t>虚拟化与云计算 </a:t>
            </a:r>
            <a:endParaRPr lang="en-US" altLang="zh-CN" sz="1600" dirty="0"/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3662363" y="6381750"/>
            <a:ext cx="20621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pitchFamily="2" charset="-122"/>
              </a:defRPr>
            </a:lvl1pPr>
          </a:lstStyle>
          <a:p>
            <a:pPr algn="ctr">
              <a:defRPr/>
            </a:pPr>
            <a:r>
              <a:rPr lang="zh-CN" altLang="en-US" sz="1600" dirty="0" smtClean="0"/>
              <a:t>天津大学软件学院</a:t>
            </a:r>
            <a:endParaRPr lang="en-US" altLang="zh-CN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267200"/>
            <a:ext cx="8229600" cy="762000"/>
          </a:xfrm>
        </p:spPr>
        <p:txBody>
          <a:bodyPr/>
          <a:lstStyle/>
          <a:p>
            <a:pPr algn="ctr"/>
            <a:r>
              <a:rPr lang="zh-CN" altLang="en-US" sz="3600" smtClean="0">
                <a:ea typeface="宋体" charset="-122"/>
              </a:rPr>
              <a:t>云计算的业界动态</a:t>
            </a:r>
            <a:endParaRPr lang="en-US" altLang="zh-CN" sz="3600" smtClean="0">
              <a:ea typeface="宋体" charset="-122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5091113"/>
            <a:ext cx="5943600" cy="6096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天津大学软件学院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 flipV="1">
            <a:off x="179388" y="4648200"/>
            <a:ext cx="1466850" cy="9525"/>
          </a:xfrm>
          <a:prstGeom prst="line">
            <a:avLst/>
          </a:prstGeom>
          <a:noFill/>
          <a:ln w="76200" cap="rnd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7596188" y="4648200"/>
            <a:ext cx="1349375" cy="1588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>
          <a:xfrm>
            <a:off x="493713" y="-20638"/>
            <a:ext cx="8229600" cy="1143001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不同</a:t>
            </a:r>
            <a:r>
              <a:rPr lang="en-US" altLang="zh-CN" smtClean="0">
                <a:ea typeface="宋体" charset="-122"/>
              </a:rPr>
              <a:t>Ensembles</a:t>
            </a:r>
            <a:r>
              <a:rPr lang="zh-CN" altLang="en-US" smtClean="0">
                <a:ea typeface="宋体" charset="-122"/>
              </a:rPr>
              <a:t>比较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31800" y="1341438"/>
          <a:ext cx="7777163" cy="32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6144"/>
                <a:gridCol w="1440160"/>
                <a:gridCol w="1656184"/>
                <a:gridCol w="1829004"/>
                <a:gridCol w="1555373"/>
              </a:tblGrid>
              <a:tr h="3188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Ensemble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设备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具体设备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相同点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关系</a:t>
                      </a:r>
                      <a:endParaRPr lang="zh-CN" altLang="en-US" dirty="0"/>
                    </a:p>
                  </a:txBody>
                  <a:tcPr/>
                </a:tc>
              </a:tr>
              <a:tr h="786223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服务器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同构物理服务器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兼容物理服务器，单一的处理架构</a:t>
                      </a:r>
                      <a:endParaRPr lang="zh-CN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altLang="zh-CN" dirty="0" smtClean="0"/>
                        <a:t>Ensemble</a:t>
                      </a:r>
                      <a:r>
                        <a:rPr lang="zh-CN" altLang="en-US" dirty="0" smtClean="0"/>
                        <a:t>管理器将管理操作整合到一起，封装为统一的接口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负责每个</a:t>
                      </a:r>
                      <a:r>
                        <a:rPr lang="en-US" altLang="zh-CN" dirty="0" smtClean="0"/>
                        <a:t>Ensemble</a:t>
                      </a:r>
                      <a:r>
                        <a:rPr lang="zh-CN" altLang="en-US" dirty="0" smtClean="0"/>
                        <a:t>的系统管理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负责硬件资源的管理</a:t>
                      </a:r>
                      <a:endParaRPr lang="zh-CN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zh-CN" altLang="en-US" dirty="0" smtClean="0"/>
                        <a:t>服务</a:t>
                      </a:r>
                      <a:r>
                        <a:rPr lang="en-US" altLang="zh-CN" dirty="0" smtClean="0"/>
                        <a:t>Ensemble</a:t>
                      </a:r>
                      <a:r>
                        <a:rPr lang="zh-CN" altLang="en-US" dirty="0" smtClean="0"/>
                        <a:t>和存储</a:t>
                      </a:r>
                      <a:r>
                        <a:rPr lang="en-US" altLang="zh-CN" dirty="0" smtClean="0"/>
                        <a:t>Ensemble</a:t>
                      </a:r>
                      <a:r>
                        <a:rPr lang="zh-CN" altLang="en-US" dirty="0" smtClean="0"/>
                        <a:t>通过网络</a:t>
                      </a:r>
                      <a:r>
                        <a:rPr lang="en-US" altLang="zh-CN" dirty="0" smtClean="0"/>
                        <a:t>Ensemble</a:t>
                      </a:r>
                      <a:r>
                        <a:rPr lang="zh-CN" altLang="en-US" dirty="0" smtClean="0"/>
                        <a:t>被邮寄的联系</a:t>
                      </a:r>
                      <a:endParaRPr lang="zh-CN" altLang="en-US" dirty="0"/>
                    </a:p>
                  </a:txBody>
                  <a:tcPr/>
                </a:tc>
              </a:tr>
              <a:tr h="786223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存储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分散的存储设备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物理设备、共享存储、虚拟存储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28978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网络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网络资源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交换机、路由器、</a:t>
                      </a:r>
                      <a:r>
                        <a:rPr lang="en-US" altLang="zh-CN" dirty="0" smtClean="0"/>
                        <a:t>VPN</a:t>
                      </a:r>
                      <a:r>
                        <a:rPr lang="zh-CN" altLang="en-US" dirty="0" smtClean="0"/>
                        <a:t>网关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内容占位符 2"/>
          <p:cNvSpPr txBox="1">
            <a:spLocks/>
          </p:cNvSpPr>
          <p:nvPr/>
        </p:nvSpPr>
        <p:spPr>
          <a:xfrm>
            <a:off x="395288" y="4797425"/>
            <a:ext cx="7848600" cy="138271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 smtClean="0"/>
              <a:t>Ensemble</a:t>
            </a:r>
            <a:r>
              <a:rPr lang="zh-CN" altLang="en-US" dirty="0" smtClean="0"/>
              <a:t>服务接口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/>
              <a:t>整合以上三种</a:t>
            </a:r>
            <a:r>
              <a:rPr lang="en-US" altLang="zh-CN" dirty="0" smtClean="0"/>
              <a:t>Ensemble</a:t>
            </a:r>
            <a:r>
              <a:rPr lang="zh-CN" altLang="en-US" dirty="0" smtClean="0"/>
              <a:t>为能够被统一访问和管理的基础设施资源池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/>
              <a:t>用户与资源交互的平台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IBM TSAM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2662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TSAM: Tivoli Service Automation Manager</a:t>
            </a:r>
          </a:p>
          <a:p>
            <a:r>
              <a:rPr lang="zh-CN" altLang="en-US" smtClean="0">
                <a:ea typeface="宋体" charset="-122"/>
              </a:rPr>
              <a:t>平台层 </a:t>
            </a:r>
            <a:endParaRPr lang="en-US" altLang="zh-CN" smtClean="0">
              <a:ea typeface="宋体" charset="-122"/>
            </a:endParaRPr>
          </a:p>
          <a:p>
            <a:r>
              <a:rPr lang="zh-CN" altLang="en-US" smtClean="0">
                <a:ea typeface="宋体" charset="-122"/>
              </a:rPr>
              <a:t>制约因素</a:t>
            </a:r>
            <a:endParaRPr lang="en-US" altLang="zh-CN" smtClean="0"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贯穿上层应用的整个生命周期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管理操作的持续性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管理操作的不可间断性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r>
              <a:rPr lang="en-US" altLang="zh-CN" smtClean="0">
                <a:ea typeface="宋体" charset="-122"/>
              </a:rPr>
              <a:t>TSAM</a:t>
            </a: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多种平台上规划、创建和管理</a:t>
            </a:r>
            <a:r>
              <a:rPr lang="en-US" altLang="zh-CN" smtClean="0">
                <a:latin typeface="Arial" charset="0"/>
                <a:ea typeface="宋体" charset="-122"/>
              </a:rPr>
              <a:t>IT</a:t>
            </a:r>
            <a:r>
              <a:rPr lang="zh-CN" altLang="en-US" smtClean="0">
                <a:latin typeface="Arial" charset="0"/>
                <a:ea typeface="宋体" charset="-122"/>
              </a:rPr>
              <a:t>资源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IBM TSAM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27652" name="Picture 4" descr="图片1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557338"/>
            <a:ext cx="7045325" cy="4256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IBM TSAM</a:t>
            </a:r>
            <a:endParaRPr lang="zh-CN" altLang="en-US" smtClean="0">
              <a:ea typeface="宋体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539552" y="1916832"/>
          <a:ext cx="7931224" cy="437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IBM TSAM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29698" name="内容占位符 2"/>
          <p:cNvSpPr>
            <a:spLocks noGrp="1"/>
          </p:cNvSpPr>
          <p:nvPr>
            <p:ph idx="1"/>
          </p:nvPr>
        </p:nvSpPr>
        <p:spPr>
          <a:xfrm>
            <a:off x="0" y="1052513"/>
            <a:ext cx="8229600" cy="49530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服务定义</a:t>
            </a:r>
            <a:endParaRPr lang="en-US" altLang="zh-CN" smtClean="0"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操作系统期间服务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2"/>
            <a:r>
              <a:rPr lang="en-US" altLang="zh-CN" smtClean="0">
                <a:latin typeface="Arial" charset="0"/>
                <a:ea typeface="宋体" charset="-122"/>
              </a:rPr>
              <a:t>IBM</a:t>
            </a:r>
            <a:r>
              <a:rPr lang="zh-CN" altLang="en-US" smtClean="0">
                <a:latin typeface="Arial" charset="0"/>
                <a:ea typeface="宋体" charset="-122"/>
              </a:rPr>
              <a:t>大型主机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2"/>
            <a:r>
              <a:rPr lang="zh-CN" altLang="en-US" smtClean="0">
                <a:latin typeface="Arial" charset="0"/>
                <a:ea typeface="宋体" charset="-122"/>
              </a:rPr>
              <a:t>由镜像创建</a:t>
            </a:r>
            <a:r>
              <a:rPr lang="en-US" altLang="zh-CN" smtClean="0">
                <a:latin typeface="Arial" charset="0"/>
                <a:ea typeface="宋体" charset="-122"/>
              </a:rPr>
              <a:t>z/VM</a:t>
            </a:r>
            <a:r>
              <a:rPr lang="zh-CN" altLang="en-US" smtClean="0">
                <a:latin typeface="Arial" charset="0"/>
                <a:ea typeface="宋体" charset="-122"/>
              </a:rPr>
              <a:t>虚拟机服务器、运行虚拟机服务器上的软件器件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自助虚拟服务部署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2"/>
            <a:r>
              <a:rPr lang="en-US" altLang="zh-CN" smtClean="0">
                <a:latin typeface="Arial" charset="0"/>
                <a:ea typeface="宋体" charset="-122"/>
              </a:rPr>
              <a:t>IBM</a:t>
            </a:r>
            <a:r>
              <a:rPr lang="zh-CN" altLang="en-US" smtClean="0">
                <a:latin typeface="Arial" charset="0"/>
                <a:ea typeface="宋体" charset="-122"/>
              </a:rPr>
              <a:t>的</a:t>
            </a:r>
            <a:r>
              <a:rPr lang="en-US" altLang="zh-CN" smtClean="0">
                <a:latin typeface="Arial" charset="0"/>
                <a:ea typeface="宋体" charset="-122"/>
              </a:rPr>
              <a:t>System x</a:t>
            </a:r>
            <a:r>
              <a:rPr lang="zh-CN" altLang="en-US" smtClean="0">
                <a:latin typeface="Arial" charset="0"/>
                <a:ea typeface="宋体" charset="-122"/>
              </a:rPr>
              <a:t>和</a:t>
            </a:r>
            <a:r>
              <a:rPr lang="en-US" altLang="zh-CN" smtClean="0">
                <a:latin typeface="Arial" charset="0"/>
                <a:ea typeface="宋体" charset="-122"/>
              </a:rPr>
              <a:t>System y</a:t>
            </a:r>
            <a:r>
              <a:rPr lang="zh-CN" altLang="en-US" smtClean="0">
                <a:latin typeface="Arial" charset="0"/>
                <a:ea typeface="宋体" charset="-122"/>
              </a:rPr>
              <a:t>服务器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2"/>
            <a:r>
              <a:rPr lang="zh-CN" altLang="en-US" smtClean="0">
                <a:latin typeface="Arial" charset="0"/>
                <a:ea typeface="宋体" charset="-122"/>
              </a:rPr>
              <a:t>用户选择其所希望得到软件栈，将其部署安装到虚拟服务中，实现虚拟服务器在物理环境中的自动部署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解决方案服务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2"/>
            <a:r>
              <a:rPr lang="zh-CN" altLang="en-US" smtClean="0">
                <a:latin typeface="Arial" charset="0"/>
                <a:ea typeface="宋体" charset="-122"/>
              </a:rPr>
              <a:t>不同的中间件、应用和解决方案</a:t>
            </a:r>
            <a:endParaRPr lang="en-US" altLang="zh-CN" smtClean="0">
              <a:latin typeface="Arial" charset="0"/>
              <a:ea typeface="宋体" charset="-122"/>
            </a:endParaRPr>
          </a:p>
        </p:txBody>
      </p:sp>
      <p:graphicFrame>
        <p:nvGraphicFramePr>
          <p:cNvPr id="4" name="内容占位符 3"/>
          <p:cNvGraphicFramePr>
            <a:graphicFrameLocks/>
          </p:cNvGraphicFramePr>
          <p:nvPr/>
        </p:nvGraphicFramePr>
        <p:xfrm>
          <a:off x="5008810" y="574774"/>
          <a:ext cx="3466728" cy="1925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服务生命周期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187624" y="1844824"/>
          <a:ext cx="656307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3" name="内容占位符 2"/>
          <p:cNvSpPr txBox="1">
            <a:spLocks/>
          </p:cNvSpPr>
          <p:nvPr/>
        </p:nvSpPr>
        <p:spPr bwMode="auto">
          <a:xfrm>
            <a:off x="1116013" y="3763963"/>
            <a:ext cx="541020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</a:pPr>
            <a:r>
              <a:rPr lang="zh-CN" altLang="en-US" sz="2600">
                <a:latin typeface="Verdana" pitchFamily="34" charset="0"/>
              </a:rPr>
              <a:t>服务周期结束</a:t>
            </a:r>
            <a:endParaRPr lang="en-US" altLang="zh-CN" sz="2600">
              <a:latin typeface="Verdana" pitchFamily="34" charset="0"/>
            </a:endParaRP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zh-CN" altLang="en-US" sz="2400">
                <a:latin typeface="Verdana" pitchFamily="34" charset="0"/>
              </a:rPr>
              <a:t>回收资源</a:t>
            </a:r>
            <a:endParaRPr lang="en-US" altLang="zh-CN" sz="2400">
              <a:latin typeface="Verdana" pitchFamily="34" charset="0"/>
            </a:endParaRP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zh-CN" altLang="en-US" sz="2400">
                <a:latin typeface="Verdana" pitchFamily="34" charset="0"/>
              </a:rPr>
              <a:t>服务停止</a:t>
            </a:r>
            <a:endParaRPr lang="en-US" altLang="zh-CN" sz="2400">
              <a:latin typeface="Verdana" pitchFamily="34" charset="0"/>
            </a:endParaRP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zh-CN" altLang="en-US" sz="2400">
                <a:latin typeface="Verdana" pitchFamily="34" charset="0"/>
              </a:rPr>
              <a:t>服务部署实例的信息存档</a:t>
            </a:r>
            <a:endParaRPr lang="en-US" altLang="zh-CN" sz="24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IBM WCA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31746" name="内容占位符 2"/>
          <p:cNvSpPr>
            <a:spLocks noGrp="1"/>
          </p:cNvSpPr>
          <p:nvPr>
            <p:ph idx="1"/>
          </p:nvPr>
        </p:nvSpPr>
        <p:spPr>
          <a:xfrm>
            <a:off x="755650" y="1916113"/>
            <a:ext cx="7786688" cy="415925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WCA</a:t>
            </a:r>
            <a:r>
              <a:rPr lang="zh-CN" altLang="en-US" smtClean="0">
                <a:ea typeface="宋体" charset="-122"/>
              </a:rPr>
              <a:t>：</a:t>
            </a:r>
            <a:r>
              <a:rPr lang="en-US" altLang="zh-CN" smtClean="0">
                <a:ea typeface="宋体" charset="-122"/>
              </a:rPr>
              <a:t>IBM WebSphere CloudBrust Application</a:t>
            </a:r>
          </a:p>
          <a:p>
            <a:r>
              <a:rPr lang="zh-CN" altLang="en-US" smtClean="0">
                <a:ea typeface="宋体" charset="-122"/>
              </a:rPr>
              <a:t>优势</a:t>
            </a:r>
            <a:endParaRPr lang="en-US" altLang="zh-CN" smtClean="0"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整合了云基础设施层和云平台层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r>
              <a:rPr lang="zh-CN" altLang="en-US" smtClean="0">
                <a:ea typeface="宋体" charset="-122"/>
              </a:rPr>
              <a:t>功能</a:t>
            </a:r>
            <a:endParaRPr lang="en-US" altLang="zh-CN" smtClean="0"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创建、部署和管理私有</a:t>
            </a:r>
            <a:r>
              <a:rPr lang="en-US" altLang="zh-CN" smtClean="0">
                <a:latin typeface="Arial" charset="0"/>
                <a:ea typeface="宋体" charset="-122"/>
              </a:rPr>
              <a:t>WebSphere</a:t>
            </a:r>
            <a:r>
              <a:rPr lang="zh-CN" altLang="en-US" smtClean="0">
                <a:latin typeface="Arial" charset="0"/>
                <a:ea typeface="宋体" charset="-122"/>
              </a:rPr>
              <a:t>云环境的产品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r>
              <a:rPr lang="zh-CN" altLang="en-US" smtClean="0">
                <a:ea typeface="宋体" charset="-122"/>
              </a:rPr>
              <a:t>私有云平台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409575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IBM WCA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83883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IBM WCA</a:t>
            </a:r>
            <a:endParaRPr lang="zh-CN" altLang="en-US" smtClean="0">
              <a:ea typeface="宋体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83568" y="1340768"/>
          <a:ext cx="7560840" cy="322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841375" y="4797425"/>
            <a:ext cx="77009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WCA</a:t>
            </a:r>
            <a:r>
              <a:rPr lang="zh-CN" altLang="en-US"/>
              <a:t>实现意义</a:t>
            </a:r>
            <a:endParaRPr lang="en-US" altLang="zh-CN"/>
          </a:p>
          <a:p>
            <a:r>
              <a:rPr lang="en-US" altLang="zh-CN"/>
              <a:t>      </a:t>
            </a:r>
            <a:r>
              <a:rPr lang="zh-CN" altLang="en-US"/>
              <a:t>便捷、快速地部署到用户现有的数据中心，提供安全可靠的私有云计             算环境，节约企业用户的投资和运营成本，实现更高的投资回报率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IBM LotusLive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34818" name="内容占位符 2"/>
          <p:cNvSpPr>
            <a:spLocks noGrp="1"/>
          </p:cNvSpPr>
          <p:nvPr>
            <p:ph idx="1"/>
          </p:nvPr>
        </p:nvSpPr>
        <p:spPr>
          <a:xfrm>
            <a:off x="179388" y="1557338"/>
            <a:ext cx="4259262" cy="438785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软件即服务</a:t>
            </a:r>
            <a:endParaRPr lang="en-US" altLang="zh-CN" smtClean="0">
              <a:ea typeface="宋体" charset="-122"/>
            </a:endParaRPr>
          </a:p>
        </p:txBody>
      </p:sp>
      <p:graphicFrame>
        <p:nvGraphicFramePr>
          <p:cNvPr id="4" name="内容占位符 3"/>
          <p:cNvGraphicFramePr>
            <a:graphicFrameLocks/>
          </p:cNvGraphicFramePr>
          <p:nvPr/>
        </p:nvGraphicFramePr>
        <p:xfrm>
          <a:off x="395536" y="2395021"/>
          <a:ext cx="309634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内容占位符 3"/>
          <p:cNvGraphicFramePr>
            <a:graphicFrameLocks/>
          </p:cNvGraphicFramePr>
          <p:nvPr/>
        </p:nvGraphicFramePr>
        <p:xfrm>
          <a:off x="3348038" y="2420938"/>
          <a:ext cx="5040312" cy="28082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8152"/>
                <a:gridCol w="1751962"/>
                <a:gridCol w="1920446"/>
              </a:tblGrid>
              <a:tr h="4884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功能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特点</a:t>
                      </a:r>
                      <a:endParaRPr lang="zh-CN" altLang="en-US" dirty="0"/>
                    </a:p>
                  </a:txBody>
                  <a:tcPr/>
                </a:tc>
              </a:tr>
              <a:tr h="1311209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LotusLive</a:t>
                      </a:r>
                      <a:r>
                        <a:rPr lang="en-US" altLang="zh-CN" dirty="0" smtClean="0"/>
                        <a:t> Meetings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整合了语音和视频功能的在线会议服务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易用性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管理便捷性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安全性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身份管理</a:t>
                      </a:r>
                      <a:endParaRPr lang="zh-CN" altLang="en-US" dirty="0"/>
                    </a:p>
                  </a:txBody>
                  <a:tcPr/>
                </a:tc>
              </a:tr>
              <a:tr h="1008622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LotusLive</a:t>
                      </a:r>
                      <a:r>
                        <a:rPr lang="en-US" altLang="zh-CN" dirty="0" smtClean="0"/>
                        <a:t> Events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在线事件管理和网络会议服务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增强功能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方便组织事件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38" name="TextBox 5"/>
          <p:cNvSpPr txBox="1">
            <a:spLocks noChangeArrowheads="1"/>
          </p:cNvSpPr>
          <p:nvPr/>
        </p:nvSpPr>
        <p:spPr bwMode="auto">
          <a:xfrm>
            <a:off x="3635375" y="1700213"/>
            <a:ext cx="3600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/>
              <a:t>会议服务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395288" y="44450"/>
            <a:ext cx="8229600" cy="11430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大纲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1"/>
          <p:cNvSpPr>
            <a:spLocks noGrp="1"/>
          </p:cNvSpPr>
          <p:nvPr>
            <p:ph type="title"/>
          </p:nvPr>
        </p:nvSpPr>
        <p:spPr>
          <a:xfrm>
            <a:off x="417513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IBM LotusLive</a:t>
            </a:r>
            <a:r>
              <a:rPr lang="zh-CN" altLang="en-US" smtClean="0">
                <a:ea typeface="宋体" charset="-122"/>
              </a:rPr>
              <a:t>比较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561975" y="1916113"/>
          <a:ext cx="7561263" cy="22717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91756"/>
                <a:gridCol w="2959429"/>
                <a:gridCol w="3009655"/>
              </a:tblGrid>
              <a:tr h="44284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功能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特点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LotusLive</a:t>
                      </a:r>
                      <a:r>
                        <a:rPr lang="en-US" altLang="zh-CN" dirty="0" smtClean="0"/>
                        <a:t> Engage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整合的社交网络模式的协作服务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联系人管理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档案分享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即使通信等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LotusLive</a:t>
                      </a:r>
                      <a:r>
                        <a:rPr lang="en-US" altLang="zh-CN" dirty="0" smtClean="0"/>
                        <a:t> Connections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集成的社交网络协作服务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强调社交网络对协作效率的贡献，面向文档的资料共享、活动管理</a:t>
                      </a:r>
                      <a:endParaRPr lang="en-US" altLang="zh-CN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860" name="TextBox 4"/>
          <p:cNvSpPr txBox="1">
            <a:spLocks noChangeArrowheads="1"/>
          </p:cNvSpPr>
          <p:nvPr/>
        </p:nvSpPr>
        <p:spPr bwMode="auto">
          <a:xfrm>
            <a:off x="395288" y="1412875"/>
            <a:ext cx="309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办公协作服务</a:t>
            </a:r>
          </a:p>
        </p:txBody>
      </p:sp>
      <p:sp>
        <p:nvSpPr>
          <p:cNvPr id="35861" name="TextBox 5"/>
          <p:cNvSpPr txBox="1">
            <a:spLocks noChangeArrowheads="1"/>
          </p:cNvSpPr>
          <p:nvPr/>
        </p:nvSpPr>
        <p:spPr bwMode="auto">
          <a:xfrm>
            <a:off x="576263" y="4387850"/>
            <a:ext cx="2089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电子邮件服务</a:t>
            </a:r>
          </a:p>
        </p:txBody>
      </p:sp>
      <p:graphicFrame>
        <p:nvGraphicFramePr>
          <p:cNvPr id="7" name="内容占位符 3"/>
          <p:cNvGraphicFramePr>
            <a:graphicFrameLocks/>
          </p:cNvGraphicFramePr>
          <p:nvPr/>
        </p:nvGraphicFramePr>
        <p:xfrm>
          <a:off x="558800" y="4770438"/>
          <a:ext cx="7632700" cy="11080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9554"/>
                <a:gridCol w="4963294"/>
              </a:tblGrid>
              <a:tr h="22292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功能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LotusLive</a:t>
                      </a:r>
                      <a:r>
                        <a:rPr lang="en-US" altLang="zh-CN" dirty="0" smtClean="0"/>
                        <a:t> Notes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富客户端电子邮件系统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LotusLive</a:t>
                      </a:r>
                      <a:r>
                        <a:rPr lang="en-US" altLang="zh-CN" dirty="0" smtClean="0"/>
                        <a:t> 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baseline="0" dirty="0" err="1" smtClean="0"/>
                        <a:t>iNotes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基于</a:t>
                      </a:r>
                      <a:r>
                        <a:rPr lang="en-US" altLang="zh-CN" dirty="0" smtClean="0"/>
                        <a:t>Web</a:t>
                      </a:r>
                      <a:r>
                        <a:rPr lang="zh-CN" altLang="en-US" dirty="0" smtClean="0"/>
                        <a:t>的安全的电子邮件服务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377825" y="188913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IBM RC2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36866" name="内容占位符 2"/>
          <p:cNvSpPr>
            <a:spLocks noGrp="1"/>
          </p:cNvSpPr>
          <p:nvPr>
            <p:ph idx="1"/>
          </p:nvPr>
        </p:nvSpPr>
        <p:spPr>
          <a:xfrm>
            <a:off x="4500563" y="1196975"/>
            <a:ext cx="4175125" cy="5040313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研究方向</a:t>
            </a:r>
            <a:endParaRPr lang="en-US" altLang="zh-CN" smtClean="0"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虚拟化环境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云存储系统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互联网规模的数据中心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探索性云计算研究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r>
              <a:rPr lang="zh-CN" altLang="en-US" smtClean="0">
                <a:ea typeface="宋体" charset="-122"/>
              </a:rPr>
              <a:t>三层框架</a:t>
            </a:r>
            <a:endParaRPr lang="en-US" altLang="zh-CN" smtClean="0"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虚拟化基础架构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业务服务平台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业务流程管理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916113"/>
            <a:ext cx="439261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395288" y="1296988"/>
            <a:ext cx="3097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八大研究机构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323528" y="1556792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0" name="标题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大纲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395288" y="30163"/>
            <a:ext cx="8229600" cy="11430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概述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16463" y="1628775"/>
            <a:ext cx="4133850" cy="4537075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EC2</a:t>
            </a: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部署应用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r>
              <a:rPr lang="zh-CN" altLang="en-US" smtClean="0">
                <a:ea typeface="宋体" charset="-122"/>
              </a:rPr>
              <a:t>控制器</a:t>
            </a:r>
            <a:endParaRPr lang="en-US" altLang="zh-CN" smtClean="0"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启动、停止和监控应用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r>
              <a:rPr lang="en-US" altLang="zh-CN" smtClean="0">
                <a:ea typeface="宋体" charset="-122"/>
              </a:rPr>
              <a:t>SimpleDB\S3</a:t>
            </a: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数据存储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r>
              <a:rPr lang="en-US" altLang="zh-CN" smtClean="0">
                <a:ea typeface="宋体" charset="-122"/>
              </a:rPr>
              <a:t>SQS</a:t>
            </a: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应用的异步可靠通信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endParaRPr lang="zh-CN" altLang="en-US" smtClean="0">
              <a:ea typeface="宋体" charset="-122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2114550"/>
            <a:ext cx="4829175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827088" y="1728788"/>
            <a:ext cx="3457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ASW</a:t>
            </a:r>
            <a:r>
              <a:rPr lang="zh-CN" altLang="en-US"/>
              <a:t>基础设施层的基本架构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Amazon S3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39938" name="内容占位符 2"/>
          <p:cNvSpPr>
            <a:spLocks noGrp="1"/>
          </p:cNvSpPr>
          <p:nvPr>
            <p:ph idx="1"/>
          </p:nvPr>
        </p:nvSpPr>
        <p:spPr>
          <a:xfrm>
            <a:off x="323850" y="1268413"/>
            <a:ext cx="5699125" cy="4389437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Amazon Simple storage Service</a:t>
            </a:r>
          </a:p>
          <a:p>
            <a:r>
              <a:rPr lang="zh-CN" altLang="en-US" smtClean="0">
                <a:ea typeface="宋体" charset="-122"/>
              </a:rPr>
              <a:t>特点</a:t>
            </a:r>
            <a:endParaRPr lang="en-US" altLang="zh-CN" smtClean="0"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按需付费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单独使用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结合其他服务使用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r>
              <a:rPr lang="zh-CN" altLang="en-US" smtClean="0">
                <a:ea typeface="宋体" charset="-122"/>
              </a:rPr>
              <a:t>不足</a:t>
            </a:r>
            <a:endParaRPr lang="en-US" altLang="zh-CN" smtClean="0"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网络延迟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不支持重命名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部分更新</a:t>
            </a:r>
          </a:p>
        </p:txBody>
      </p:sp>
      <p:graphicFrame>
        <p:nvGraphicFramePr>
          <p:cNvPr id="7" name="图示 6"/>
          <p:cNvGraphicFramePr/>
          <p:nvPr/>
        </p:nvGraphicFramePr>
        <p:xfrm>
          <a:off x="4067944" y="1844824"/>
          <a:ext cx="4176464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标题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安全性和可靠性</a:t>
            </a:r>
          </a:p>
        </p:txBody>
      </p:sp>
      <p:sp>
        <p:nvSpPr>
          <p:cNvPr id="40962" name="内容占位符 2"/>
          <p:cNvSpPr>
            <a:spLocks noGrp="1"/>
          </p:cNvSpPr>
          <p:nvPr>
            <p:ph idx="1"/>
          </p:nvPr>
        </p:nvSpPr>
        <p:spPr>
          <a:xfrm>
            <a:off x="323850" y="1628775"/>
            <a:ext cx="8229600" cy="4013200"/>
          </a:xfrm>
        </p:spPr>
        <p:txBody>
          <a:bodyPr/>
          <a:lstStyle/>
          <a:p>
            <a:r>
              <a:rPr lang="zh-CN" altLang="en-US" sz="2400" smtClean="0">
                <a:ea typeface="宋体" charset="-122"/>
              </a:rPr>
              <a:t>安全性</a:t>
            </a:r>
            <a:endParaRPr lang="en-US" altLang="zh-CN" sz="2400" smtClean="0">
              <a:ea typeface="宋体" charset="-122"/>
            </a:endParaRPr>
          </a:p>
          <a:p>
            <a:pPr lvl="1"/>
            <a:endParaRPr lang="en-US" altLang="zh-CN" smtClean="0">
              <a:latin typeface="Arial" charset="0"/>
              <a:ea typeface="宋体" charset="-122"/>
            </a:endParaRPr>
          </a:p>
          <a:p>
            <a:endParaRPr lang="en-US" altLang="zh-CN" smtClean="0">
              <a:ea typeface="宋体" charset="-122"/>
            </a:endParaRPr>
          </a:p>
          <a:p>
            <a:endParaRPr lang="en-US" altLang="zh-CN" smtClean="0">
              <a:ea typeface="宋体" charset="-122"/>
            </a:endParaRPr>
          </a:p>
          <a:p>
            <a:endParaRPr lang="en-US" altLang="zh-CN" smtClean="0">
              <a:ea typeface="宋体" charset="-122"/>
            </a:endParaRPr>
          </a:p>
          <a:p>
            <a:r>
              <a:rPr lang="zh-CN" altLang="en-US" smtClean="0">
                <a:ea typeface="宋体" charset="-122"/>
              </a:rPr>
              <a:t>可靠性</a:t>
            </a:r>
            <a:endParaRPr lang="en-US" altLang="zh-CN" smtClean="0"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冗余备份的存储机制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900113" y="2781300"/>
          <a:ext cx="6840537" cy="111283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44216"/>
                <a:gridCol w="4896544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账户认证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系统自动分配存取键</a:t>
                      </a:r>
                      <a:r>
                        <a:rPr lang="en-US" altLang="zh-CN" dirty="0" smtClean="0"/>
                        <a:t>ID</a:t>
                      </a:r>
                      <a:r>
                        <a:rPr lang="zh-CN" altLang="en-US" dirty="0" smtClean="0"/>
                        <a:t>和存取密钥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访问控制列表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设置访问权限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查询字符串认证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以</a:t>
                      </a:r>
                      <a:r>
                        <a:rPr lang="en-US" altLang="zh-CN" dirty="0" smtClean="0"/>
                        <a:t>HTTP</a:t>
                      </a:r>
                      <a:r>
                        <a:rPr lang="zh-CN" altLang="en-US" dirty="0" smtClean="0"/>
                        <a:t>请求或浏览器的方式对数据进行访问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Amazon SimpleDB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41986" name="内容占位符 2"/>
          <p:cNvSpPr>
            <a:spLocks noGrp="1"/>
          </p:cNvSpPr>
          <p:nvPr>
            <p:ph idx="1"/>
          </p:nvPr>
        </p:nvSpPr>
        <p:spPr>
          <a:xfrm>
            <a:off x="468313" y="1700213"/>
            <a:ext cx="4041775" cy="4389437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结构化数据管理服务</a:t>
            </a:r>
            <a:endParaRPr lang="en-US" altLang="zh-CN" smtClean="0">
              <a:ea typeface="宋体" charset="-122"/>
            </a:endParaRPr>
          </a:p>
          <a:p>
            <a:r>
              <a:rPr lang="zh-CN" altLang="en-US" smtClean="0">
                <a:ea typeface="宋体" charset="-122"/>
              </a:rPr>
              <a:t>访问方式</a:t>
            </a:r>
            <a:endParaRPr lang="en-US" altLang="zh-CN" smtClean="0">
              <a:ea typeface="宋体" charset="-122"/>
            </a:endParaRPr>
          </a:p>
          <a:p>
            <a:pPr lvl="1"/>
            <a:r>
              <a:rPr lang="en-US" altLang="zh-CN" smtClean="0">
                <a:latin typeface="Arial" charset="0"/>
                <a:ea typeface="宋体" charset="-122"/>
              </a:rPr>
              <a:t>REST</a:t>
            </a:r>
            <a:r>
              <a:rPr lang="zh-CN" altLang="en-US" smtClean="0">
                <a:latin typeface="Arial" charset="0"/>
                <a:ea typeface="宋体" charset="-122"/>
              </a:rPr>
              <a:t>接口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en-US" altLang="zh-CN" smtClean="0">
                <a:latin typeface="Arial" charset="0"/>
                <a:ea typeface="宋体" charset="-122"/>
              </a:rPr>
              <a:t>SOAP</a:t>
            </a:r>
            <a:r>
              <a:rPr lang="zh-CN" altLang="en-US" smtClean="0">
                <a:latin typeface="Arial" charset="0"/>
                <a:ea typeface="宋体" charset="-122"/>
              </a:rPr>
              <a:t>接口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r>
              <a:rPr lang="zh-CN" altLang="en-US" smtClean="0">
                <a:ea typeface="宋体" charset="-122"/>
              </a:rPr>
              <a:t>不足</a:t>
            </a:r>
            <a:endParaRPr lang="en-US" altLang="zh-CN" smtClean="0"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较大延迟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不保证顺序更新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不能迁移</a:t>
            </a:r>
            <a:endParaRPr lang="en-US" altLang="zh-CN" smtClean="0">
              <a:latin typeface="Arial" charset="0"/>
              <a:ea typeface="宋体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4384434" y="2564904"/>
          <a:ext cx="4042792" cy="3431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4384675" y="2035175"/>
            <a:ext cx="3527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存储模型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Amazon SQS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1484313"/>
            <a:ext cx="3971925" cy="43894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1800" smtClean="0">
                <a:ea typeface="宋体" charset="-122"/>
              </a:rPr>
              <a:t>Amazon Simple Queue Service</a:t>
            </a:r>
          </a:p>
          <a:p>
            <a:pPr>
              <a:lnSpc>
                <a:spcPct val="80000"/>
              </a:lnSpc>
            </a:pPr>
            <a:r>
              <a:rPr lang="zh-CN" altLang="en-US" sz="1800" smtClean="0">
                <a:ea typeface="宋体" charset="-122"/>
              </a:rPr>
              <a:t>分布式应用的组件之间数据传递的消息队列服务</a:t>
            </a:r>
            <a:endParaRPr lang="en-US" altLang="zh-CN" sz="1800" smtClean="0"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800" smtClean="0">
                <a:ea typeface="宋体" charset="-122"/>
              </a:rPr>
              <a:t>核心</a:t>
            </a:r>
            <a:endParaRPr lang="en-US" altLang="zh-CN" sz="1800" smtClean="0">
              <a:ea typeface="宋体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1800" smtClean="0">
                <a:latin typeface="Arial" charset="0"/>
                <a:ea typeface="宋体" charset="-122"/>
              </a:rPr>
              <a:t>消息：存储到</a:t>
            </a:r>
            <a:r>
              <a:rPr lang="en-US" altLang="zh-CN" sz="1800" smtClean="0">
                <a:latin typeface="Arial" charset="0"/>
                <a:ea typeface="宋体" charset="-122"/>
              </a:rPr>
              <a:t>SQS</a:t>
            </a:r>
            <a:r>
              <a:rPr lang="zh-CN" altLang="en-US" sz="1800" smtClean="0">
                <a:latin typeface="Arial" charset="0"/>
                <a:ea typeface="宋体" charset="-122"/>
              </a:rPr>
              <a:t>队列中的文本</a:t>
            </a:r>
            <a:endParaRPr lang="en-US" altLang="zh-CN" sz="1800" smtClean="0">
              <a:latin typeface="Arial" charset="0"/>
              <a:ea typeface="宋体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1800" smtClean="0">
                <a:latin typeface="Arial" charset="0"/>
                <a:ea typeface="宋体" charset="-122"/>
              </a:rPr>
              <a:t>队列：消息的容器，提供消息传递和访问控制配置选项</a:t>
            </a:r>
            <a:endParaRPr lang="en-US" altLang="zh-CN" sz="1800" smtClean="0">
              <a:latin typeface="Arial" charset="0"/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800" smtClean="0">
                <a:ea typeface="宋体" charset="-122"/>
              </a:rPr>
              <a:t>支持并发服务</a:t>
            </a:r>
            <a:endParaRPr lang="en-US" altLang="zh-CN" sz="1800" smtClean="0"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800" smtClean="0">
                <a:ea typeface="宋体" charset="-122"/>
              </a:rPr>
              <a:t>不足</a:t>
            </a:r>
            <a:endParaRPr lang="en-US" altLang="zh-CN" sz="1800" smtClean="0">
              <a:ea typeface="宋体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1800" smtClean="0">
                <a:latin typeface="Arial" charset="0"/>
                <a:ea typeface="宋体" charset="-122"/>
              </a:rPr>
              <a:t>不保证消息的顺序</a:t>
            </a:r>
            <a:endParaRPr lang="en-US" altLang="zh-CN" sz="1800" smtClean="0">
              <a:latin typeface="Arial" charset="0"/>
              <a:ea typeface="宋体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1800" smtClean="0">
                <a:latin typeface="Arial" charset="0"/>
                <a:ea typeface="宋体" charset="-122"/>
              </a:rPr>
              <a:t>分布式队列中有被处理的消息</a:t>
            </a:r>
            <a:endParaRPr lang="en-US" altLang="zh-CN" sz="1800" smtClean="0">
              <a:latin typeface="Arial" charset="0"/>
              <a:ea typeface="宋体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1800" smtClean="0">
                <a:latin typeface="Arial" charset="0"/>
                <a:ea typeface="宋体" charset="-122"/>
              </a:rPr>
              <a:t>同一个消息被处理多次</a:t>
            </a:r>
            <a:endParaRPr lang="en-US" altLang="zh-CN" sz="1800" smtClean="0">
              <a:latin typeface="Arial" charset="0"/>
              <a:ea typeface="宋体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1800" smtClean="0">
                <a:latin typeface="Arial" charset="0"/>
                <a:ea typeface="宋体" charset="-122"/>
              </a:rPr>
              <a:t>消息的传递延迟</a:t>
            </a:r>
            <a:endParaRPr lang="en-US" altLang="zh-CN" sz="1800" smtClean="0">
              <a:latin typeface="Arial" charset="0"/>
              <a:ea typeface="宋体" charset="-122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976438"/>
            <a:ext cx="4321175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4686300" y="1412875"/>
            <a:ext cx="194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示例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Amazon EC2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44034" name="内容占位符 2"/>
          <p:cNvSpPr>
            <a:spLocks noGrp="1"/>
          </p:cNvSpPr>
          <p:nvPr>
            <p:ph idx="1"/>
          </p:nvPr>
        </p:nvSpPr>
        <p:spPr>
          <a:xfrm>
            <a:off x="107950" y="1196975"/>
            <a:ext cx="8218488" cy="4824413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云基础设施服务</a:t>
            </a:r>
            <a:endParaRPr lang="en-US" altLang="zh-CN" smtClean="0">
              <a:ea typeface="宋体" charset="-122"/>
            </a:endParaRPr>
          </a:p>
          <a:p>
            <a:r>
              <a:rPr lang="zh-CN" altLang="en-US" smtClean="0">
                <a:ea typeface="宋体" charset="-122"/>
              </a:rPr>
              <a:t>优点</a:t>
            </a:r>
            <a:endParaRPr lang="en-US" altLang="zh-CN" smtClean="0"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自由申请或终止资源使用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只需为实际资源数量付费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可伸缩性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节省成本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使用灵活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安全可靠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容错                                      不保存系统状态            </a:t>
            </a:r>
            <a:endParaRPr lang="en-US" altLang="zh-CN" smtClean="0">
              <a:latin typeface="Arial" charset="0"/>
              <a:ea typeface="宋体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4932040" y="2272596"/>
          <a:ext cx="3240360" cy="302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76825" y="1903413"/>
            <a:ext cx="26638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latin typeface="+mj-ea"/>
                <a:ea typeface="+mj-ea"/>
              </a:rPr>
              <a:t>EC2</a:t>
            </a:r>
            <a:r>
              <a:rPr lang="zh-CN" altLang="en-US" dirty="0">
                <a:latin typeface="Arial" pitchFamily="34" charset="0"/>
                <a:ea typeface="+mn-ea"/>
              </a:rPr>
              <a:t>构成</a:t>
            </a:r>
            <a:endParaRPr lang="zh-CN" altLang="en-US" dirty="0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58" name="标题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大纲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>
          <a:xfrm>
            <a:off x="395288" y="44450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IBM</a:t>
            </a:r>
            <a:r>
              <a:rPr lang="zh-CN" altLang="en-US" smtClean="0">
                <a:ea typeface="宋体" charset="-122"/>
              </a:rPr>
              <a:t>云计算战略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0" y="2492375"/>
            <a:ext cx="7345363" cy="3725863"/>
          </a:xfrm>
        </p:spPr>
        <p:txBody>
          <a:bodyPr>
            <a:normAutofit/>
          </a:bodyPr>
          <a:lstStyle/>
          <a:p>
            <a:r>
              <a:rPr lang="zh-CN" altLang="en-US" smtClean="0">
                <a:ea typeface="宋体" charset="-122"/>
              </a:rPr>
              <a:t>思想</a:t>
            </a:r>
            <a:endParaRPr lang="en-US" altLang="zh-CN" smtClean="0"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随需应变</a:t>
            </a:r>
            <a:r>
              <a:rPr lang="en-US" altLang="zh-CN" smtClean="0">
                <a:latin typeface="Arial" charset="0"/>
                <a:ea typeface="宋体" charset="-122"/>
              </a:rPr>
              <a:t>(On Demand)</a:t>
            </a:r>
          </a:p>
          <a:p>
            <a:r>
              <a:rPr lang="zh-CN" altLang="en-US" smtClean="0">
                <a:ea typeface="宋体" charset="-122"/>
              </a:rPr>
              <a:t>设计</a:t>
            </a:r>
            <a:endParaRPr lang="en-US" altLang="zh-CN" smtClean="0"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面向服务结构</a:t>
            </a:r>
            <a:r>
              <a:rPr lang="en-US" altLang="zh-CN" smtClean="0">
                <a:latin typeface="Arial" charset="0"/>
                <a:ea typeface="宋体" charset="-122"/>
              </a:rPr>
              <a:t>(SOA)</a:t>
            </a:r>
          </a:p>
          <a:p>
            <a:r>
              <a:rPr lang="zh-CN" altLang="en-US" smtClean="0">
                <a:ea typeface="宋体" charset="-122"/>
              </a:rPr>
              <a:t>理念</a:t>
            </a:r>
            <a:endParaRPr lang="en-US" altLang="zh-CN" smtClean="0"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动态基础设施</a:t>
            </a:r>
            <a:r>
              <a:rPr lang="en-US" altLang="zh-CN" smtClean="0">
                <a:latin typeface="Arial" charset="0"/>
                <a:ea typeface="宋体" charset="-122"/>
              </a:rPr>
              <a:t>(Dynamic Infrastructure)</a:t>
            </a:r>
          </a:p>
          <a:p>
            <a:pPr lvl="1">
              <a:buFont typeface="Wingdings" pitchFamily="2" charset="2"/>
              <a:buNone/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graphicFrame>
        <p:nvGraphicFramePr>
          <p:cNvPr id="4" name="内容占位符 3"/>
          <p:cNvGraphicFramePr>
            <a:graphicFrameLocks/>
          </p:cNvGraphicFramePr>
          <p:nvPr/>
        </p:nvGraphicFramePr>
        <p:xfrm>
          <a:off x="4788024" y="764704"/>
          <a:ext cx="345638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GAE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32363" y="1670050"/>
            <a:ext cx="3609975" cy="41386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CN" altLang="en-US" sz="2000" smtClean="0">
                <a:ea typeface="宋体" charset="-122"/>
              </a:rPr>
              <a:t>基础设施层</a:t>
            </a:r>
            <a:endParaRPr lang="en-US" altLang="zh-CN" sz="2000" smtClean="0">
              <a:ea typeface="宋体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2000" smtClean="0">
                <a:latin typeface="Arial" charset="0"/>
                <a:ea typeface="宋体" charset="-122"/>
              </a:rPr>
              <a:t>可伸缩的服务接口</a:t>
            </a:r>
            <a:endParaRPr lang="en-US" altLang="zh-CN" sz="2000" smtClean="0">
              <a:latin typeface="Arial" charset="0"/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000" smtClean="0">
                <a:ea typeface="宋体" charset="-122"/>
              </a:rPr>
              <a:t>分布式存储服务</a:t>
            </a:r>
            <a:endParaRPr lang="en-US" altLang="zh-CN" sz="2000" smtClean="0">
              <a:ea typeface="宋体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2000" smtClean="0">
                <a:latin typeface="Arial" charset="0"/>
                <a:ea typeface="宋体" charset="-122"/>
              </a:rPr>
              <a:t>基于对象的结构化数据存储服务</a:t>
            </a:r>
            <a:endParaRPr lang="en-US" altLang="zh-CN" sz="2000" smtClean="0">
              <a:latin typeface="Arial" charset="0"/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000" smtClean="0">
                <a:ea typeface="宋体" charset="-122"/>
              </a:rPr>
              <a:t>应用程序运行环境</a:t>
            </a:r>
            <a:endParaRPr lang="en-US" altLang="zh-CN" sz="2000" smtClean="0">
              <a:ea typeface="宋体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2000" smtClean="0">
                <a:latin typeface="Arial" charset="0"/>
                <a:ea typeface="宋体" charset="-122"/>
              </a:rPr>
              <a:t>提供可自动伸缩的运行环境</a:t>
            </a:r>
            <a:endParaRPr lang="en-US" altLang="zh-CN" sz="2000" smtClean="0">
              <a:latin typeface="Arial" charset="0"/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000" smtClean="0">
                <a:ea typeface="宋体" charset="-122"/>
              </a:rPr>
              <a:t>应用开发套件</a:t>
            </a:r>
            <a:endParaRPr lang="en-US" altLang="zh-CN" sz="2000" smtClean="0">
              <a:ea typeface="宋体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2000" smtClean="0">
                <a:latin typeface="Arial" charset="0"/>
                <a:ea typeface="宋体" charset="-122"/>
              </a:rPr>
              <a:t>本地开发和测试</a:t>
            </a:r>
            <a:r>
              <a:rPr lang="en-US" altLang="zh-CN" sz="2000" smtClean="0">
                <a:latin typeface="Arial" charset="0"/>
                <a:ea typeface="宋体" charset="-122"/>
              </a:rPr>
              <a:t>Web</a:t>
            </a:r>
            <a:r>
              <a:rPr lang="zh-CN" altLang="en-US" sz="2000" smtClean="0">
                <a:latin typeface="Arial" charset="0"/>
                <a:ea typeface="宋体" charset="-122"/>
              </a:rPr>
              <a:t>应用</a:t>
            </a:r>
            <a:endParaRPr lang="en-US" altLang="zh-CN" sz="2000" smtClean="0">
              <a:latin typeface="Arial" charset="0"/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000" smtClean="0">
                <a:ea typeface="宋体" charset="-122"/>
              </a:rPr>
              <a:t>管理控制台</a:t>
            </a:r>
            <a:endParaRPr lang="en-US" altLang="zh-CN" sz="2000" smtClean="0">
              <a:ea typeface="宋体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2000" smtClean="0">
                <a:latin typeface="Arial" charset="0"/>
                <a:ea typeface="宋体" charset="-122"/>
              </a:rPr>
              <a:t>查看信息</a:t>
            </a:r>
            <a:endParaRPr lang="en-US" altLang="zh-CN" sz="2000" smtClean="0">
              <a:latin typeface="Arial" charset="0"/>
              <a:ea typeface="宋体" charset="-122"/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1989138"/>
            <a:ext cx="47879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23850" y="1484313"/>
            <a:ext cx="3743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GAE</a:t>
            </a:r>
            <a:r>
              <a:rPr lang="zh-CN" altLang="en-US"/>
              <a:t>平台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内容占位符 1"/>
          <p:cNvSpPr>
            <a:spLocks noGrp="1"/>
          </p:cNvSpPr>
          <p:nvPr>
            <p:ph idx="1"/>
          </p:nvPr>
        </p:nvSpPr>
        <p:spPr>
          <a:xfrm>
            <a:off x="395288" y="1157288"/>
            <a:ext cx="8229600" cy="495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Google</a:t>
            </a:r>
            <a:r>
              <a:rPr lang="zh-CN" altLang="en-US" smtClean="0">
                <a:ea typeface="宋体" charset="-122"/>
              </a:rPr>
              <a:t>在线文档</a:t>
            </a:r>
          </a:p>
        </p:txBody>
      </p:sp>
      <p:sp>
        <p:nvSpPr>
          <p:cNvPr id="47106" name="标题 2"/>
          <p:cNvSpPr>
            <a:spLocks noGrp="1"/>
          </p:cNvSpPr>
          <p:nvPr>
            <p:ph type="title"/>
          </p:nvPr>
        </p:nvSpPr>
        <p:spPr>
          <a:xfrm>
            <a:off x="292100" y="-100013"/>
            <a:ext cx="8229600" cy="1143001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Google</a:t>
            </a:r>
            <a:r>
              <a:rPr lang="zh-CN" altLang="en-US" smtClean="0">
                <a:ea typeface="宋体" charset="-122"/>
              </a:rPr>
              <a:t>云计算应用场景</a:t>
            </a:r>
          </a:p>
        </p:txBody>
      </p:sp>
      <p:pic>
        <p:nvPicPr>
          <p:cNvPr id="47107" name="Picture 3" descr="C:\Documents and Settings\拍拍虫\桌面\google云计算\docs_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381125"/>
            <a:ext cx="1390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拍拍虫\桌面\google云计算\google_docs_document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62112"/>
            <a:ext cx="5469510" cy="3490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Documents and Settings\拍拍虫\桌面\google云计算\google_docs_spr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7" y="1988840"/>
            <a:ext cx="5496687" cy="3498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Documents and Settings\拍拍虫\桌面\google云计算\google_docs_present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5692" y="2204864"/>
            <a:ext cx="5490686" cy="3492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C:\Documents and Settings\拍拍虫\桌面\google云计算\google_docs_present2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2420888"/>
            <a:ext cx="5484686" cy="3510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7112" name="灯片编号占位符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2B0A2C4-5E77-4EC2-90EE-75A26E63CB7C}" type="slidenum">
              <a:rPr lang="zh-CN" altLang="en-US"/>
              <a:pPr/>
              <a:t>31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Google</a:t>
            </a:r>
            <a:r>
              <a:rPr lang="zh-CN" altLang="en-US" smtClean="0">
                <a:ea typeface="宋体" charset="-122"/>
              </a:rPr>
              <a:t>地图</a:t>
            </a:r>
          </a:p>
        </p:txBody>
      </p:sp>
      <p:sp>
        <p:nvSpPr>
          <p:cNvPr id="48130" name="标题 2"/>
          <p:cNvSpPr>
            <a:spLocks noGrp="1"/>
          </p:cNvSpPr>
          <p:nvPr>
            <p:ph type="title"/>
          </p:nvPr>
        </p:nvSpPr>
        <p:spPr>
          <a:xfrm>
            <a:off x="428625" y="188913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Google</a:t>
            </a:r>
            <a:r>
              <a:rPr lang="zh-CN" altLang="en-US" smtClean="0">
                <a:ea typeface="宋体" charset="-122"/>
              </a:rPr>
              <a:t>云计算应用场景</a:t>
            </a:r>
          </a:p>
        </p:txBody>
      </p:sp>
      <p:pic>
        <p:nvPicPr>
          <p:cNvPr id="48131" name="Picture 2" descr="C:\Documents and Settings\拍拍虫\桌面\google云计算\google map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17145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拍拍虫\桌面\google云计算\800px-Google_Ma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786058"/>
            <a:ext cx="5929354" cy="29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8133" name="灯片编号占位符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26C0924-B4C6-44DC-99B8-D1E6FF58AAA8}" type="slidenum">
              <a:rPr lang="zh-CN" altLang="en-US"/>
              <a:pPr/>
              <a:t>32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Google</a:t>
            </a:r>
            <a:r>
              <a:rPr lang="zh-CN" altLang="en-US" smtClean="0">
                <a:ea typeface="宋体" charset="-122"/>
              </a:rPr>
              <a:t>邮件</a:t>
            </a:r>
          </a:p>
        </p:txBody>
      </p:sp>
      <p:sp>
        <p:nvSpPr>
          <p:cNvPr id="49154" name="标题 2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Google</a:t>
            </a:r>
            <a:r>
              <a:rPr lang="zh-CN" altLang="en-US" smtClean="0">
                <a:ea typeface="宋体" charset="-122"/>
              </a:rPr>
              <a:t>云计算应用场景</a:t>
            </a:r>
          </a:p>
        </p:txBody>
      </p:sp>
      <p:pic>
        <p:nvPicPr>
          <p:cNvPr id="49155" name="Picture 2" descr="C:\Documents and Settings\拍拍虫\桌面\google云计算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1857375"/>
            <a:ext cx="13620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857496"/>
            <a:ext cx="6734175" cy="3057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9157" name="灯片编号占位符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7AFA8BF-A3D4-48BB-8970-11E7C42E77C0}" type="slidenum">
              <a:rPr lang="zh-CN" altLang="en-US"/>
              <a:pPr/>
              <a:t>33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Google</a:t>
            </a:r>
            <a:r>
              <a:rPr lang="zh-CN" altLang="en-US" smtClean="0">
                <a:ea typeface="宋体" charset="-122"/>
              </a:rPr>
              <a:t>日历</a:t>
            </a:r>
          </a:p>
        </p:txBody>
      </p:sp>
      <p:sp>
        <p:nvSpPr>
          <p:cNvPr id="50178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Google</a:t>
            </a:r>
            <a:r>
              <a:rPr lang="zh-CN" altLang="en-US" smtClean="0">
                <a:ea typeface="宋体" charset="-122"/>
              </a:rPr>
              <a:t>云计算应用场景</a:t>
            </a:r>
          </a:p>
        </p:txBody>
      </p:sp>
      <p:pic>
        <p:nvPicPr>
          <p:cNvPr id="50179" name="Picture 2" descr="C:\Documents and Settings\拍拍虫\桌面\google云计算\calendar_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1787525"/>
            <a:ext cx="1381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拍拍虫\桌面\google云计算\ddr64x9k_68cb4gkcfk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621" y="2413620"/>
            <a:ext cx="5429287" cy="34086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181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0871789-EFFF-4BD4-9791-3650799ACFA5}" type="slidenum">
              <a:rPr lang="zh-CN" altLang="en-US"/>
              <a:pPr/>
              <a:t>34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Google</a:t>
            </a:r>
            <a:r>
              <a:rPr lang="zh-CN" altLang="en-US" smtClean="0">
                <a:ea typeface="宋体" charset="-122"/>
              </a:rPr>
              <a:t> </a:t>
            </a:r>
            <a:r>
              <a:rPr lang="en-US" altLang="zh-CN" smtClean="0">
                <a:ea typeface="宋体" charset="-122"/>
              </a:rPr>
              <a:t>Wave</a:t>
            </a: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信息分享、协作、发布平台</a:t>
            </a:r>
          </a:p>
        </p:txBody>
      </p:sp>
      <p:sp>
        <p:nvSpPr>
          <p:cNvPr id="51202" name="标题 2"/>
          <p:cNvSpPr>
            <a:spLocks noGrp="1"/>
          </p:cNvSpPr>
          <p:nvPr>
            <p:ph type="title"/>
          </p:nvPr>
        </p:nvSpPr>
        <p:spPr>
          <a:xfrm>
            <a:off x="395288" y="-3175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Google</a:t>
            </a:r>
            <a:r>
              <a:rPr lang="zh-CN" altLang="en-US" smtClean="0">
                <a:ea typeface="宋体" charset="-122"/>
              </a:rPr>
              <a:t>云计算应用场景</a:t>
            </a:r>
          </a:p>
        </p:txBody>
      </p:sp>
      <p:pic>
        <p:nvPicPr>
          <p:cNvPr id="51203" name="Picture 2" descr="C:\Documents and Settings\拍拍虫\桌面\google云计算\U2U5CA7UNZOACA3KMDI9CA7PLAYVCAF3577KCAF6SPNKCAMQPGSECAMWWUFQCAN4ST8FCAVQ86K2CAC40OYKCA2VGFB6CAJ229RJCAYTR7RFCA08CILHCA8XXFCFCA8UI0HYCA12WHO5CAEGUN93CA79EMV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571625"/>
            <a:ext cx="12096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拍拍虫\桌面\google云计算\Google_Wave_inbox_che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20888"/>
            <a:ext cx="6500858" cy="3840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05" name="灯片编号占位符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9A38957-896C-435C-9934-4C6423CC92EA}" type="slidenum">
              <a:rPr lang="zh-CN" altLang="en-US"/>
              <a:pPr/>
              <a:t>35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内容占位符 1"/>
          <p:cNvSpPr>
            <a:spLocks noGrp="1"/>
          </p:cNvSpPr>
          <p:nvPr>
            <p:ph idx="1"/>
          </p:nvPr>
        </p:nvSpPr>
        <p:spPr>
          <a:xfrm>
            <a:off x="200025" y="1701800"/>
            <a:ext cx="8229600" cy="4389438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隶属于</a:t>
            </a:r>
            <a:r>
              <a:rPr lang="en-US" altLang="zh-CN" smtClean="0">
                <a:ea typeface="宋体" charset="-122"/>
              </a:rPr>
              <a:t>PaaS</a:t>
            </a:r>
            <a:r>
              <a:rPr lang="zh-CN" altLang="en-US" smtClean="0">
                <a:ea typeface="宋体" charset="-122"/>
              </a:rPr>
              <a:t>的</a:t>
            </a:r>
            <a:r>
              <a:rPr lang="en-US" altLang="zh-CN" smtClean="0">
                <a:ea typeface="宋体" charset="-122"/>
              </a:rPr>
              <a:t>Google</a:t>
            </a:r>
            <a:r>
              <a:rPr lang="zh-CN" altLang="en-US" smtClean="0">
                <a:ea typeface="宋体" charset="-122"/>
              </a:rPr>
              <a:t>云计算</a:t>
            </a:r>
            <a:endParaRPr lang="en-US" altLang="zh-CN" smtClean="0"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属于部署在云端的应用执行环境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支持</a:t>
            </a:r>
            <a:r>
              <a:rPr lang="en-US" altLang="zh-CN" smtClean="0">
                <a:latin typeface="Arial" charset="0"/>
                <a:ea typeface="宋体" charset="-122"/>
              </a:rPr>
              <a:t>Python</a:t>
            </a:r>
            <a:r>
              <a:rPr lang="zh-CN" altLang="en-US" smtClean="0">
                <a:latin typeface="Arial" charset="0"/>
                <a:ea typeface="宋体" charset="-122"/>
              </a:rPr>
              <a:t>和</a:t>
            </a:r>
            <a:r>
              <a:rPr lang="en-US" altLang="zh-CN" smtClean="0">
                <a:latin typeface="Arial" charset="0"/>
                <a:ea typeface="宋体" charset="-122"/>
              </a:rPr>
              <a:t>Java</a:t>
            </a:r>
            <a:r>
              <a:rPr lang="zh-CN" altLang="en-US" smtClean="0">
                <a:latin typeface="Arial" charset="0"/>
                <a:ea typeface="宋体" charset="-122"/>
              </a:rPr>
              <a:t>两种语言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通过</a:t>
            </a:r>
            <a:r>
              <a:rPr lang="en-US" altLang="zh-CN" smtClean="0">
                <a:latin typeface="Arial" charset="0"/>
                <a:ea typeface="宋体" charset="-122"/>
              </a:rPr>
              <a:t>SDK</a:t>
            </a:r>
            <a:r>
              <a:rPr lang="zh-CN" altLang="en-US" smtClean="0">
                <a:latin typeface="Arial" charset="0"/>
                <a:ea typeface="宋体" charset="-122"/>
              </a:rPr>
              <a:t>提供</a:t>
            </a:r>
            <a:r>
              <a:rPr lang="en-US" altLang="zh-CN" smtClean="0">
                <a:latin typeface="Arial" charset="0"/>
                <a:ea typeface="宋体" charset="-122"/>
              </a:rPr>
              <a:t>Google</a:t>
            </a:r>
            <a:r>
              <a:rPr lang="zh-CN" altLang="en-US" smtClean="0">
                <a:latin typeface="Arial" charset="0"/>
                <a:ea typeface="宋体" charset="-122"/>
              </a:rPr>
              <a:t>的各种服务，如图形、</a:t>
            </a:r>
            <a:r>
              <a:rPr lang="en-US" altLang="zh-CN" smtClean="0">
                <a:latin typeface="Arial" charset="0"/>
                <a:ea typeface="宋体" charset="-122"/>
              </a:rPr>
              <a:t>MAIL</a:t>
            </a:r>
            <a:r>
              <a:rPr lang="zh-CN" altLang="en-US" smtClean="0">
                <a:latin typeface="Arial" charset="0"/>
                <a:ea typeface="宋体" charset="-122"/>
              </a:rPr>
              <a:t>和数据存储等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用户可快速、廉价（可免费使用限定的流量和存储）地部署自己开发的应用（如创新的网站、游戏等）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endParaRPr lang="zh-CN" altLang="en-US" smtClean="0">
              <a:ea typeface="宋体" charset="-122"/>
            </a:endParaRPr>
          </a:p>
        </p:txBody>
      </p:sp>
      <p:sp>
        <p:nvSpPr>
          <p:cNvPr id="52226" name="标题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Google</a:t>
            </a:r>
            <a:r>
              <a:rPr lang="zh-CN" altLang="en-US" smtClean="0">
                <a:ea typeface="宋体" charset="-122"/>
              </a:rPr>
              <a:t>云计算应用场景</a:t>
            </a:r>
          </a:p>
        </p:txBody>
      </p:sp>
      <p:pic>
        <p:nvPicPr>
          <p:cNvPr id="52227" name="Picture 2" descr="C:\Documents and Settings\拍拍虫\桌面\google云计算\2415324639_3600256a52.jpg"/>
          <p:cNvPicPr>
            <a:picLocks noChangeAspect="1" noChangeArrowheads="1"/>
          </p:cNvPicPr>
          <p:nvPr/>
        </p:nvPicPr>
        <p:blipFill>
          <a:blip r:embed="rId2"/>
          <a:srcRect l="14000" t="310" r="14000" b="76398"/>
          <a:stretch>
            <a:fillRect/>
          </a:stretch>
        </p:blipFill>
        <p:spPr bwMode="auto">
          <a:xfrm>
            <a:off x="6072188" y="1714500"/>
            <a:ext cx="235743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灯片编号占位符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3B98B2C-60C9-41BE-8F8B-54F87BB1C589}" type="slidenum">
              <a:rPr lang="zh-CN" altLang="en-US"/>
              <a:pPr/>
              <a:t>36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宋体" charset="-122"/>
              </a:rPr>
              <a:t>应用场景特点</a:t>
            </a:r>
          </a:p>
        </p:txBody>
      </p:sp>
      <p:sp>
        <p:nvSpPr>
          <p:cNvPr id="53250" name="标题 2"/>
          <p:cNvSpPr>
            <a:spLocks noGrp="1"/>
          </p:cNvSpPr>
          <p:nvPr>
            <p:ph type="title"/>
          </p:nvPr>
        </p:nvSpPr>
        <p:spPr>
          <a:xfrm>
            <a:off x="338138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Google</a:t>
            </a:r>
            <a:r>
              <a:rPr lang="zh-CN" altLang="en-US" smtClean="0">
                <a:ea typeface="宋体" charset="-122"/>
              </a:rPr>
              <a:t>云计算应用场景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00372"/>
            <a:ext cx="3810000" cy="2838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3252" name="矩形 6"/>
          <p:cNvSpPr>
            <a:spLocks noChangeArrowheads="1"/>
          </p:cNvSpPr>
          <p:nvPr/>
        </p:nvSpPr>
        <p:spPr bwMode="auto">
          <a:xfrm>
            <a:off x="4572000" y="3643313"/>
            <a:ext cx="457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zh-CN" altLang="en-US" sz="2800">
                <a:latin typeface="Lucida Sans Unicode" pitchFamily="34" charset="0"/>
                <a:ea typeface="黑体" pitchFamily="2" charset="-122"/>
              </a:rPr>
              <a:t>应用（功能实现）在云端</a:t>
            </a:r>
            <a:endParaRPr lang="en-US" altLang="zh-CN" sz="2800">
              <a:latin typeface="Lucida Sans Unicode" pitchFamily="34" charset="0"/>
              <a:ea typeface="黑体" pitchFamily="2" charset="-122"/>
            </a:endParaRPr>
          </a:p>
          <a:p>
            <a:pPr lvl="1"/>
            <a:r>
              <a:rPr lang="zh-CN" altLang="en-US" sz="2800">
                <a:latin typeface="Lucida Sans Unicode" pitchFamily="34" charset="0"/>
                <a:ea typeface="黑体" pitchFamily="2" charset="-122"/>
              </a:rPr>
              <a:t>存储在云端</a:t>
            </a:r>
            <a:endParaRPr lang="en-US" altLang="zh-CN" sz="2800">
              <a:latin typeface="Lucida Sans Unicode" pitchFamily="34" charset="0"/>
              <a:ea typeface="黑体" pitchFamily="2" charset="-122"/>
            </a:endParaRPr>
          </a:p>
          <a:p>
            <a:pPr lvl="1"/>
            <a:r>
              <a:rPr lang="zh-CN" altLang="en-US" sz="2800">
                <a:latin typeface="Lucida Sans Unicode" pitchFamily="34" charset="0"/>
                <a:ea typeface="黑体" pitchFamily="2" charset="-122"/>
              </a:rPr>
              <a:t>计算在云端</a:t>
            </a:r>
            <a:endParaRPr lang="en-US" altLang="zh-CN" sz="2800">
              <a:latin typeface="Lucida Sans Unicode" pitchFamily="34" charset="0"/>
              <a:ea typeface="黑体" pitchFamily="2" charset="-122"/>
            </a:endParaRPr>
          </a:p>
        </p:txBody>
      </p:sp>
      <p:sp>
        <p:nvSpPr>
          <p:cNvPr id="53253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6266EFD-565E-42E5-9539-B2A7784B84C4}" type="slidenum">
              <a:rPr lang="zh-CN" altLang="en-US"/>
              <a:pPr/>
              <a:t>37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395536" y="1700808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274" name="标题 1"/>
          <p:cNvSpPr>
            <a:spLocks noGrp="1"/>
          </p:cNvSpPr>
          <p:nvPr>
            <p:ph type="title"/>
          </p:nvPr>
        </p:nvSpPr>
        <p:spPr>
          <a:xfrm>
            <a:off x="395288" y="4763"/>
            <a:ext cx="8229600" cy="11430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大纲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标题 1"/>
          <p:cNvSpPr>
            <a:spLocks noGrp="1"/>
          </p:cNvSpPr>
          <p:nvPr>
            <p:ph type="title"/>
          </p:nvPr>
        </p:nvSpPr>
        <p:spPr>
          <a:xfrm>
            <a:off x="250825" y="214313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Saleforce.com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55298" name="内容占位符 4"/>
          <p:cNvSpPr>
            <a:spLocks noGrp="1"/>
          </p:cNvSpPr>
          <p:nvPr>
            <p:ph idx="1"/>
          </p:nvPr>
        </p:nvSpPr>
        <p:spPr>
          <a:xfrm>
            <a:off x="179388" y="1844675"/>
            <a:ext cx="3686175" cy="371475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Force.com</a:t>
            </a: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企业级的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应用、开发和运营的通用平台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不局限于某个单独的应用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3575" y="1049338"/>
            <a:ext cx="2571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673350"/>
            <a:ext cx="42148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Box 8"/>
          <p:cNvSpPr txBox="1">
            <a:spLocks noChangeArrowheads="1"/>
          </p:cNvSpPr>
          <p:nvPr/>
        </p:nvSpPr>
        <p:spPr bwMode="auto">
          <a:xfrm>
            <a:off x="3851275" y="2436813"/>
            <a:ext cx="307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Salefore.com</a:t>
            </a:r>
            <a:r>
              <a:rPr lang="zh-CN" altLang="en-US"/>
              <a:t>架构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IBM</a:t>
            </a:r>
            <a:r>
              <a:rPr lang="zh-CN" altLang="en-US" smtClean="0">
                <a:ea typeface="宋体" charset="-122"/>
              </a:rPr>
              <a:t>的优势</a:t>
            </a:r>
          </a:p>
        </p:txBody>
      </p:sp>
      <p:sp>
        <p:nvSpPr>
          <p:cNvPr id="19458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宋体" charset="-122"/>
              </a:rPr>
              <a:t>全面的云计算产品线</a:t>
            </a:r>
            <a:endParaRPr lang="en-US" altLang="zh-CN" smtClean="0"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产品线涵盖服务器、存储、管理软件、中间件和应用软件。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r>
              <a:rPr lang="zh-CN" altLang="en-US" smtClean="0">
                <a:ea typeface="宋体" charset="-122"/>
              </a:rPr>
              <a:t>开放的云计算开发理念</a:t>
            </a:r>
            <a:endParaRPr lang="en-US" altLang="zh-CN" smtClean="0"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充分利用开放平台、开源软件和业务标准，能够兼容不同厂商的软硬件产品，并且不受限于某种技术。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r>
              <a:rPr lang="zh-CN" altLang="en-US" smtClean="0">
                <a:ea typeface="宋体" charset="-122"/>
              </a:rPr>
              <a:t>用行业针对性的云计算解决方案，以及丰富的行业实践经验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标题 1"/>
          <p:cNvSpPr>
            <a:spLocks noGrp="1"/>
          </p:cNvSpPr>
          <p:nvPr>
            <p:ph type="title"/>
          </p:nvPr>
        </p:nvSpPr>
        <p:spPr>
          <a:xfrm>
            <a:off x="342900" y="142875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Force.com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1788" y="1700213"/>
            <a:ext cx="4114800" cy="41370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mtClean="0">
                <a:ea typeface="宋体" charset="-122"/>
              </a:rPr>
              <a:t>提供的支持</a:t>
            </a:r>
            <a:endParaRPr lang="en-US" altLang="zh-CN" smtClean="0">
              <a:ea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zh-CN" altLang="en-US" smtClean="0">
                <a:latin typeface="Arial" charset="0"/>
                <a:ea typeface="宋体" charset="-122"/>
              </a:rPr>
              <a:t>直接提供在线的企业应用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zh-CN" altLang="en-US" smtClean="0">
                <a:latin typeface="Arial" charset="0"/>
                <a:ea typeface="宋体" charset="-122"/>
              </a:rPr>
              <a:t>提供新的编程语言</a:t>
            </a:r>
            <a:r>
              <a:rPr lang="en-US" altLang="zh-CN" smtClean="0">
                <a:latin typeface="Arial" charset="0"/>
                <a:ea typeface="宋体" charset="-122"/>
              </a:rPr>
              <a:t>Apex</a:t>
            </a:r>
            <a:r>
              <a:rPr lang="zh-CN" altLang="en-US" smtClean="0">
                <a:latin typeface="Arial" charset="0"/>
                <a:ea typeface="宋体" charset="-122"/>
              </a:rPr>
              <a:t>和集成开发环境</a:t>
            </a:r>
            <a:r>
              <a:rPr lang="en-US" altLang="zh-CN" smtClean="0">
                <a:latin typeface="Arial" charset="0"/>
                <a:ea typeface="宋体" charset="-122"/>
              </a:rPr>
              <a:t>Visualforce</a:t>
            </a:r>
          </a:p>
          <a:p>
            <a:pPr lvl="1">
              <a:lnSpc>
                <a:spcPct val="90000"/>
              </a:lnSpc>
            </a:pPr>
            <a:r>
              <a:rPr lang="zh-CN" altLang="en-US" smtClean="0">
                <a:latin typeface="Arial" charset="0"/>
                <a:ea typeface="宋体" charset="-122"/>
              </a:rPr>
              <a:t>创建了共享的应用资源库</a:t>
            </a:r>
            <a:r>
              <a:rPr lang="en-US" altLang="zh-CN" smtClean="0">
                <a:latin typeface="Arial" charset="0"/>
                <a:ea typeface="宋体" charset="-122"/>
              </a:rPr>
              <a:t>AppExchange</a:t>
            </a:r>
            <a:endParaRPr lang="zh-CN" altLang="zh-CN" smtClean="0">
              <a:latin typeface="Arial" charset="0"/>
              <a:ea typeface="宋体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CN" altLang="en-US" smtClean="0">
              <a:ea typeface="宋体" charset="-122"/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7525" y="9810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2403475"/>
            <a:ext cx="40957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标题 1"/>
          <p:cNvSpPr>
            <a:spLocks noGrp="1"/>
          </p:cNvSpPr>
          <p:nvPr>
            <p:ph type="title"/>
          </p:nvPr>
        </p:nvSpPr>
        <p:spPr>
          <a:xfrm>
            <a:off x="428625" y="188913"/>
            <a:ext cx="8229600" cy="11430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基础服务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28625" y="2349500"/>
          <a:ext cx="7972425" cy="35718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8227"/>
                <a:gridCol w="3355340"/>
                <a:gridCol w="2558885"/>
              </a:tblGrid>
              <a:tr h="42022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实现技术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mtClean="0"/>
                        <a:t>特点</a:t>
                      </a:r>
                      <a:endParaRPr lang="zh-CN" altLang="en-US"/>
                    </a:p>
                  </a:txBody>
                  <a:tcPr/>
                </a:tc>
              </a:tr>
              <a:tr h="1050559">
                <a:tc>
                  <a:txBody>
                    <a:bodyPr/>
                    <a:lstStyle/>
                    <a:p>
                      <a:r>
                        <a:rPr lang="zh-CN" altLang="en-US" smtClean="0"/>
                        <a:t>多租户技术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mtClean="0"/>
                        <a:t>模拟划分技术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mtClean="0"/>
                        <a:t>快速部署</a:t>
                      </a:r>
                      <a:endParaRPr lang="en-US" altLang="zh-CN" smtClean="0"/>
                    </a:p>
                    <a:p>
                      <a:r>
                        <a:rPr lang="zh-CN" altLang="en-US" smtClean="0"/>
                        <a:t>低风险</a:t>
                      </a:r>
                      <a:endParaRPr lang="en-US" altLang="zh-CN" smtClean="0"/>
                    </a:p>
                    <a:p>
                      <a:r>
                        <a:rPr lang="zh-CN" altLang="en-US" smtClean="0"/>
                        <a:t>快速创新</a:t>
                      </a:r>
                      <a:endParaRPr lang="zh-CN" altLang="en-US"/>
                    </a:p>
                  </a:txBody>
                  <a:tcPr/>
                </a:tc>
              </a:tr>
              <a:tr h="1050559">
                <a:tc>
                  <a:txBody>
                    <a:bodyPr/>
                    <a:lstStyle/>
                    <a:p>
                      <a:r>
                        <a:rPr lang="zh-CN" altLang="en-US" smtClean="0"/>
                        <a:t>元数据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mtClean="0"/>
                        <a:t>采用元数据描述组件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mtClean="0"/>
                        <a:t>简化了应用开发的复杂度</a:t>
                      </a:r>
                      <a:endParaRPr lang="en-US" altLang="zh-CN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mtClean="0"/>
                        <a:t>将应用和平台逻辑分开</a:t>
                      </a:r>
                    </a:p>
                  </a:txBody>
                  <a:tcPr/>
                </a:tc>
              </a:tr>
              <a:tr h="1050559">
                <a:tc>
                  <a:txBody>
                    <a:bodyPr/>
                    <a:lstStyle/>
                    <a:p>
                      <a:r>
                        <a:rPr lang="zh-CN" altLang="en-US" smtClean="0"/>
                        <a:t>安全架构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mtClean="0"/>
                        <a:t>用户认证及授权</a:t>
                      </a:r>
                      <a:endParaRPr lang="en-US" altLang="zh-CN" smtClean="0"/>
                    </a:p>
                    <a:p>
                      <a:r>
                        <a:rPr lang="zh-CN" altLang="en-US" smtClean="0"/>
                        <a:t>编程安全</a:t>
                      </a:r>
                      <a:endParaRPr lang="en-US" altLang="zh-CN" smtClean="0"/>
                    </a:p>
                    <a:p>
                      <a:r>
                        <a:rPr lang="zh-CN" altLang="en-US" smtClean="0"/>
                        <a:t>平台安全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健壮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灵活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内容占位符 2"/>
          <p:cNvSpPr txBox="1">
            <a:spLocks/>
          </p:cNvSpPr>
          <p:nvPr/>
        </p:nvSpPr>
        <p:spPr>
          <a:xfrm>
            <a:off x="428625" y="1604963"/>
            <a:ext cx="7786688" cy="642937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zh-CN" altLang="en-US" sz="2600" dirty="0">
                <a:latin typeface="+mn-lt"/>
                <a:ea typeface="+mn-ea"/>
              </a:rPr>
              <a:t>数据库服务、开发应用服务</a:t>
            </a:r>
            <a:r>
              <a:rPr lang="zh-CN" altLang="en-US" sz="2600" dirty="0">
                <a:latin typeface="Arial" pitchFamily="34" charset="0"/>
                <a:ea typeface="+mn-ea"/>
              </a:rPr>
              <a:t>、应用打包服务</a:t>
            </a:r>
            <a:endParaRPr lang="en-US" altLang="zh-CN" sz="260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251520" y="1556792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8370" name="标题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大纲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标题 1"/>
          <p:cNvSpPr>
            <a:spLocks noGrp="1"/>
          </p:cNvSpPr>
          <p:nvPr>
            <p:ph type="title"/>
          </p:nvPr>
        </p:nvSpPr>
        <p:spPr>
          <a:xfrm>
            <a:off x="323850" y="-31750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Azure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2738" y="1557338"/>
            <a:ext cx="3322637" cy="3609975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运行在</a:t>
            </a:r>
            <a:r>
              <a:rPr lang="en-US" altLang="zh-CN" smtClean="0">
                <a:ea typeface="宋体" charset="-122"/>
              </a:rPr>
              <a:t>Microsoft</a:t>
            </a:r>
            <a:r>
              <a:rPr lang="zh-CN" altLang="en-US" smtClean="0">
                <a:ea typeface="宋体" charset="-122"/>
              </a:rPr>
              <a:t>数据中心</a:t>
            </a:r>
            <a:endParaRPr lang="en-US" altLang="zh-CN" smtClean="0">
              <a:ea typeface="宋体" charset="-122"/>
            </a:endParaRPr>
          </a:p>
          <a:p>
            <a:r>
              <a:rPr lang="zh-CN" altLang="en-US" smtClean="0">
                <a:ea typeface="宋体" charset="-122"/>
              </a:rPr>
              <a:t>由</a:t>
            </a:r>
            <a:r>
              <a:rPr lang="en-US" altLang="zh-CN" smtClean="0">
                <a:ea typeface="宋体" charset="-122"/>
              </a:rPr>
              <a:t>Windows Azure</a:t>
            </a:r>
            <a:r>
              <a:rPr lang="zh-CN" altLang="en-US" smtClean="0">
                <a:ea typeface="宋体" charset="-122"/>
              </a:rPr>
              <a:t>以及一组平台层服务构成</a:t>
            </a:r>
            <a:endParaRPr lang="zh-CN" altLang="zh-CN" smtClean="0">
              <a:ea typeface="宋体" charset="-122"/>
            </a:endParaRPr>
          </a:p>
          <a:p>
            <a:pPr>
              <a:buFont typeface="Wingdings" pitchFamily="2" charset="2"/>
              <a:buNone/>
            </a:pPr>
            <a:endParaRPr lang="zh-CN" altLang="en-US" smtClean="0">
              <a:ea typeface="宋体" charset="-122"/>
            </a:endParaRPr>
          </a:p>
        </p:txBody>
      </p:sp>
      <p:pic>
        <p:nvPicPr>
          <p:cNvPr id="59395" name="Picture 8" descr="how_it_works_slide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952625"/>
            <a:ext cx="5248275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标题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提供的服务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50825" y="1773238"/>
          <a:ext cx="8001000" cy="350043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84930"/>
                <a:gridCol w="5616126"/>
              </a:tblGrid>
              <a:tr h="40496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.NET</a:t>
                      </a:r>
                      <a:r>
                        <a:rPr lang="zh-CN" altLang="en-US" dirty="0" smtClean="0"/>
                        <a:t>服务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mtClean="0"/>
                        <a:t>为云应用和本地应用的开发提供支持</a:t>
                      </a:r>
                      <a:endParaRPr lang="zh-CN" altLang="en-US"/>
                    </a:p>
                  </a:txBody>
                  <a:tcPr/>
                </a:tc>
              </a:tr>
              <a:tr h="69898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SQL Azure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mtClean="0"/>
                        <a:t>方便用户以服务的方式访问和使用云中的</a:t>
                      </a:r>
                      <a:r>
                        <a:rPr lang="en-US" altLang="zh-CN" smtClean="0"/>
                        <a:t>Microsoft SQL Server</a:t>
                      </a:r>
                      <a:r>
                        <a:rPr lang="zh-CN" altLang="en-US" smtClean="0"/>
                        <a:t>数据库</a:t>
                      </a:r>
                      <a:endParaRPr lang="zh-CN" altLang="en-US"/>
                    </a:p>
                  </a:txBody>
                  <a:tcPr/>
                </a:tc>
              </a:tr>
              <a:tr h="998547">
                <a:tc>
                  <a:txBody>
                    <a:bodyPr/>
                    <a:lstStyle/>
                    <a:p>
                      <a:r>
                        <a:rPr lang="en-US" altLang="zh-CN" smtClean="0"/>
                        <a:t>Live </a:t>
                      </a:r>
                      <a:r>
                        <a:rPr lang="zh-CN" altLang="en-US" smtClean="0"/>
                        <a:t>服务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mtClean="0"/>
                        <a:t>服务开发者可以访问</a:t>
                      </a:r>
                      <a:r>
                        <a:rPr lang="en-US" altLang="zh-CN" smtClean="0"/>
                        <a:t>Microsof Live</a:t>
                      </a:r>
                      <a:r>
                        <a:rPr lang="zh-CN" altLang="en-US" smtClean="0"/>
                        <a:t>应用和其他应用的数据</a:t>
                      </a:r>
                      <a:endParaRPr lang="en-US" altLang="zh-CN" smtClean="0"/>
                    </a:p>
                    <a:p>
                      <a:r>
                        <a:rPr lang="zh-CN" altLang="en-US" smtClean="0"/>
                        <a:t>在不同的设备之间同步应用数据、查找和安装软件</a:t>
                      </a:r>
                      <a:endParaRPr lang="zh-CN" altLang="en-US"/>
                    </a:p>
                  </a:txBody>
                  <a:tcPr/>
                </a:tc>
              </a:tr>
              <a:tr h="698983">
                <a:tc>
                  <a:txBody>
                    <a:bodyPr/>
                    <a:lstStyle/>
                    <a:p>
                      <a:endParaRPr lang="en-US" altLang="zh-CN" smtClean="0"/>
                    </a:p>
                    <a:p>
                      <a:r>
                        <a:rPr lang="en-US" altLang="zh-CN" smtClean="0"/>
                        <a:t>SharePoint</a:t>
                      </a:r>
                      <a:r>
                        <a:rPr lang="zh-CN" altLang="en-US" smtClean="0"/>
                        <a:t>服务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mtClean="0"/>
                        <a:t>提供可伸缩、可管理平台</a:t>
                      </a:r>
                      <a:endParaRPr lang="en-US" altLang="zh-CN" smtClean="0"/>
                    </a:p>
                    <a:p>
                      <a:r>
                        <a:rPr lang="zh-CN" altLang="en-US" smtClean="0"/>
                        <a:t>用户能够写作开发基于</a:t>
                      </a:r>
                      <a:r>
                        <a:rPr lang="en-US" altLang="zh-CN" smtClean="0"/>
                        <a:t>Web</a:t>
                      </a:r>
                      <a:r>
                        <a:rPr lang="zh-CN" altLang="en-US" smtClean="0"/>
                        <a:t>的业务应用程序</a:t>
                      </a:r>
                      <a:endParaRPr lang="zh-CN" altLang="en-US"/>
                    </a:p>
                  </a:txBody>
                  <a:tcPr/>
                </a:tc>
              </a:tr>
              <a:tr h="698983">
                <a:tc>
                  <a:txBody>
                    <a:bodyPr/>
                    <a:lstStyle/>
                    <a:p>
                      <a:r>
                        <a:rPr lang="en-US" altLang="zh-CN" smtClean="0"/>
                        <a:t>Dynamic CRM</a:t>
                      </a:r>
                      <a:r>
                        <a:rPr lang="zh-CN" altLang="en-US" smtClean="0"/>
                        <a:t>服务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为软件开发者提供一套构建复杂商用应用的基础服务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819400" y="4953000"/>
            <a:ext cx="5167313" cy="414338"/>
          </a:xfrm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altLang="zh-CN" sz="1800" b="1" smtClean="0">
                <a:solidFill>
                  <a:schemeClr val="bg1"/>
                </a:solidFill>
                <a:latin typeface="Arial" charset="0"/>
                <a:ea typeface="宋体" charset="-122"/>
              </a:rPr>
              <a:t>Click to edit company slogan .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1908175" y="4365625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0424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zh-CN" altLang="en-US" sz="36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20424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IBM</a:t>
            </a:r>
            <a:r>
              <a:rPr lang="zh-CN" altLang="en-US" smtClean="0">
                <a:ea typeface="宋体" charset="-122"/>
              </a:rPr>
              <a:t>框架各层比较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68313" y="1700213"/>
          <a:ext cx="7559675" cy="39179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96144"/>
                <a:gridCol w="2520280"/>
                <a:gridCol w="1872208"/>
                <a:gridCol w="1872208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kern="1200" dirty="0" smtClean="0"/>
                        <a:t>提供服务</a:t>
                      </a:r>
                      <a:endParaRPr kumimoji="0" lang="zh-CN" alt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kern="1200" dirty="0" smtClean="0"/>
                        <a:t>服务对象</a:t>
                      </a:r>
                      <a:endParaRPr kumimoji="0" lang="zh-CN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kern="1200" dirty="0" smtClean="0"/>
                        <a:t>代表产品</a:t>
                      </a:r>
                      <a:endParaRPr kumimoji="0" lang="zh-CN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IaaS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kern="1200" dirty="0" smtClean="0"/>
                        <a:t>提供</a:t>
                      </a:r>
                      <a:r>
                        <a:rPr kumimoji="0" lang="en-US" altLang="zh-CN" sz="1800" kern="1200" dirty="0" smtClean="0"/>
                        <a:t>IT</a:t>
                      </a:r>
                      <a:r>
                        <a:rPr kumimoji="0" lang="zh-CN" altLang="en-US" sz="1800" kern="1200" dirty="0" smtClean="0"/>
                        <a:t>基础设施和完整的基础云架构</a:t>
                      </a:r>
                      <a:endParaRPr kumimoji="0" lang="zh-CN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kern="1200" dirty="0" smtClean="0"/>
                        <a:t>最终用户</a:t>
                      </a:r>
                      <a:endParaRPr kumimoji="0" lang="zh-CN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CN" sz="1800" kern="1200" dirty="0" smtClean="0"/>
                        <a:t>Ensembles</a:t>
                      </a:r>
                      <a:endParaRPr kumimoji="0"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77312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PaaS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kern="1200" dirty="0" smtClean="0"/>
                        <a:t>提供定制化的平台云层服务所需的中间件产品和云应用开发工具</a:t>
                      </a:r>
                      <a:endParaRPr kumimoji="0" lang="zh-CN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kern="1200" dirty="0" smtClean="0"/>
                        <a:t>最终用户</a:t>
                      </a:r>
                      <a:endParaRPr kumimoji="0" lang="zh-CN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kern="1200" dirty="0" err="1" smtClean="0"/>
                        <a:t>WebSphere</a:t>
                      </a:r>
                      <a:endParaRPr kumimoji="0" lang="zh-CN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SaaS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kern="1200" dirty="0" smtClean="0"/>
                        <a:t>提供丰富的面向企业用户的云应用</a:t>
                      </a:r>
                      <a:endParaRPr kumimoji="0" lang="zh-CN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kern="1200" dirty="0" smtClean="0"/>
                        <a:t>最终用户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kern="1200" dirty="0" err="1" smtClean="0"/>
                        <a:t>LotusLive</a:t>
                      </a:r>
                      <a:endParaRPr kumimoji="0" lang="zh-CN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服务管理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kern="1200" dirty="0" smtClean="0"/>
                        <a:t>提供定制化的云计算管理平台和云计算组件产品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kern="1200" dirty="0" smtClean="0"/>
                        <a:t>云计算后台的支撑系统</a:t>
                      </a:r>
                      <a:endParaRPr kumimoji="0" lang="zh-CN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CN" sz="1800" kern="1200" dirty="0" smtClean="0"/>
                        <a:t>TUAM\</a:t>
                      </a:r>
                      <a:r>
                        <a:rPr kumimoji="0" lang="en-US" altLang="zh-CN" sz="1800" kern="1200" dirty="0" err="1" smtClean="0"/>
                        <a:t>TivSAM</a:t>
                      </a:r>
                      <a:endParaRPr kumimoji="0" lang="zh-CN" altLang="en-US" sz="1800" kern="1200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>
            <a:off x="395288" y="-31750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IBM IaaS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21506" name="内容占位符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4450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采用虚拟化技术将计算、存储与网络等硬件封装起来，形成一个统一的资源池，以服务的形式为上层用户提供资源。</a:t>
            </a:r>
            <a:endParaRPr lang="en-US" altLang="zh-CN" smtClean="0">
              <a:ea typeface="宋体" charset="-122"/>
            </a:endParaRPr>
          </a:p>
          <a:p>
            <a:r>
              <a:rPr lang="zh-CN" altLang="en-US" smtClean="0">
                <a:ea typeface="宋体" charset="-122"/>
              </a:rPr>
              <a:t>分类</a:t>
            </a:r>
            <a:endParaRPr lang="en-US" altLang="zh-CN" smtClean="0">
              <a:ea typeface="宋体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55650" y="3500438"/>
          <a:ext cx="7488238" cy="239712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80"/>
                <a:gridCol w="3456384"/>
                <a:gridCol w="3312368"/>
              </a:tblGrid>
              <a:tr h="38124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002060"/>
                          </a:solidFill>
                        </a:rPr>
                        <a:t>服务器虚拟化</a:t>
                      </a:r>
                      <a:endParaRPr lang="zh-CN" alt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002060"/>
                          </a:solidFill>
                        </a:rPr>
                        <a:t>存储虚拟化</a:t>
                      </a:r>
                      <a:endParaRPr lang="zh-CN" alt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98871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方式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将计算资源抽象为虚拟服务器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将来自不同物理设备的存储空间抽象为单一的资源池</a:t>
                      </a:r>
                      <a:endParaRPr lang="zh-CN" altLang="en-US" dirty="0"/>
                    </a:p>
                  </a:txBody>
                  <a:tcPr/>
                </a:tc>
              </a:tr>
              <a:tr h="658046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作用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方便上层对虚拟服务器的整合和管理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统一管理存储设备，提高存储资源的利用率</a:t>
                      </a:r>
                    </a:p>
                  </a:txBody>
                  <a:tcPr/>
                </a:tc>
              </a:tr>
              <a:tr h="658046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产品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z</a:t>
                      </a:r>
                      <a:r>
                        <a:rPr lang="zh-CN" altLang="en-US" dirty="0" smtClean="0"/>
                        <a:t>系列服务器、</a:t>
                      </a:r>
                      <a:r>
                        <a:rPr lang="en-US" altLang="zh-CN" dirty="0" smtClean="0"/>
                        <a:t>p</a:t>
                      </a:r>
                      <a:r>
                        <a:rPr lang="zh-CN" altLang="en-US" dirty="0" smtClean="0"/>
                        <a:t>系列服务器、</a:t>
                      </a:r>
                      <a:r>
                        <a:rPr lang="en-US" altLang="zh-CN" dirty="0" smtClean="0"/>
                        <a:t>x</a:t>
                      </a:r>
                      <a:r>
                        <a:rPr lang="zh-CN" altLang="en-US" dirty="0" smtClean="0"/>
                        <a:t>系列服务器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SAN Volume Controller</a:t>
                      </a: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395288" y="9525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IBM Ensembles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宋体" charset="-122"/>
              </a:rPr>
              <a:t>基础设施层</a:t>
            </a:r>
            <a:endParaRPr lang="en-US" altLang="zh-CN" smtClean="0">
              <a:ea typeface="宋体" charset="-122"/>
            </a:endParaRPr>
          </a:p>
          <a:p>
            <a:r>
              <a:rPr lang="zh-CN" altLang="zh-CN" smtClean="0">
                <a:ea typeface="宋体" charset="-122"/>
              </a:rPr>
              <a:t>消除物</a:t>
            </a:r>
            <a:r>
              <a:rPr lang="zh-CN" altLang="en-US" smtClean="0">
                <a:ea typeface="宋体" charset="-122"/>
              </a:rPr>
              <a:t>理</a:t>
            </a:r>
            <a:r>
              <a:rPr lang="zh-CN" altLang="zh-CN" smtClean="0">
                <a:ea typeface="宋体" charset="-122"/>
              </a:rPr>
              <a:t>资源之间的边界</a:t>
            </a:r>
            <a:endParaRPr lang="en-US" altLang="zh-CN" smtClean="0">
              <a:ea typeface="宋体" charset="-122"/>
            </a:endParaRPr>
          </a:p>
          <a:p>
            <a:pPr lvl="1"/>
            <a:r>
              <a:rPr lang="zh-CN" altLang="zh-CN" smtClean="0">
                <a:latin typeface="Arial" charset="0"/>
                <a:ea typeface="宋体" charset="-122"/>
              </a:rPr>
              <a:t>底层是一组由网络连接的物</a:t>
            </a:r>
            <a:r>
              <a:rPr lang="zh-CN" altLang="en-US" smtClean="0">
                <a:latin typeface="Arial" charset="0"/>
                <a:ea typeface="宋体" charset="-122"/>
              </a:rPr>
              <a:t>理</a:t>
            </a:r>
            <a:r>
              <a:rPr lang="zh-CN" altLang="zh-CN" smtClean="0">
                <a:latin typeface="Arial" charset="0"/>
                <a:ea typeface="宋体" charset="-122"/>
              </a:rPr>
              <a:t>资源，通过虚拟化技术被抽象为资源池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zh-CN" smtClean="0">
                <a:latin typeface="Arial" charset="0"/>
                <a:ea typeface="宋体" charset="-122"/>
              </a:rPr>
              <a:t>资源池是一个可扩展、可管理的单一系统，通过统一的接口向上层提供服务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zh-CN" smtClean="0">
                <a:latin typeface="Arial" charset="0"/>
                <a:ea typeface="宋体" charset="-122"/>
              </a:rPr>
              <a:t>具有自下而上贯穿整个基础设施层的管理能力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zh-CN" smtClean="0">
                <a:latin typeface="Arial" charset="0"/>
                <a:ea typeface="宋体" charset="-122"/>
              </a:rPr>
              <a:t>负责物理平台、虚拟化层和资源池中资源的规划、创建、组装和调整等任务</a:t>
            </a:r>
            <a:r>
              <a:rPr lang="zh-CN" altLang="en-US" smtClean="0">
                <a:latin typeface="Arial" charset="0"/>
                <a:ea typeface="宋体" charset="-122"/>
              </a:rPr>
              <a:t>。</a:t>
            </a:r>
            <a:endParaRPr lang="zh-CN" altLang="zh-CN" smtClean="0">
              <a:latin typeface="Arial" charset="0"/>
              <a:ea typeface="宋体" charset="-122"/>
            </a:endParaRPr>
          </a:p>
          <a:p>
            <a:pPr lvl="1">
              <a:buFont typeface="Wingdings" pitchFamily="2" charset="2"/>
              <a:buNone/>
            </a:pPr>
            <a:endParaRPr lang="zh-CN" altLang="zh-CN" smtClean="0">
              <a:latin typeface="Arial" charset="0"/>
              <a:ea typeface="宋体" charset="-122"/>
            </a:endParaRPr>
          </a:p>
          <a:p>
            <a:pPr lvl="1"/>
            <a:endParaRPr lang="zh-CN" altLang="zh-CN" smtClean="0">
              <a:latin typeface="Arial" charset="0"/>
              <a:ea typeface="宋体" charset="-122"/>
            </a:endParaRPr>
          </a:p>
          <a:p>
            <a:pPr lvl="1"/>
            <a:endParaRPr lang="zh-CN" altLang="zh-CN" smtClean="0">
              <a:latin typeface="Arial" charset="0"/>
              <a:ea typeface="宋体" charset="-122"/>
            </a:endParaRPr>
          </a:p>
          <a:p>
            <a:pPr lvl="1"/>
            <a:endParaRPr lang="zh-CN" altLang="en-US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>
          <a:xfrm>
            <a:off x="468313" y="-9525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IBM Ensembles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23556" name="Picture 4" descr="图片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28775"/>
            <a:ext cx="7346950" cy="441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IBM Ensembles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mtClean="0">
                <a:ea typeface="宋体" charset="-122"/>
              </a:rPr>
              <a:t>计算资源</a:t>
            </a:r>
            <a:endParaRPr lang="en-US" altLang="zh-CN" smtClean="0">
              <a:ea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zh-CN" altLang="en-US" smtClean="0">
                <a:latin typeface="Arial" charset="0"/>
                <a:ea typeface="宋体" charset="-122"/>
              </a:rPr>
              <a:t>服务器</a:t>
            </a:r>
            <a:r>
              <a:rPr lang="en-US" altLang="zh-CN" smtClean="0">
                <a:latin typeface="Arial" charset="0"/>
                <a:ea typeface="宋体" charset="-122"/>
              </a:rPr>
              <a:t>Ensemble</a:t>
            </a:r>
          </a:p>
          <a:p>
            <a:pPr>
              <a:lnSpc>
                <a:spcPct val="90000"/>
              </a:lnSpc>
            </a:pPr>
            <a:r>
              <a:rPr lang="zh-CN" altLang="en-US" smtClean="0">
                <a:ea typeface="宋体" charset="-122"/>
              </a:rPr>
              <a:t>网络资源</a:t>
            </a:r>
            <a:endParaRPr lang="en-US" altLang="zh-CN" smtClean="0">
              <a:ea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zh-CN" altLang="en-US" smtClean="0">
                <a:latin typeface="Arial" charset="0"/>
                <a:ea typeface="宋体" charset="-122"/>
              </a:rPr>
              <a:t>网络</a:t>
            </a:r>
            <a:r>
              <a:rPr lang="en-US" altLang="zh-CN" smtClean="0">
                <a:latin typeface="Arial" charset="0"/>
                <a:ea typeface="宋体" charset="-122"/>
              </a:rPr>
              <a:t>Ensemble</a:t>
            </a:r>
          </a:p>
          <a:p>
            <a:pPr>
              <a:lnSpc>
                <a:spcPct val="90000"/>
              </a:lnSpc>
            </a:pPr>
            <a:r>
              <a:rPr lang="zh-CN" altLang="en-US" smtClean="0">
                <a:ea typeface="宋体" charset="-122"/>
              </a:rPr>
              <a:t>存储资源</a:t>
            </a:r>
            <a:endParaRPr lang="en-US" altLang="zh-CN" smtClean="0">
              <a:ea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zh-CN" altLang="en-US" smtClean="0">
                <a:latin typeface="Arial" charset="0"/>
                <a:ea typeface="宋体" charset="-122"/>
              </a:rPr>
              <a:t>存储</a:t>
            </a:r>
            <a:r>
              <a:rPr lang="en-US" altLang="zh-CN" smtClean="0">
                <a:latin typeface="Arial" charset="0"/>
                <a:ea typeface="宋体" charset="-122"/>
              </a:rPr>
              <a:t>Ensemble</a:t>
            </a:r>
          </a:p>
          <a:p>
            <a:pPr>
              <a:lnSpc>
                <a:spcPct val="90000"/>
              </a:lnSpc>
            </a:pPr>
            <a:r>
              <a:rPr lang="zh-CN" altLang="en-US" smtClean="0">
                <a:ea typeface="宋体" charset="-122"/>
              </a:rPr>
              <a:t>服务接口</a:t>
            </a:r>
            <a:endParaRPr lang="en-US" altLang="zh-CN" smtClean="0">
              <a:ea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zh-CN" altLang="en-US" smtClean="0">
                <a:latin typeface="Arial" charset="0"/>
                <a:ea typeface="宋体" charset="-122"/>
              </a:rPr>
              <a:t>提供统一的操作接口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zh-CN" altLang="en-US" smtClean="0">
                <a:latin typeface="Arial" charset="0"/>
                <a:ea typeface="宋体" charset="-122"/>
              </a:rPr>
              <a:t>提供访问、获取、返回不同类型</a:t>
            </a:r>
            <a:r>
              <a:rPr lang="en-US" altLang="zh-CN" smtClean="0">
                <a:latin typeface="Arial" charset="0"/>
                <a:ea typeface="宋体" charset="-122"/>
              </a:rPr>
              <a:t>Ensemble</a:t>
            </a:r>
            <a:r>
              <a:rPr lang="zh-CN" altLang="en-US" smtClean="0">
                <a:latin typeface="Arial" charset="0"/>
                <a:ea typeface="宋体" charset="-122"/>
              </a:rPr>
              <a:t>资源的能力</a:t>
            </a:r>
            <a:endParaRPr lang="en-US" altLang="zh-CN" smtClean="0">
              <a:latin typeface="Arial" charset="0"/>
              <a:ea typeface="宋体" charset="-122"/>
            </a:endParaRPr>
          </a:p>
        </p:txBody>
      </p:sp>
      <p:graphicFrame>
        <p:nvGraphicFramePr>
          <p:cNvPr id="4" name="内容占位符 3"/>
          <p:cNvGraphicFramePr>
            <a:graphicFrameLocks/>
          </p:cNvGraphicFramePr>
          <p:nvPr/>
        </p:nvGraphicFramePr>
        <p:xfrm>
          <a:off x="3707904" y="1988840"/>
          <a:ext cx="475252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136</TotalTime>
  <Words>2441</Words>
  <Application>Microsoft Office PowerPoint</Application>
  <PresentationFormat>On-screen Show (4:3)</PresentationFormat>
  <Paragraphs>334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演示文稿设计模板</vt:lpstr>
      </vt:variant>
      <vt:variant>
        <vt:i4>2</vt:i4>
      </vt:variant>
      <vt:variant>
        <vt:lpstr>幻灯片标题</vt:lpstr>
      </vt:variant>
      <vt:variant>
        <vt:i4>45</vt:i4>
      </vt:variant>
    </vt:vector>
  </HeadingPairs>
  <TitlesOfParts>
    <vt:vector size="55" baseType="lpstr">
      <vt:lpstr>Arial</vt:lpstr>
      <vt:lpstr>宋体</vt:lpstr>
      <vt:lpstr>Verdana</vt:lpstr>
      <vt:lpstr>Wingdings</vt:lpstr>
      <vt:lpstr>Calibri</vt:lpstr>
      <vt:lpstr>Wingdings 2</vt:lpstr>
      <vt:lpstr>Lucida Sans Unicode</vt:lpstr>
      <vt:lpstr>黑体</vt:lpstr>
      <vt:lpstr>cdb2004c012l</vt:lpstr>
      <vt:lpstr>cdb2004c012l</vt:lpstr>
      <vt:lpstr>云计算的业界动态</vt:lpstr>
      <vt:lpstr>大纲</vt:lpstr>
      <vt:lpstr>IBM云计算战略</vt:lpstr>
      <vt:lpstr>IBM的优势</vt:lpstr>
      <vt:lpstr>IBM框架各层比较</vt:lpstr>
      <vt:lpstr>IBM IaaS</vt:lpstr>
      <vt:lpstr>IBM Ensembles</vt:lpstr>
      <vt:lpstr>IBM Ensembles</vt:lpstr>
      <vt:lpstr>IBM Ensembles</vt:lpstr>
      <vt:lpstr>不同Ensembles比较</vt:lpstr>
      <vt:lpstr>IBM TSAM</vt:lpstr>
      <vt:lpstr>IBM TSAM</vt:lpstr>
      <vt:lpstr>IBM TSAM</vt:lpstr>
      <vt:lpstr>IBM TSAM</vt:lpstr>
      <vt:lpstr>服务生命周期</vt:lpstr>
      <vt:lpstr>IBM WCA</vt:lpstr>
      <vt:lpstr>IBM WCA</vt:lpstr>
      <vt:lpstr>IBM WCA</vt:lpstr>
      <vt:lpstr>IBM LotusLive</vt:lpstr>
      <vt:lpstr>IBM LotusLive比较</vt:lpstr>
      <vt:lpstr>IBM RC2</vt:lpstr>
      <vt:lpstr>大纲</vt:lpstr>
      <vt:lpstr>概述</vt:lpstr>
      <vt:lpstr>Amazon S3</vt:lpstr>
      <vt:lpstr>安全性和可靠性</vt:lpstr>
      <vt:lpstr>Amazon SimpleDB</vt:lpstr>
      <vt:lpstr>Amazon SQS</vt:lpstr>
      <vt:lpstr>Amazon EC2</vt:lpstr>
      <vt:lpstr>大纲</vt:lpstr>
      <vt:lpstr>GAE</vt:lpstr>
      <vt:lpstr>Google云计算应用场景</vt:lpstr>
      <vt:lpstr>Google云计算应用场景</vt:lpstr>
      <vt:lpstr>Google云计算应用场景</vt:lpstr>
      <vt:lpstr>Google云计算应用场景</vt:lpstr>
      <vt:lpstr>Google云计算应用场景</vt:lpstr>
      <vt:lpstr>Google云计算应用场景</vt:lpstr>
      <vt:lpstr>Google云计算应用场景</vt:lpstr>
      <vt:lpstr>大纲</vt:lpstr>
      <vt:lpstr>Saleforce.com</vt:lpstr>
      <vt:lpstr>Force.com</vt:lpstr>
      <vt:lpstr>基础服务</vt:lpstr>
      <vt:lpstr>大纲</vt:lpstr>
      <vt:lpstr>Azure</vt:lpstr>
      <vt:lpstr>提供的服务</vt:lpstr>
      <vt:lpstr>幻灯片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移动平台开发</dc:title>
  <dc:creator>Yevon</dc:creator>
  <cp:lastModifiedBy>NaOH</cp:lastModifiedBy>
  <cp:revision>38</cp:revision>
  <dcterms:created xsi:type="dcterms:W3CDTF">2011-01-13T09:03:03Z</dcterms:created>
  <dcterms:modified xsi:type="dcterms:W3CDTF">2011-03-23T14:04:54Z</dcterms:modified>
</cp:coreProperties>
</file>