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16" r:id="rId3"/>
    <p:sldId id="277" r:id="rId4"/>
    <p:sldId id="279" r:id="rId5"/>
    <p:sldId id="281" r:id="rId6"/>
    <p:sldId id="282" r:id="rId7"/>
    <p:sldId id="283" r:id="rId8"/>
    <p:sldId id="284" r:id="rId9"/>
    <p:sldId id="320" r:id="rId10"/>
    <p:sldId id="290" r:id="rId11"/>
    <p:sldId id="291" r:id="rId12"/>
    <p:sldId id="318" r:id="rId13"/>
    <p:sldId id="319" r:id="rId14"/>
    <p:sldId id="292" r:id="rId15"/>
    <p:sldId id="317" r:id="rId16"/>
    <p:sldId id="293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22" r:id="rId25"/>
    <p:sldId id="304" r:id="rId26"/>
    <p:sldId id="321" r:id="rId27"/>
    <p:sldId id="323" r:id="rId28"/>
    <p:sldId id="326" r:id="rId29"/>
    <p:sldId id="327" r:id="rId30"/>
    <p:sldId id="331" r:id="rId31"/>
    <p:sldId id="328" r:id="rId32"/>
    <p:sldId id="329" r:id="rId33"/>
    <p:sldId id="330" r:id="rId34"/>
    <p:sldId id="332" r:id="rId35"/>
    <p:sldId id="347" r:id="rId36"/>
    <p:sldId id="348" r:id="rId37"/>
    <p:sldId id="349" r:id="rId38"/>
    <p:sldId id="350" r:id="rId39"/>
    <p:sldId id="324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25" r:id="rId55"/>
    <p:sldId id="276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24A67-9BFD-453B-B622-1D2690759E1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F24550-4BCE-425F-A77E-E666F7D604DF}" type="pres">
      <dgm:prSet presAssocID="{E7024A67-9BFD-453B-B622-1D2690759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E07ACC7-6A40-4A38-A5B3-0332485C81DE}" type="presOf" srcId="{E7024A67-9BFD-453B-B622-1D2690759E13}" destId="{52F24550-4BCE-425F-A77E-E666F7D60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AD8F196A-4031-4922-A1C4-42302A29F162}">
      <dgm:prSet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背景知识</a:t>
          </a:r>
          <a:endParaRPr lang="zh-CN" b="1" dirty="0">
            <a:solidFill>
              <a:schemeClr val="tx1"/>
            </a:solidFill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/>
      <dgm:spPr/>
      <dgm:t>
        <a:bodyPr/>
        <a:lstStyle/>
        <a:p>
          <a:r>
            <a:rPr lang="en-US" altLang="zh-CN" b="0" dirty="0" err="1" smtClean="0">
              <a:solidFill>
                <a:schemeClr val="tx1"/>
              </a:solidFill>
            </a:rPr>
            <a:t>Hadoop</a:t>
          </a:r>
          <a:r>
            <a:rPr lang="zh-CN" altLang="en-US" b="0" dirty="0" smtClean="0">
              <a:solidFill>
                <a:schemeClr val="tx1"/>
              </a:solidFill>
            </a:rPr>
            <a:t>简介</a:t>
          </a:r>
          <a:endParaRPr lang="zh-CN" b="0" dirty="0">
            <a:solidFill>
              <a:schemeClr val="tx1"/>
            </a:solidFill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MapReduce</a:t>
          </a:r>
          <a:endParaRPr lang="zh-CN" dirty="0">
            <a:solidFill>
              <a:schemeClr val="tx1"/>
            </a:solidFill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/>
      <dgm:spPr/>
      <dgm:t>
        <a:bodyPr/>
        <a:lstStyle/>
        <a:p>
          <a:r>
            <a:rPr lang="en-US" altLang="zh-CN" dirty="0" err="1" smtClean="0">
              <a:solidFill>
                <a:srgbClr val="FF0000"/>
              </a:solidFill>
            </a:rPr>
            <a:t>Hadoop</a:t>
          </a:r>
          <a:r>
            <a:rPr lang="zh-CN" altLang="en-US" dirty="0" smtClean="0">
              <a:solidFill>
                <a:srgbClr val="FF0000"/>
              </a:solidFill>
            </a:rPr>
            <a:t>应用</a:t>
          </a:r>
          <a:endParaRPr lang="zh-CN" dirty="0">
            <a:solidFill>
              <a:srgbClr val="FF0000"/>
            </a:solidFill>
          </a:endParaRPr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896B71F-5858-481E-A7FD-E4267A32D86A}" srcId="{DE591FF6-E2C5-4903-A9F2-1207833A994B}" destId="{E75DB8F7-0422-415A-BF99-3F26D4F74FDD}" srcOrd="1" destOrd="0" parTransId="{98874F3F-02AB-4873-9423-7850353DFAFD}" sibTransId="{41A52D02-639F-4849-9C50-7C60CC83B9E9}"/>
    <dgm:cxn modelId="{4EDD2DD9-2189-4DFE-A4FE-9B8A6591F13A}" type="presOf" srcId="{E75DB8F7-0422-415A-BF99-3F26D4F74FDD}" destId="{130ECCF3-039C-4773-B794-B5A0805F1D90}" srcOrd="0" destOrd="0" presId="urn:microsoft.com/office/officeart/2005/8/layout/vList3#1"/>
    <dgm:cxn modelId="{FF6B686D-CE7D-47FC-B287-3DB3FDAD5C05}" type="presOf" srcId="{DE591FF6-E2C5-4903-A9F2-1207833A994B}" destId="{032E2D2F-28C2-4956-B116-6678EE29673C}" srcOrd="0" destOrd="0" presId="urn:microsoft.com/office/officeart/2005/8/layout/vList3#1"/>
    <dgm:cxn modelId="{F5961F63-43C4-4071-8912-7445E65B48C7}" type="presOf" srcId="{3DBB7BFB-7850-4C38-AB58-41D0D8E97EBB}" destId="{645B40C6-4C39-4ED6-9BA4-AEE96407BA64}" srcOrd="0" destOrd="0" presId="urn:microsoft.com/office/officeart/2005/8/layout/vList3#1"/>
    <dgm:cxn modelId="{7D958FA2-F74E-40B5-9ACB-BDD48D031777}" srcId="{DE591FF6-E2C5-4903-A9F2-1207833A994B}" destId="{39679CC7-8BE0-4B21-A26C-566693734E74}" srcOrd="2" destOrd="0" parTransId="{980430BF-7DB9-42E9-92BB-C3F610E1E157}" sibTransId="{8F48C188-41FF-4BAC-8D18-4D8472F6E458}"/>
    <dgm:cxn modelId="{898421FD-179D-4059-AA35-AB6CA035DE59}" type="presOf" srcId="{AD8F196A-4031-4922-A1C4-42302A29F162}" destId="{969DEB1A-FB46-44E1-8895-394F9E2F1095}" srcOrd="0" destOrd="0" presId="urn:microsoft.com/office/officeart/2005/8/layout/vList3#1"/>
    <dgm:cxn modelId="{E6087FA3-884A-45E5-9F3B-5E978508EEBB}" type="presOf" srcId="{39679CC7-8BE0-4B21-A26C-566693734E74}" destId="{92739647-B660-47B9-B6FF-539CD97519AA}" srcOrd="0" destOrd="0" presId="urn:microsoft.com/office/officeart/2005/8/layout/vList3#1"/>
    <dgm:cxn modelId="{21719594-0150-42A6-82DE-5604DC5E6358}" srcId="{DE591FF6-E2C5-4903-A9F2-1207833A994B}" destId="{AD8F196A-4031-4922-A1C4-42302A29F162}" srcOrd="0" destOrd="0" parTransId="{2F7C9D70-EA93-403C-9AAA-CCD354A570E7}" sibTransId="{AFFF5351-6417-488F-AF33-E274DFA8962F}"/>
    <dgm:cxn modelId="{267CB7CB-29B2-4BDA-906C-63AE9A8094BE}" srcId="{DE591FF6-E2C5-4903-A9F2-1207833A994B}" destId="{3DBB7BFB-7850-4C38-AB58-41D0D8E97EBB}" srcOrd="3" destOrd="0" parTransId="{D15B839E-1465-488E-BBD1-6853174E2D0E}" sibTransId="{A0C5D529-40F9-4645-8AF6-C22C84BAC4FA}"/>
    <dgm:cxn modelId="{F7171A79-DE69-4B25-B82E-479DFFBBCF10}" type="presParOf" srcId="{032E2D2F-28C2-4956-B116-6678EE29673C}" destId="{CB23C18A-B03F-47B0-AB92-A1634BCD54FD}" srcOrd="0" destOrd="0" presId="urn:microsoft.com/office/officeart/2005/8/layout/vList3#1"/>
    <dgm:cxn modelId="{97647D7F-1573-477E-9132-B11923B948F3}" type="presParOf" srcId="{CB23C18A-B03F-47B0-AB92-A1634BCD54FD}" destId="{3D17A84F-D8BB-4ABC-B2B0-D5918EDE008C}" srcOrd="0" destOrd="0" presId="urn:microsoft.com/office/officeart/2005/8/layout/vList3#1"/>
    <dgm:cxn modelId="{C4F2BF74-69B4-4360-8205-EA1C4CCF2286}" type="presParOf" srcId="{CB23C18A-B03F-47B0-AB92-A1634BCD54FD}" destId="{969DEB1A-FB46-44E1-8895-394F9E2F1095}" srcOrd="1" destOrd="0" presId="urn:microsoft.com/office/officeart/2005/8/layout/vList3#1"/>
    <dgm:cxn modelId="{6D4E2721-F37E-418B-A5F7-B5AFDF60427F}" type="presParOf" srcId="{032E2D2F-28C2-4956-B116-6678EE29673C}" destId="{2F4AB55E-3C89-4562-82B4-42C2477EDD52}" srcOrd="1" destOrd="0" presId="urn:microsoft.com/office/officeart/2005/8/layout/vList3#1"/>
    <dgm:cxn modelId="{C0DC6746-B57A-4E61-BC79-5F9274C4963C}" type="presParOf" srcId="{032E2D2F-28C2-4956-B116-6678EE29673C}" destId="{1F9C25CA-C3A1-4598-BCBA-DC8CABE3FC91}" srcOrd="2" destOrd="0" presId="urn:microsoft.com/office/officeart/2005/8/layout/vList3#1"/>
    <dgm:cxn modelId="{F9DA8594-9201-42B8-BC99-0A697E395506}" type="presParOf" srcId="{1F9C25CA-C3A1-4598-BCBA-DC8CABE3FC91}" destId="{A9BEDDF8-89C6-4166-9093-BC8AF08FE7E6}" srcOrd="0" destOrd="0" presId="urn:microsoft.com/office/officeart/2005/8/layout/vList3#1"/>
    <dgm:cxn modelId="{058F836F-382C-4ED6-A49B-13CB1FBF6A2D}" type="presParOf" srcId="{1F9C25CA-C3A1-4598-BCBA-DC8CABE3FC91}" destId="{130ECCF3-039C-4773-B794-B5A0805F1D90}" srcOrd="1" destOrd="0" presId="urn:microsoft.com/office/officeart/2005/8/layout/vList3#1"/>
    <dgm:cxn modelId="{41B73DA4-DDF8-40A7-A481-701970E88C5B}" type="presParOf" srcId="{032E2D2F-28C2-4956-B116-6678EE29673C}" destId="{161498B1-B7CC-4999-A87D-FCEFE723E026}" srcOrd="3" destOrd="0" presId="urn:microsoft.com/office/officeart/2005/8/layout/vList3#1"/>
    <dgm:cxn modelId="{832404B8-FA4E-4F51-AB04-D91A133AF0EA}" type="presParOf" srcId="{032E2D2F-28C2-4956-B116-6678EE29673C}" destId="{1488589F-2D95-451E-8155-F2554BC7A6C3}" srcOrd="4" destOrd="0" presId="urn:microsoft.com/office/officeart/2005/8/layout/vList3#1"/>
    <dgm:cxn modelId="{BFC0A3A0-9775-4929-97CE-2069A4467AE1}" type="presParOf" srcId="{1488589F-2D95-451E-8155-F2554BC7A6C3}" destId="{8DA317EA-18DA-499E-88ED-5D9D18C830FB}" srcOrd="0" destOrd="0" presId="urn:microsoft.com/office/officeart/2005/8/layout/vList3#1"/>
    <dgm:cxn modelId="{CC005A44-C3CC-4234-9064-85B1B51DEA7B}" type="presParOf" srcId="{1488589F-2D95-451E-8155-F2554BC7A6C3}" destId="{92739647-B660-47B9-B6FF-539CD97519AA}" srcOrd="1" destOrd="0" presId="urn:microsoft.com/office/officeart/2005/8/layout/vList3#1"/>
    <dgm:cxn modelId="{AD7F1CAD-96CD-4576-8546-528351ACDAE1}" type="presParOf" srcId="{032E2D2F-28C2-4956-B116-6678EE29673C}" destId="{3CD157E4-DF71-4F61-9FBC-C5A31EFCE995}" srcOrd="5" destOrd="0" presId="urn:microsoft.com/office/officeart/2005/8/layout/vList3#1"/>
    <dgm:cxn modelId="{DE55647E-90E0-437F-83F2-1F6C37C1BE88}" type="presParOf" srcId="{032E2D2F-28C2-4956-B116-6678EE29673C}" destId="{84038C1B-23EE-4BDA-8026-E012E309FEF8}" srcOrd="6" destOrd="0" presId="urn:microsoft.com/office/officeart/2005/8/layout/vList3#1"/>
    <dgm:cxn modelId="{669396BF-EC33-45D7-A26C-C3AB5344FB1C}" type="presParOf" srcId="{84038C1B-23EE-4BDA-8026-E012E309FEF8}" destId="{8CC549A6-740E-4CE5-8425-ED0CDFAF3729}" srcOrd="0" destOrd="0" presId="urn:microsoft.com/office/officeart/2005/8/layout/vList3#1"/>
    <dgm:cxn modelId="{9923442E-D980-4672-8BE6-446993908BB8}" type="presParOf" srcId="{84038C1B-23EE-4BDA-8026-E012E309FEF8}" destId="{645B40C6-4C39-4ED6-9BA4-AEE96407BA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AD8F196A-4031-4922-A1C4-42302A29F162}">
      <dgm:prSet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背景知识</a:t>
          </a:r>
          <a:endParaRPr lang="zh-CN" b="1" dirty="0">
            <a:solidFill>
              <a:srgbClr val="FF0000"/>
            </a:solidFill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/>
      <dgm:spPr/>
      <dgm:t>
        <a:bodyPr/>
        <a:lstStyle/>
        <a:p>
          <a:r>
            <a:rPr lang="en-US" altLang="zh-CN" b="0" dirty="0" err="1" smtClean="0">
              <a:solidFill>
                <a:schemeClr val="tx1"/>
              </a:solidFill>
            </a:rPr>
            <a:t>Hadoop</a:t>
          </a:r>
          <a:r>
            <a:rPr lang="zh-CN" altLang="en-US" b="0" dirty="0" smtClean="0">
              <a:solidFill>
                <a:schemeClr val="tx1"/>
              </a:solidFill>
            </a:rPr>
            <a:t>简介</a:t>
          </a:r>
          <a:endParaRPr lang="zh-CN" b="0" dirty="0">
            <a:solidFill>
              <a:schemeClr val="tx1"/>
            </a:solidFill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/>
      <dgm:spPr/>
      <dgm:t>
        <a:bodyPr/>
        <a:lstStyle/>
        <a:p>
          <a:r>
            <a:rPr lang="en-US" altLang="zh-CN" dirty="0" smtClean="0"/>
            <a:t>MapReduce</a:t>
          </a:r>
          <a:endParaRPr lang="zh-CN" dirty="0"/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/>
      <dgm:spPr/>
      <dgm:t>
        <a:bodyPr/>
        <a:lstStyle/>
        <a:p>
          <a:r>
            <a:rPr lang="en-US" altLang="zh-CN" dirty="0" err="1" smtClean="0"/>
            <a:t>Hadoop</a:t>
          </a:r>
          <a:r>
            <a:rPr lang="zh-CN" altLang="en-US" dirty="0" smtClean="0"/>
            <a:t>应用</a:t>
          </a:r>
          <a:endParaRPr lang="zh-CN" dirty="0"/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58FA2-F74E-40B5-9ACB-BDD48D031777}" srcId="{DE591FF6-E2C5-4903-A9F2-1207833A994B}" destId="{39679CC7-8BE0-4B21-A26C-566693734E74}" srcOrd="2" destOrd="0" parTransId="{980430BF-7DB9-42E9-92BB-C3F610E1E157}" sibTransId="{8F48C188-41FF-4BAC-8D18-4D8472F6E458}"/>
    <dgm:cxn modelId="{A1413D05-FA9E-4D08-B6E3-4EF8A053A713}" type="presOf" srcId="{DE591FF6-E2C5-4903-A9F2-1207833A994B}" destId="{032E2D2F-28C2-4956-B116-6678EE29673C}" srcOrd="0" destOrd="0" presId="urn:microsoft.com/office/officeart/2005/8/layout/vList3#1"/>
    <dgm:cxn modelId="{21719594-0150-42A6-82DE-5604DC5E6358}" srcId="{DE591FF6-E2C5-4903-A9F2-1207833A994B}" destId="{AD8F196A-4031-4922-A1C4-42302A29F162}" srcOrd="0" destOrd="0" parTransId="{2F7C9D70-EA93-403C-9AAA-CCD354A570E7}" sibTransId="{AFFF5351-6417-488F-AF33-E274DFA8962F}"/>
    <dgm:cxn modelId="{1896B71F-5858-481E-A7FD-E4267A32D86A}" srcId="{DE591FF6-E2C5-4903-A9F2-1207833A994B}" destId="{E75DB8F7-0422-415A-BF99-3F26D4F74FDD}" srcOrd="1" destOrd="0" parTransId="{98874F3F-02AB-4873-9423-7850353DFAFD}" sibTransId="{41A52D02-639F-4849-9C50-7C60CC83B9E9}"/>
    <dgm:cxn modelId="{3033E144-8235-46B5-9447-F3A54AA1515C}" type="presOf" srcId="{3DBB7BFB-7850-4C38-AB58-41D0D8E97EBB}" destId="{645B40C6-4C39-4ED6-9BA4-AEE96407BA64}" srcOrd="0" destOrd="0" presId="urn:microsoft.com/office/officeart/2005/8/layout/vList3#1"/>
    <dgm:cxn modelId="{52253329-FA17-45AC-9B06-5C510D09DCD3}" type="presOf" srcId="{E75DB8F7-0422-415A-BF99-3F26D4F74FDD}" destId="{130ECCF3-039C-4773-B794-B5A0805F1D90}" srcOrd="0" destOrd="0" presId="urn:microsoft.com/office/officeart/2005/8/layout/vList3#1"/>
    <dgm:cxn modelId="{142D069C-2068-479F-83F5-D05103CDBA18}" type="presOf" srcId="{39679CC7-8BE0-4B21-A26C-566693734E74}" destId="{92739647-B660-47B9-B6FF-539CD97519AA}" srcOrd="0" destOrd="0" presId="urn:microsoft.com/office/officeart/2005/8/layout/vList3#1"/>
    <dgm:cxn modelId="{2DBFE1BB-90B6-4A6F-8878-9AA67D0EF1ED}" type="presOf" srcId="{AD8F196A-4031-4922-A1C4-42302A29F162}" destId="{969DEB1A-FB46-44E1-8895-394F9E2F1095}" srcOrd="0" destOrd="0" presId="urn:microsoft.com/office/officeart/2005/8/layout/vList3#1"/>
    <dgm:cxn modelId="{267CB7CB-29B2-4BDA-906C-63AE9A8094BE}" srcId="{DE591FF6-E2C5-4903-A9F2-1207833A994B}" destId="{3DBB7BFB-7850-4C38-AB58-41D0D8E97EBB}" srcOrd="3" destOrd="0" parTransId="{D15B839E-1465-488E-BBD1-6853174E2D0E}" sibTransId="{A0C5D529-40F9-4645-8AF6-C22C84BAC4FA}"/>
    <dgm:cxn modelId="{01957535-BBFC-43F4-A512-6E3726FC6AC3}" type="presParOf" srcId="{032E2D2F-28C2-4956-B116-6678EE29673C}" destId="{CB23C18A-B03F-47B0-AB92-A1634BCD54FD}" srcOrd="0" destOrd="0" presId="urn:microsoft.com/office/officeart/2005/8/layout/vList3#1"/>
    <dgm:cxn modelId="{1935F661-76D1-4502-8FA2-4476AAFC9A29}" type="presParOf" srcId="{CB23C18A-B03F-47B0-AB92-A1634BCD54FD}" destId="{3D17A84F-D8BB-4ABC-B2B0-D5918EDE008C}" srcOrd="0" destOrd="0" presId="urn:microsoft.com/office/officeart/2005/8/layout/vList3#1"/>
    <dgm:cxn modelId="{3F921661-0D4F-447D-AA04-956303535693}" type="presParOf" srcId="{CB23C18A-B03F-47B0-AB92-A1634BCD54FD}" destId="{969DEB1A-FB46-44E1-8895-394F9E2F1095}" srcOrd="1" destOrd="0" presId="urn:microsoft.com/office/officeart/2005/8/layout/vList3#1"/>
    <dgm:cxn modelId="{6B57A362-0419-4E0B-8E5F-A759BA46CE82}" type="presParOf" srcId="{032E2D2F-28C2-4956-B116-6678EE29673C}" destId="{2F4AB55E-3C89-4562-82B4-42C2477EDD52}" srcOrd="1" destOrd="0" presId="urn:microsoft.com/office/officeart/2005/8/layout/vList3#1"/>
    <dgm:cxn modelId="{400B63A6-53F1-4977-935D-173E60753C49}" type="presParOf" srcId="{032E2D2F-28C2-4956-B116-6678EE29673C}" destId="{1F9C25CA-C3A1-4598-BCBA-DC8CABE3FC91}" srcOrd="2" destOrd="0" presId="urn:microsoft.com/office/officeart/2005/8/layout/vList3#1"/>
    <dgm:cxn modelId="{A1D2C813-118E-4A8D-BD81-0F3D769E74F3}" type="presParOf" srcId="{1F9C25CA-C3A1-4598-BCBA-DC8CABE3FC91}" destId="{A9BEDDF8-89C6-4166-9093-BC8AF08FE7E6}" srcOrd="0" destOrd="0" presId="urn:microsoft.com/office/officeart/2005/8/layout/vList3#1"/>
    <dgm:cxn modelId="{7C82110D-CF12-4E3C-9ADD-508AE6CD4ACA}" type="presParOf" srcId="{1F9C25CA-C3A1-4598-BCBA-DC8CABE3FC91}" destId="{130ECCF3-039C-4773-B794-B5A0805F1D90}" srcOrd="1" destOrd="0" presId="urn:microsoft.com/office/officeart/2005/8/layout/vList3#1"/>
    <dgm:cxn modelId="{ED1F9EF5-3663-40C5-B846-AB4B6E901832}" type="presParOf" srcId="{032E2D2F-28C2-4956-B116-6678EE29673C}" destId="{161498B1-B7CC-4999-A87D-FCEFE723E026}" srcOrd="3" destOrd="0" presId="urn:microsoft.com/office/officeart/2005/8/layout/vList3#1"/>
    <dgm:cxn modelId="{86308568-4655-4442-96D5-CDFD0CF756C2}" type="presParOf" srcId="{032E2D2F-28C2-4956-B116-6678EE29673C}" destId="{1488589F-2D95-451E-8155-F2554BC7A6C3}" srcOrd="4" destOrd="0" presId="urn:microsoft.com/office/officeart/2005/8/layout/vList3#1"/>
    <dgm:cxn modelId="{C66B6D41-F60A-43CB-BCD2-531A295DE05A}" type="presParOf" srcId="{1488589F-2D95-451E-8155-F2554BC7A6C3}" destId="{8DA317EA-18DA-499E-88ED-5D9D18C830FB}" srcOrd="0" destOrd="0" presId="urn:microsoft.com/office/officeart/2005/8/layout/vList3#1"/>
    <dgm:cxn modelId="{629755A3-5911-43B8-B096-179FD0D5589A}" type="presParOf" srcId="{1488589F-2D95-451E-8155-F2554BC7A6C3}" destId="{92739647-B660-47B9-B6FF-539CD97519AA}" srcOrd="1" destOrd="0" presId="urn:microsoft.com/office/officeart/2005/8/layout/vList3#1"/>
    <dgm:cxn modelId="{84E2A13B-A248-4C85-891F-72593BAD63B1}" type="presParOf" srcId="{032E2D2F-28C2-4956-B116-6678EE29673C}" destId="{3CD157E4-DF71-4F61-9FBC-C5A31EFCE995}" srcOrd="5" destOrd="0" presId="urn:microsoft.com/office/officeart/2005/8/layout/vList3#1"/>
    <dgm:cxn modelId="{E5E2D11C-740E-4E5D-BBD9-63A7C564A058}" type="presParOf" srcId="{032E2D2F-28C2-4956-B116-6678EE29673C}" destId="{84038C1B-23EE-4BDA-8026-E012E309FEF8}" srcOrd="6" destOrd="0" presId="urn:microsoft.com/office/officeart/2005/8/layout/vList3#1"/>
    <dgm:cxn modelId="{8835EBE7-E2FE-43EE-895E-0FB5B9D24790}" type="presParOf" srcId="{84038C1B-23EE-4BDA-8026-E012E309FEF8}" destId="{8CC549A6-740E-4CE5-8425-ED0CDFAF3729}" srcOrd="0" destOrd="0" presId="urn:microsoft.com/office/officeart/2005/8/layout/vList3#1"/>
    <dgm:cxn modelId="{A72C434C-65F8-4283-8218-83F43CC7A8BE}" type="presParOf" srcId="{84038C1B-23EE-4BDA-8026-E012E309FEF8}" destId="{645B40C6-4C39-4ED6-9BA4-AEE96407BA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3FD54-8D15-4F97-A336-E9B98259C99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985FE58-8051-4837-9281-D67501553A61}">
      <dgm:prSet phldrT="[文本]" custT="1"/>
      <dgm:spPr/>
      <dgm:t>
        <a:bodyPr/>
        <a:lstStyle/>
        <a:p>
          <a:r>
            <a:rPr lang="zh-CN" altLang="en-US" sz="2000" smtClean="0"/>
            <a:t>应用向互联网迁移</a:t>
          </a:r>
          <a:endParaRPr lang="zh-CN" altLang="en-US" sz="2000"/>
        </a:p>
      </dgm:t>
    </dgm:pt>
    <dgm:pt modelId="{4DC8841A-2576-488F-9FF7-83A0F38771BA}" type="parTrans" cxnId="{7C1C9F61-1B0D-4462-9A32-CACD3053D573}">
      <dgm:prSet/>
      <dgm:spPr/>
      <dgm:t>
        <a:bodyPr/>
        <a:lstStyle/>
        <a:p>
          <a:endParaRPr lang="zh-CN" altLang="en-US" sz="2000"/>
        </a:p>
      </dgm:t>
    </dgm:pt>
    <dgm:pt modelId="{CF89A439-C4EC-4B1B-A81F-34796ED92DF2}" type="sibTrans" cxnId="{7C1C9F61-1B0D-4462-9A32-CACD3053D573}">
      <dgm:prSet/>
      <dgm:spPr/>
      <dgm:t>
        <a:bodyPr/>
        <a:lstStyle/>
        <a:p>
          <a:endParaRPr lang="zh-CN" altLang="en-US" sz="2000"/>
        </a:p>
      </dgm:t>
    </dgm:pt>
    <dgm:pt modelId="{EED35A95-D896-4557-9A07-E72030ED3B19}">
      <dgm:prSet custT="1"/>
      <dgm:spPr/>
      <dgm:t>
        <a:bodyPr/>
        <a:lstStyle/>
        <a:p>
          <a:r>
            <a:rPr lang="zh-CN" altLang="en-US" sz="2000" smtClean="0"/>
            <a:t>数据向互联网迁移</a:t>
          </a:r>
          <a:endParaRPr lang="zh-CN" altLang="en-US" sz="2000"/>
        </a:p>
      </dgm:t>
    </dgm:pt>
    <dgm:pt modelId="{B96496E1-48EB-4080-B676-7DEA65E3DD48}" type="parTrans" cxnId="{BDD11C24-DD8B-4938-9332-9348473FFB78}">
      <dgm:prSet/>
      <dgm:spPr/>
      <dgm:t>
        <a:bodyPr/>
        <a:lstStyle/>
        <a:p>
          <a:endParaRPr lang="zh-CN" altLang="en-US" sz="2000"/>
        </a:p>
      </dgm:t>
    </dgm:pt>
    <dgm:pt modelId="{EB6C6A3A-0B87-4FF1-A887-07FCB631A55B}" type="sibTrans" cxnId="{BDD11C24-DD8B-4938-9332-9348473FFB78}">
      <dgm:prSet/>
      <dgm:spPr/>
      <dgm:t>
        <a:bodyPr/>
        <a:lstStyle/>
        <a:p>
          <a:endParaRPr lang="zh-CN" altLang="en-US" sz="2000"/>
        </a:p>
      </dgm:t>
    </dgm:pt>
    <dgm:pt modelId="{BD129FFC-2C6C-4250-832B-4410FA4490CB}">
      <dgm:prSet custT="1"/>
      <dgm:spPr/>
      <dgm:t>
        <a:bodyPr/>
        <a:lstStyle/>
        <a:p>
          <a:r>
            <a:rPr lang="zh-CN" altLang="en-US" sz="2000" smtClean="0"/>
            <a:t>计算能力向互联网迁移</a:t>
          </a:r>
          <a:endParaRPr lang="zh-CN" altLang="en-US" sz="2000"/>
        </a:p>
      </dgm:t>
    </dgm:pt>
    <dgm:pt modelId="{F692834D-7536-475B-8D04-603ABD1B3FF4}" type="parTrans" cxnId="{045F7CDF-1CF1-4795-B9E8-FD2533C0227D}">
      <dgm:prSet/>
      <dgm:spPr/>
      <dgm:t>
        <a:bodyPr/>
        <a:lstStyle/>
        <a:p>
          <a:endParaRPr lang="zh-CN" altLang="en-US" sz="2000"/>
        </a:p>
      </dgm:t>
    </dgm:pt>
    <dgm:pt modelId="{EA0647E4-7AB6-4EAC-A149-F2EE5B09A521}" type="sibTrans" cxnId="{045F7CDF-1CF1-4795-B9E8-FD2533C0227D}">
      <dgm:prSet/>
      <dgm:spPr/>
      <dgm:t>
        <a:bodyPr/>
        <a:lstStyle/>
        <a:p>
          <a:endParaRPr lang="zh-CN" altLang="en-US" sz="2000"/>
        </a:p>
      </dgm:t>
    </dgm:pt>
    <dgm:pt modelId="{0F552FDA-0D94-426B-87F2-A252E4C6C3CA}">
      <dgm:prSet custT="1"/>
      <dgm:spPr/>
      <dgm:t>
        <a:bodyPr/>
        <a:lstStyle/>
        <a:p>
          <a:r>
            <a:rPr lang="zh-CN" altLang="en-US" sz="2000" smtClean="0"/>
            <a:t>存储空间向互联网迁移</a:t>
          </a:r>
          <a:endParaRPr lang="zh-CN" altLang="en-US" sz="2000"/>
        </a:p>
      </dgm:t>
    </dgm:pt>
    <dgm:pt modelId="{4366AC2F-19D3-4009-8C12-FC6A246902F6}" type="parTrans" cxnId="{62F5B5AB-E036-4642-8132-ECA1D0242C4D}">
      <dgm:prSet/>
      <dgm:spPr/>
      <dgm:t>
        <a:bodyPr/>
        <a:lstStyle/>
        <a:p>
          <a:endParaRPr lang="zh-CN" altLang="en-US" sz="2000"/>
        </a:p>
      </dgm:t>
    </dgm:pt>
    <dgm:pt modelId="{E24A930F-9435-45E7-9C00-6F243C91AAF2}" type="sibTrans" cxnId="{62F5B5AB-E036-4642-8132-ECA1D0242C4D}">
      <dgm:prSet/>
      <dgm:spPr/>
      <dgm:t>
        <a:bodyPr/>
        <a:lstStyle/>
        <a:p>
          <a:endParaRPr lang="zh-CN" altLang="en-US" sz="2000"/>
        </a:p>
      </dgm:t>
    </dgm:pt>
    <dgm:pt modelId="{A77E6D60-DC43-41FB-8D8E-4B694CC24B25}" type="pres">
      <dgm:prSet presAssocID="{D793FD54-8D15-4F97-A336-E9B98259C99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8353ACD-5297-4EFB-83F7-39F70D6332CE}" type="pres">
      <dgm:prSet presAssocID="{D793FD54-8D15-4F97-A336-E9B98259C994}" presName="diamond" presStyleLbl="bgShp" presStyleIdx="0" presStyleCnt="1"/>
      <dgm:spPr/>
    </dgm:pt>
    <dgm:pt modelId="{9F2B1DAC-0252-4201-9BA4-CC2CA18013C5}" type="pres">
      <dgm:prSet presAssocID="{D793FD54-8D15-4F97-A336-E9B98259C99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9C9C38-7EB6-461D-8078-F2C75EDCCFAD}" type="pres">
      <dgm:prSet presAssocID="{D793FD54-8D15-4F97-A336-E9B98259C99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5C47D3-D237-47B3-A8EF-E8BBE81A9893}" type="pres">
      <dgm:prSet presAssocID="{D793FD54-8D15-4F97-A336-E9B98259C99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D43DBF-0CC3-4EB4-97FD-B17AC99C1423}" type="pres">
      <dgm:prSet presAssocID="{D793FD54-8D15-4F97-A336-E9B98259C99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270188-C3A1-4F32-AE6E-5084661EC5B5}" type="presOf" srcId="{2985FE58-8051-4837-9281-D67501553A61}" destId="{9F2B1DAC-0252-4201-9BA4-CC2CA18013C5}" srcOrd="0" destOrd="0" presId="urn:microsoft.com/office/officeart/2005/8/layout/matrix3"/>
    <dgm:cxn modelId="{D2B5F920-43C6-408E-8E01-7258150460E4}" type="presOf" srcId="{0F552FDA-0D94-426B-87F2-A252E4C6C3CA}" destId="{58D43DBF-0CC3-4EB4-97FD-B17AC99C1423}" srcOrd="0" destOrd="0" presId="urn:microsoft.com/office/officeart/2005/8/layout/matrix3"/>
    <dgm:cxn modelId="{D0F8FFF7-1A92-48C1-B574-C6F889A9CC65}" type="presOf" srcId="{D793FD54-8D15-4F97-A336-E9B98259C994}" destId="{A77E6D60-DC43-41FB-8D8E-4B694CC24B25}" srcOrd="0" destOrd="0" presId="urn:microsoft.com/office/officeart/2005/8/layout/matrix3"/>
    <dgm:cxn modelId="{7C1C9F61-1B0D-4462-9A32-CACD3053D573}" srcId="{D793FD54-8D15-4F97-A336-E9B98259C994}" destId="{2985FE58-8051-4837-9281-D67501553A61}" srcOrd="0" destOrd="0" parTransId="{4DC8841A-2576-488F-9FF7-83A0F38771BA}" sibTransId="{CF89A439-C4EC-4B1B-A81F-34796ED92DF2}"/>
    <dgm:cxn modelId="{2F461E1B-1EC0-45F2-9789-7F4709D2C2AB}" type="presOf" srcId="{EED35A95-D896-4557-9A07-E72030ED3B19}" destId="{DA9C9C38-7EB6-461D-8078-F2C75EDCCFAD}" srcOrd="0" destOrd="0" presId="urn:microsoft.com/office/officeart/2005/8/layout/matrix3"/>
    <dgm:cxn modelId="{045F7CDF-1CF1-4795-B9E8-FD2533C0227D}" srcId="{D793FD54-8D15-4F97-A336-E9B98259C994}" destId="{BD129FFC-2C6C-4250-832B-4410FA4490CB}" srcOrd="2" destOrd="0" parTransId="{F692834D-7536-475B-8D04-603ABD1B3FF4}" sibTransId="{EA0647E4-7AB6-4EAC-A149-F2EE5B09A521}"/>
    <dgm:cxn modelId="{ABAA9058-559B-44C9-9FF3-3B7DAA2D0824}" type="presOf" srcId="{BD129FFC-2C6C-4250-832B-4410FA4490CB}" destId="{645C47D3-D237-47B3-A8EF-E8BBE81A9893}" srcOrd="0" destOrd="0" presId="urn:microsoft.com/office/officeart/2005/8/layout/matrix3"/>
    <dgm:cxn modelId="{BDD11C24-DD8B-4938-9332-9348473FFB78}" srcId="{D793FD54-8D15-4F97-A336-E9B98259C994}" destId="{EED35A95-D896-4557-9A07-E72030ED3B19}" srcOrd="1" destOrd="0" parTransId="{B96496E1-48EB-4080-B676-7DEA65E3DD48}" sibTransId="{EB6C6A3A-0B87-4FF1-A887-07FCB631A55B}"/>
    <dgm:cxn modelId="{62F5B5AB-E036-4642-8132-ECA1D0242C4D}" srcId="{D793FD54-8D15-4F97-A336-E9B98259C994}" destId="{0F552FDA-0D94-426B-87F2-A252E4C6C3CA}" srcOrd="3" destOrd="0" parTransId="{4366AC2F-19D3-4009-8C12-FC6A246902F6}" sibTransId="{E24A930F-9435-45E7-9C00-6F243C91AAF2}"/>
    <dgm:cxn modelId="{5B453547-0127-4E06-B2FB-4B62A0DB4CED}" type="presParOf" srcId="{A77E6D60-DC43-41FB-8D8E-4B694CC24B25}" destId="{98353ACD-5297-4EFB-83F7-39F70D6332CE}" srcOrd="0" destOrd="0" presId="urn:microsoft.com/office/officeart/2005/8/layout/matrix3"/>
    <dgm:cxn modelId="{69F52615-DA58-4050-B6A3-675E1B8CD868}" type="presParOf" srcId="{A77E6D60-DC43-41FB-8D8E-4B694CC24B25}" destId="{9F2B1DAC-0252-4201-9BA4-CC2CA18013C5}" srcOrd="1" destOrd="0" presId="urn:microsoft.com/office/officeart/2005/8/layout/matrix3"/>
    <dgm:cxn modelId="{BBF02A86-8DD8-47D6-9B3F-69292E2DA870}" type="presParOf" srcId="{A77E6D60-DC43-41FB-8D8E-4B694CC24B25}" destId="{DA9C9C38-7EB6-461D-8078-F2C75EDCCFAD}" srcOrd="2" destOrd="0" presId="urn:microsoft.com/office/officeart/2005/8/layout/matrix3"/>
    <dgm:cxn modelId="{CBCBC4CE-CA28-4A2F-A700-40FB35CAF081}" type="presParOf" srcId="{A77E6D60-DC43-41FB-8D8E-4B694CC24B25}" destId="{645C47D3-D237-47B3-A8EF-E8BBE81A9893}" srcOrd="3" destOrd="0" presId="urn:microsoft.com/office/officeart/2005/8/layout/matrix3"/>
    <dgm:cxn modelId="{76B1CCB1-9481-4985-A624-D3AF38EBD6E7}" type="presParOf" srcId="{A77E6D60-DC43-41FB-8D8E-4B694CC24B25}" destId="{58D43DBF-0CC3-4EB4-97FD-B17AC99C14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8B0349-79FD-4075-B67C-13729FD8F3BF}" type="doc">
      <dgm:prSet loTypeId="urn:microsoft.com/office/officeart/2005/8/layout/hierarchy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4EC0116-C5E6-4EF3-8308-5A0934293FAE}">
      <dgm:prSet phldrT="[文本]"/>
      <dgm:spPr/>
      <dgm:t>
        <a:bodyPr/>
        <a:lstStyle/>
        <a:p>
          <a:r>
            <a:rPr lang="en-US" altLang="zh-CN" err="1" smtClean="0"/>
            <a:t>SaaS</a:t>
          </a:r>
          <a:endParaRPr lang="zh-CN" altLang="en-US"/>
        </a:p>
      </dgm:t>
    </dgm:pt>
    <dgm:pt modelId="{DC1FB4C0-F488-4230-A576-49E561970801}" type="parTrans" cxnId="{E7BF56EB-4D1F-4B8D-9A79-581A2AEDB7DE}">
      <dgm:prSet/>
      <dgm:spPr/>
      <dgm:t>
        <a:bodyPr/>
        <a:lstStyle/>
        <a:p>
          <a:endParaRPr lang="zh-CN" altLang="en-US"/>
        </a:p>
      </dgm:t>
    </dgm:pt>
    <dgm:pt modelId="{DBFB1D8B-8B4B-4D34-A814-440BA4AB0D80}" type="sibTrans" cxnId="{E7BF56EB-4D1F-4B8D-9A79-581A2AEDB7DE}">
      <dgm:prSet/>
      <dgm:spPr/>
      <dgm:t>
        <a:bodyPr/>
        <a:lstStyle/>
        <a:p>
          <a:endParaRPr lang="zh-CN" altLang="en-US"/>
        </a:p>
      </dgm:t>
    </dgm:pt>
    <dgm:pt modelId="{08D55444-B729-410C-B637-AF064BB29A0D}">
      <dgm:prSet phldrT="[文本]"/>
      <dgm:spPr/>
      <dgm:t>
        <a:bodyPr/>
        <a:lstStyle/>
        <a:p>
          <a:r>
            <a:rPr lang="en-US" altLang="en-US" smtClean="0"/>
            <a:t>Google Docs</a:t>
          </a:r>
          <a:endParaRPr lang="zh-CN" altLang="en-US"/>
        </a:p>
      </dgm:t>
    </dgm:pt>
    <dgm:pt modelId="{9DED7004-4C61-4013-B532-9C2816C59374}" type="parTrans" cxnId="{C9A7EFC7-E571-4B6A-820B-89199745E3D3}">
      <dgm:prSet/>
      <dgm:spPr/>
      <dgm:t>
        <a:bodyPr/>
        <a:lstStyle/>
        <a:p>
          <a:endParaRPr lang="zh-CN" altLang="en-US"/>
        </a:p>
      </dgm:t>
    </dgm:pt>
    <dgm:pt modelId="{BC3740D9-A363-4F8E-9801-D47A99E61884}" type="sibTrans" cxnId="{C9A7EFC7-E571-4B6A-820B-89199745E3D3}">
      <dgm:prSet/>
      <dgm:spPr/>
      <dgm:t>
        <a:bodyPr/>
        <a:lstStyle/>
        <a:p>
          <a:endParaRPr lang="zh-CN" altLang="en-US"/>
        </a:p>
      </dgm:t>
    </dgm:pt>
    <dgm:pt modelId="{45292977-7CA2-4CA3-AFE9-047247871F7D}">
      <dgm:prSet phldrT="[文本]"/>
      <dgm:spPr/>
      <dgm:t>
        <a:bodyPr/>
        <a:lstStyle/>
        <a:p>
          <a:r>
            <a:rPr lang="en-US" altLang="zh-CN" err="1" smtClean="0"/>
            <a:t>PaaS</a:t>
          </a:r>
          <a:endParaRPr lang="zh-CN" altLang="en-US"/>
        </a:p>
      </dgm:t>
    </dgm:pt>
    <dgm:pt modelId="{255C629C-FAB2-437F-9C69-B0ADD1AB1DB3}" type="parTrans" cxnId="{ECB9584A-9116-4C64-91DC-9AD6B30691A7}">
      <dgm:prSet/>
      <dgm:spPr/>
      <dgm:t>
        <a:bodyPr/>
        <a:lstStyle/>
        <a:p>
          <a:endParaRPr lang="zh-CN" altLang="en-US"/>
        </a:p>
      </dgm:t>
    </dgm:pt>
    <dgm:pt modelId="{C9D61ED5-F151-4919-83BA-F1903AB32DCA}" type="sibTrans" cxnId="{ECB9584A-9116-4C64-91DC-9AD6B30691A7}">
      <dgm:prSet/>
      <dgm:spPr/>
      <dgm:t>
        <a:bodyPr/>
        <a:lstStyle/>
        <a:p>
          <a:endParaRPr lang="zh-CN" altLang="en-US"/>
        </a:p>
      </dgm:t>
    </dgm:pt>
    <dgm:pt modelId="{71A12396-F010-4244-B26B-4BC030C98982}">
      <dgm:prSet phldrT="[文本]"/>
      <dgm:spPr/>
      <dgm:t>
        <a:bodyPr/>
        <a:lstStyle/>
        <a:p>
          <a:r>
            <a:rPr lang="en-US" altLang="zh-CN" b="0" smtClean="0">
              <a:effectLst/>
            </a:rPr>
            <a:t>Google App Engine</a:t>
          </a:r>
          <a:endParaRPr lang="zh-CN" altLang="en-US" b="0">
            <a:effectLst/>
          </a:endParaRPr>
        </a:p>
      </dgm:t>
    </dgm:pt>
    <dgm:pt modelId="{2DBA1169-48A6-4D38-8948-2B0E430C261A}" type="parTrans" cxnId="{1145F9F3-3B64-4F15-8285-8CA9192D7B39}">
      <dgm:prSet/>
      <dgm:spPr/>
      <dgm:t>
        <a:bodyPr/>
        <a:lstStyle/>
        <a:p>
          <a:endParaRPr lang="zh-CN" altLang="en-US"/>
        </a:p>
      </dgm:t>
    </dgm:pt>
    <dgm:pt modelId="{1615B166-96C2-4C32-B41E-BF064811113E}" type="sibTrans" cxnId="{1145F9F3-3B64-4F15-8285-8CA9192D7B39}">
      <dgm:prSet/>
      <dgm:spPr/>
      <dgm:t>
        <a:bodyPr/>
        <a:lstStyle/>
        <a:p>
          <a:endParaRPr lang="zh-CN" altLang="en-US"/>
        </a:p>
      </dgm:t>
    </dgm:pt>
    <dgm:pt modelId="{25CC5095-3451-4D4E-87A6-A4F1C6FA3691}">
      <dgm:prSet/>
      <dgm:spPr/>
      <dgm:t>
        <a:bodyPr/>
        <a:lstStyle/>
        <a:p>
          <a:r>
            <a:rPr lang="en-US" altLang="en-US" smtClean="0"/>
            <a:t>Google Maps</a:t>
          </a:r>
          <a:endParaRPr lang="zh-CN" altLang="en-US"/>
        </a:p>
      </dgm:t>
    </dgm:pt>
    <dgm:pt modelId="{9D72E90A-1B36-4501-850E-BB664BC87E7E}" type="parTrans" cxnId="{9D6F8CCC-7C53-4087-8334-7CA0B8D60680}">
      <dgm:prSet/>
      <dgm:spPr/>
      <dgm:t>
        <a:bodyPr/>
        <a:lstStyle/>
        <a:p>
          <a:endParaRPr lang="zh-CN" altLang="en-US"/>
        </a:p>
      </dgm:t>
    </dgm:pt>
    <dgm:pt modelId="{C8282A7A-6212-48B8-BFBE-A59897E88BE4}" type="sibTrans" cxnId="{9D6F8CCC-7C53-4087-8334-7CA0B8D60680}">
      <dgm:prSet/>
      <dgm:spPr/>
      <dgm:t>
        <a:bodyPr/>
        <a:lstStyle/>
        <a:p>
          <a:endParaRPr lang="zh-CN" altLang="en-US"/>
        </a:p>
      </dgm:t>
    </dgm:pt>
    <dgm:pt modelId="{EDB2F0E1-1834-4440-9380-86AFE6E569AE}">
      <dgm:prSet/>
      <dgm:spPr/>
      <dgm:t>
        <a:bodyPr/>
        <a:lstStyle/>
        <a:p>
          <a:r>
            <a:rPr lang="en-US" altLang="en-US" smtClean="0"/>
            <a:t>Gmail</a:t>
          </a:r>
          <a:endParaRPr lang="zh-CN" altLang="en-US"/>
        </a:p>
      </dgm:t>
    </dgm:pt>
    <dgm:pt modelId="{0B79E07B-D9F8-4D61-A4FD-CB9A6940CB5E}" type="parTrans" cxnId="{8DE3E8C9-DEA6-4CD4-BDDF-F50915A1B34D}">
      <dgm:prSet/>
      <dgm:spPr/>
      <dgm:t>
        <a:bodyPr/>
        <a:lstStyle/>
        <a:p>
          <a:endParaRPr lang="zh-CN" altLang="en-US"/>
        </a:p>
      </dgm:t>
    </dgm:pt>
    <dgm:pt modelId="{11B5B8E9-DB11-4A58-B15B-81F4AE81303D}" type="sibTrans" cxnId="{8DE3E8C9-DEA6-4CD4-BDDF-F50915A1B34D}">
      <dgm:prSet/>
      <dgm:spPr/>
      <dgm:t>
        <a:bodyPr/>
        <a:lstStyle/>
        <a:p>
          <a:endParaRPr lang="zh-CN" altLang="en-US"/>
        </a:p>
      </dgm:t>
    </dgm:pt>
    <dgm:pt modelId="{18525A64-DF2C-4668-9554-99D6602FAF04}">
      <dgm:prSet/>
      <dgm:spPr/>
      <dgm:t>
        <a:bodyPr/>
        <a:lstStyle/>
        <a:p>
          <a:r>
            <a:rPr lang="en-US" altLang="en-US" smtClean="0"/>
            <a:t>Google Calendar</a:t>
          </a:r>
          <a:endParaRPr lang="zh-CN" altLang="en-US"/>
        </a:p>
      </dgm:t>
    </dgm:pt>
    <dgm:pt modelId="{90042771-DED1-494A-9B6F-741013AA969E}" type="parTrans" cxnId="{F9ECDD63-655D-4B3C-96BC-BF22011A921A}">
      <dgm:prSet/>
      <dgm:spPr/>
      <dgm:t>
        <a:bodyPr/>
        <a:lstStyle/>
        <a:p>
          <a:endParaRPr lang="zh-CN" altLang="en-US"/>
        </a:p>
      </dgm:t>
    </dgm:pt>
    <dgm:pt modelId="{4D282C41-BD65-4F63-A7DC-523EC6ED6B4C}" type="sibTrans" cxnId="{F9ECDD63-655D-4B3C-96BC-BF22011A921A}">
      <dgm:prSet/>
      <dgm:spPr/>
      <dgm:t>
        <a:bodyPr/>
        <a:lstStyle/>
        <a:p>
          <a:endParaRPr lang="zh-CN" altLang="en-US"/>
        </a:p>
      </dgm:t>
    </dgm:pt>
    <dgm:pt modelId="{7401F358-C012-4D78-B084-025D55A58D39}">
      <dgm:prSet/>
      <dgm:spPr/>
      <dgm:t>
        <a:bodyPr/>
        <a:lstStyle/>
        <a:p>
          <a:r>
            <a:rPr lang="en-US" altLang="en-US" smtClean="0"/>
            <a:t>Google Wave</a:t>
          </a:r>
          <a:endParaRPr lang="zh-CN" altLang="en-US"/>
        </a:p>
      </dgm:t>
    </dgm:pt>
    <dgm:pt modelId="{3C815479-E38F-4258-BF61-D12CFD776673}" type="parTrans" cxnId="{E614F737-769C-4E18-9C9B-C6C5F4617651}">
      <dgm:prSet/>
      <dgm:spPr/>
      <dgm:t>
        <a:bodyPr/>
        <a:lstStyle/>
        <a:p>
          <a:endParaRPr lang="zh-CN" altLang="en-US"/>
        </a:p>
      </dgm:t>
    </dgm:pt>
    <dgm:pt modelId="{6F425CE3-7765-4449-897E-21F25708098E}" type="sibTrans" cxnId="{E614F737-769C-4E18-9C9B-C6C5F4617651}">
      <dgm:prSet/>
      <dgm:spPr/>
      <dgm:t>
        <a:bodyPr/>
        <a:lstStyle/>
        <a:p>
          <a:endParaRPr lang="zh-CN" altLang="en-US"/>
        </a:p>
      </dgm:t>
    </dgm:pt>
    <dgm:pt modelId="{F7C0C475-571A-4399-BE2D-EB1238ED6CC8}">
      <dgm:prSet/>
      <dgm:spPr/>
      <dgm:t>
        <a:bodyPr/>
        <a:lstStyle/>
        <a:p>
          <a:r>
            <a:rPr lang="en-US" altLang="zh-CN" smtClean="0"/>
            <a:t>………</a:t>
          </a:r>
          <a:endParaRPr lang="zh-CN" altLang="en-US"/>
        </a:p>
      </dgm:t>
    </dgm:pt>
    <dgm:pt modelId="{676D11DD-B9B6-474B-834C-78E0751E560E}" type="parTrans" cxnId="{2D4FD8B4-6CCD-4EF2-9E89-1F3CED30AFD4}">
      <dgm:prSet/>
      <dgm:spPr/>
      <dgm:t>
        <a:bodyPr/>
        <a:lstStyle/>
        <a:p>
          <a:endParaRPr lang="zh-CN" altLang="en-US"/>
        </a:p>
      </dgm:t>
    </dgm:pt>
    <dgm:pt modelId="{6412091A-3DD8-4FD9-8378-FC7101BC5581}" type="sibTrans" cxnId="{2D4FD8B4-6CCD-4EF2-9E89-1F3CED30AFD4}">
      <dgm:prSet/>
      <dgm:spPr/>
      <dgm:t>
        <a:bodyPr/>
        <a:lstStyle/>
        <a:p>
          <a:endParaRPr lang="zh-CN" altLang="en-US"/>
        </a:p>
      </dgm:t>
    </dgm:pt>
    <dgm:pt modelId="{70EB40BC-3ABB-4FD2-9608-3F074DF0364A}" type="pres">
      <dgm:prSet presAssocID="{968B0349-79FD-4075-B67C-13729FD8F3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097FDFF-B9EC-4F87-B544-F955BB7A2806}" type="pres">
      <dgm:prSet presAssocID="{44EC0116-C5E6-4EF3-8308-5A0934293FAE}" presName="root" presStyleCnt="0"/>
      <dgm:spPr/>
    </dgm:pt>
    <dgm:pt modelId="{18F3D423-8C3F-4D5D-B747-99A3030E18C5}" type="pres">
      <dgm:prSet presAssocID="{44EC0116-C5E6-4EF3-8308-5A0934293FAE}" presName="rootComposite" presStyleCnt="0"/>
      <dgm:spPr/>
    </dgm:pt>
    <dgm:pt modelId="{38FA622B-1082-4F28-9509-0CD9607449CF}" type="pres">
      <dgm:prSet presAssocID="{44EC0116-C5E6-4EF3-8308-5A0934293FAE}" presName="rootText" presStyleLbl="node1" presStyleIdx="0" presStyleCnt="2" custScaleX="210432"/>
      <dgm:spPr/>
      <dgm:t>
        <a:bodyPr/>
        <a:lstStyle/>
        <a:p>
          <a:endParaRPr lang="zh-CN" altLang="en-US"/>
        </a:p>
      </dgm:t>
    </dgm:pt>
    <dgm:pt modelId="{E899D435-5DF5-493C-AC75-5B3DD88B8E34}" type="pres">
      <dgm:prSet presAssocID="{44EC0116-C5E6-4EF3-8308-5A0934293FAE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33CB8CB0-62C5-4ECE-971A-6F82196CC88A}" type="pres">
      <dgm:prSet presAssocID="{44EC0116-C5E6-4EF3-8308-5A0934293FAE}" presName="childShape" presStyleCnt="0"/>
      <dgm:spPr/>
    </dgm:pt>
    <dgm:pt modelId="{6D925BE0-4526-4451-B0EE-9CBE41097E4E}" type="pres">
      <dgm:prSet presAssocID="{9DED7004-4C61-4013-B532-9C2816C59374}" presName="Name13" presStyleLbl="parChTrans1D2" presStyleIdx="0" presStyleCnt="7"/>
      <dgm:spPr/>
      <dgm:t>
        <a:bodyPr/>
        <a:lstStyle/>
        <a:p>
          <a:endParaRPr lang="zh-CN" altLang="en-US"/>
        </a:p>
      </dgm:t>
    </dgm:pt>
    <dgm:pt modelId="{184DFCED-C16F-472C-80AF-13B53C200A76}" type="pres">
      <dgm:prSet presAssocID="{08D55444-B729-410C-B637-AF064BB29A0D}" presName="childText" presStyleLbl="bgAcc1" presStyleIdx="0" presStyleCnt="7" custScaleX="1973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76FE40-BEDF-4582-B424-5BAD546CCDBB}" type="pres">
      <dgm:prSet presAssocID="{9D72E90A-1B36-4501-850E-BB664BC87E7E}" presName="Name13" presStyleLbl="parChTrans1D2" presStyleIdx="1" presStyleCnt="7"/>
      <dgm:spPr/>
      <dgm:t>
        <a:bodyPr/>
        <a:lstStyle/>
        <a:p>
          <a:endParaRPr lang="zh-CN" altLang="en-US"/>
        </a:p>
      </dgm:t>
    </dgm:pt>
    <dgm:pt modelId="{D11CF328-A91A-48BB-B0F7-A1AEE5CDC2CC}" type="pres">
      <dgm:prSet presAssocID="{25CC5095-3451-4D4E-87A6-A4F1C6FA3691}" presName="childText" presStyleLbl="bgAcc1" presStyleIdx="1" presStyleCnt="7" custScaleX="1973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25E7B0-214A-4AF4-87C6-B68538A4D5EE}" type="pres">
      <dgm:prSet presAssocID="{0B79E07B-D9F8-4D61-A4FD-CB9A6940CB5E}" presName="Name13" presStyleLbl="parChTrans1D2" presStyleIdx="2" presStyleCnt="7"/>
      <dgm:spPr/>
      <dgm:t>
        <a:bodyPr/>
        <a:lstStyle/>
        <a:p>
          <a:endParaRPr lang="zh-CN" altLang="en-US"/>
        </a:p>
      </dgm:t>
    </dgm:pt>
    <dgm:pt modelId="{01A8AA11-D522-4F42-A3AC-21049722DF83}" type="pres">
      <dgm:prSet presAssocID="{EDB2F0E1-1834-4440-9380-86AFE6E569AE}" presName="childText" presStyleLbl="bgAcc1" presStyleIdx="2" presStyleCnt="7" custScaleX="1973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16C337-756D-479A-A0F9-329D24B89F66}" type="pres">
      <dgm:prSet presAssocID="{90042771-DED1-494A-9B6F-741013AA969E}" presName="Name13" presStyleLbl="parChTrans1D2" presStyleIdx="3" presStyleCnt="7"/>
      <dgm:spPr/>
      <dgm:t>
        <a:bodyPr/>
        <a:lstStyle/>
        <a:p>
          <a:endParaRPr lang="zh-CN" altLang="en-US"/>
        </a:p>
      </dgm:t>
    </dgm:pt>
    <dgm:pt modelId="{1A8696E8-25A0-472A-9D8E-8AE75B995DDF}" type="pres">
      <dgm:prSet presAssocID="{18525A64-DF2C-4668-9554-99D6602FAF04}" presName="childText" presStyleLbl="bgAcc1" presStyleIdx="3" presStyleCnt="7" custScaleX="1973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9690D9-45FE-4BB7-BB25-93C9526AD929}" type="pres">
      <dgm:prSet presAssocID="{3C815479-E38F-4258-BF61-D12CFD776673}" presName="Name13" presStyleLbl="parChTrans1D2" presStyleIdx="4" presStyleCnt="7"/>
      <dgm:spPr/>
      <dgm:t>
        <a:bodyPr/>
        <a:lstStyle/>
        <a:p>
          <a:endParaRPr lang="zh-CN" altLang="en-US"/>
        </a:p>
      </dgm:t>
    </dgm:pt>
    <dgm:pt modelId="{583D20B6-081A-4AA9-BE98-D8D0556BC61A}" type="pres">
      <dgm:prSet presAssocID="{7401F358-C012-4D78-B084-025D55A58D39}" presName="childText" presStyleLbl="bgAcc1" presStyleIdx="4" presStyleCnt="7" custScaleX="1973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2442B1-231E-4C77-AA2A-A5073D6156E3}" type="pres">
      <dgm:prSet presAssocID="{676D11DD-B9B6-474B-834C-78E0751E560E}" presName="Name13" presStyleLbl="parChTrans1D2" presStyleIdx="5" presStyleCnt="7"/>
      <dgm:spPr/>
      <dgm:t>
        <a:bodyPr/>
        <a:lstStyle/>
        <a:p>
          <a:endParaRPr lang="zh-CN" altLang="en-US"/>
        </a:p>
      </dgm:t>
    </dgm:pt>
    <dgm:pt modelId="{9ED92E41-5B10-4983-884D-6C74662F792B}" type="pres">
      <dgm:prSet presAssocID="{F7C0C475-571A-4399-BE2D-EB1238ED6CC8}" presName="childText" presStyleLbl="bgAcc1" presStyleIdx="5" presStyleCnt="7" custScaleX="1966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892C00-DC71-49EE-BCD1-E978252B617E}" type="pres">
      <dgm:prSet presAssocID="{45292977-7CA2-4CA3-AFE9-047247871F7D}" presName="root" presStyleCnt="0"/>
      <dgm:spPr/>
    </dgm:pt>
    <dgm:pt modelId="{C83D29D6-FF04-4CB9-B1AA-92ACA0F67869}" type="pres">
      <dgm:prSet presAssocID="{45292977-7CA2-4CA3-AFE9-047247871F7D}" presName="rootComposite" presStyleCnt="0"/>
      <dgm:spPr/>
    </dgm:pt>
    <dgm:pt modelId="{AC9B7867-5089-44DE-85D6-4979906E2098}" type="pres">
      <dgm:prSet presAssocID="{45292977-7CA2-4CA3-AFE9-047247871F7D}" presName="rootText" presStyleLbl="node1" presStyleIdx="1" presStyleCnt="2" custScaleX="234065"/>
      <dgm:spPr/>
      <dgm:t>
        <a:bodyPr/>
        <a:lstStyle/>
        <a:p>
          <a:endParaRPr lang="zh-CN" altLang="en-US"/>
        </a:p>
      </dgm:t>
    </dgm:pt>
    <dgm:pt modelId="{566D2387-3D78-4853-9AF1-0660D2C9306D}" type="pres">
      <dgm:prSet presAssocID="{45292977-7CA2-4CA3-AFE9-047247871F7D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F259A9E6-CC24-4C62-A49C-E550149E5FFB}" type="pres">
      <dgm:prSet presAssocID="{45292977-7CA2-4CA3-AFE9-047247871F7D}" presName="childShape" presStyleCnt="0"/>
      <dgm:spPr/>
    </dgm:pt>
    <dgm:pt modelId="{B85FF647-CEF9-4A5E-BD43-7D15BC4D6083}" type="pres">
      <dgm:prSet presAssocID="{2DBA1169-48A6-4D38-8948-2B0E430C261A}" presName="Name13" presStyleLbl="parChTrans1D2" presStyleIdx="6" presStyleCnt="7"/>
      <dgm:spPr/>
      <dgm:t>
        <a:bodyPr/>
        <a:lstStyle/>
        <a:p>
          <a:endParaRPr lang="zh-CN" altLang="en-US"/>
        </a:p>
      </dgm:t>
    </dgm:pt>
    <dgm:pt modelId="{9B9E5859-C518-4DC5-A14A-773E10A48ADB}" type="pres">
      <dgm:prSet presAssocID="{71A12396-F010-4244-B26B-4BC030C98982}" presName="childText" presStyleLbl="bgAcc1" presStyleIdx="6" presStyleCnt="7" custScaleX="2017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D997D2C-C221-4853-AE33-14528BB5F121}" type="presOf" srcId="{2DBA1169-48A6-4D38-8948-2B0E430C261A}" destId="{B85FF647-CEF9-4A5E-BD43-7D15BC4D6083}" srcOrd="0" destOrd="0" presId="urn:microsoft.com/office/officeart/2005/8/layout/hierarchy3"/>
    <dgm:cxn modelId="{8D2E3E20-DA0B-41E4-8725-36323401ABBB}" type="presOf" srcId="{968B0349-79FD-4075-B67C-13729FD8F3BF}" destId="{70EB40BC-3ABB-4FD2-9608-3F074DF0364A}" srcOrd="0" destOrd="0" presId="urn:microsoft.com/office/officeart/2005/8/layout/hierarchy3"/>
    <dgm:cxn modelId="{3DCAF58A-D38A-4820-98A1-D773D1932307}" type="presOf" srcId="{08D55444-B729-410C-B637-AF064BB29A0D}" destId="{184DFCED-C16F-472C-80AF-13B53C200A76}" srcOrd="0" destOrd="0" presId="urn:microsoft.com/office/officeart/2005/8/layout/hierarchy3"/>
    <dgm:cxn modelId="{2E749F90-28A3-4673-94B0-3D34F84D6F35}" type="presOf" srcId="{18525A64-DF2C-4668-9554-99D6602FAF04}" destId="{1A8696E8-25A0-472A-9D8E-8AE75B995DDF}" srcOrd="0" destOrd="0" presId="urn:microsoft.com/office/officeart/2005/8/layout/hierarchy3"/>
    <dgm:cxn modelId="{E7BF56EB-4D1F-4B8D-9A79-581A2AEDB7DE}" srcId="{968B0349-79FD-4075-B67C-13729FD8F3BF}" destId="{44EC0116-C5E6-4EF3-8308-5A0934293FAE}" srcOrd="0" destOrd="0" parTransId="{DC1FB4C0-F488-4230-A576-49E561970801}" sibTransId="{DBFB1D8B-8B4B-4D34-A814-440BA4AB0D80}"/>
    <dgm:cxn modelId="{C0006B79-901A-41A9-9F19-6780D7BA2B06}" type="presOf" srcId="{EDB2F0E1-1834-4440-9380-86AFE6E569AE}" destId="{01A8AA11-D522-4F42-A3AC-21049722DF83}" srcOrd="0" destOrd="0" presId="urn:microsoft.com/office/officeart/2005/8/layout/hierarchy3"/>
    <dgm:cxn modelId="{F9ECDD63-655D-4B3C-96BC-BF22011A921A}" srcId="{44EC0116-C5E6-4EF3-8308-5A0934293FAE}" destId="{18525A64-DF2C-4668-9554-99D6602FAF04}" srcOrd="3" destOrd="0" parTransId="{90042771-DED1-494A-9B6F-741013AA969E}" sibTransId="{4D282C41-BD65-4F63-A7DC-523EC6ED6B4C}"/>
    <dgm:cxn modelId="{5C8ECDD1-65F8-418D-9A5C-587C92071A99}" type="presOf" srcId="{71A12396-F010-4244-B26B-4BC030C98982}" destId="{9B9E5859-C518-4DC5-A14A-773E10A48ADB}" srcOrd="0" destOrd="0" presId="urn:microsoft.com/office/officeart/2005/8/layout/hierarchy3"/>
    <dgm:cxn modelId="{ECB9584A-9116-4C64-91DC-9AD6B30691A7}" srcId="{968B0349-79FD-4075-B67C-13729FD8F3BF}" destId="{45292977-7CA2-4CA3-AFE9-047247871F7D}" srcOrd="1" destOrd="0" parTransId="{255C629C-FAB2-437F-9C69-B0ADD1AB1DB3}" sibTransId="{C9D61ED5-F151-4919-83BA-F1903AB32DCA}"/>
    <dgm:cxn modelId="{A26F8E5C-8D22-4283-8D63-5F9D2514E619}" type="presOf" srcId="{90042771-DED1-494A-9B6F-741013AA969E}" destId="{A616C337-756D-479A-A0F9-329D24B89F66}" srcOrd="0" destOrd="0" presId="urn:microsoft.com/office/officeart/2005/8/layout/hierarchy3"/>
    <dgm:cxn modelId="{1145F9F3-3B64-4F15-8285-8CA9192D7B39}" srcId="{45292977-7CA2-4CA3-AFE9-047247871F7D}" destId="{71A12396-F010-4244-B26B-4BC030C98982}" srcOrd="0" destOrd="0" parTransId="{2DBA1169-48A6-4D38-8948-2B0E430C261A}" sibTransId="{1615B166-96C2-4C32-B41E-BF064811113E}"/>
    <dgm:cxn modelId="{85852D5C-64C6-45A5-9B5C-4577E935B19B}" type="presOf" srcId="{7401F358-C012-4D78-B084-025D55A58D39}" destId="{583D20B6-081A-4AA9-BE98-D8D0556BC61A}" srcOrd="0" destOrd="0" presId="urn:microsoft.com/office/officeart/2005/8/layout/hierarchy3"/>
    <dgm:cxn modelId="{867FF56E-B554-4B2B-96DC-B437C99538F8}" type="presOf" srcId="{676D11DD-B9B6-474B-834C-78E0751E560E}" destId="{602442B1-231E-4C77-AA2A-A5073D6156E3}" srcOrd="0" destOrd="0" presId="urn:microsoft.com/office/officeart/2005/8/layout/hierarchy3"/>
    <dgm:cxn modelId="{461998AC-CA0F-464B-A053-485E91011FC1}" type="presOf" srcId="{9DED7004-4C61-4013-B532-9C2816C59374}" destId="{6D925BE0-4526-4451-B0EE-9CBE41097E4E}" srcOrd="0" destOrd="0" presId="urn:microsoft.com/office/officeart/2005/8/layout/hierarchy3"/>
    <dgm:cxn modelId="{994F6747-5CEA-46E5-A809-B9DCB3F7541A}" type="presOf" srcId="{45292977-7CA2-4CA3-AFE9-047247871F7D}" destId="{566D2387-3D78-4853-9AF1-0660D2C9306D}" srcOrd="1" destOrd="0" presId="urn:microsoft.com/office/officeart/2005/8/layout/hierarchy3"/>
    <dgm:cxn modelId="{89735A07-B66F-4D9B-BB04-06CEB39393F4}" type="presOf" srcId="{0B79E07B-D9F8-4D61-A4FD-CB9A6940CB5E}" destId="{1325E7B0-214A-4AF4-87C6-B68538A4D5EE}" srcOrd="0" destOrd="0" presId="urn:microsoft.com/office/officeart/2005/8/layout/hierarchy3"/>
    <dgm:cxn modelId="{2D4FD8B4-6CCD-4EF2-9E89-1F3CED30AFD4}" srcId="{44EC0116-C5E6-4EF3-8308-5A0934293FAE}" destId="{F7C0C475-571A-4399-BE2D-EB1238ED6CC8}" srcOrd="5" destOrd="0" parTransId="{676D11DD-B9B6-474B-834C-78E0751E560E}" sibTransId="{6412091A-3DD8-4FD9-8378-FC7101BC5581}"/>
    <dgm:cxn modelId="{9D6F8CCC-7C53-4087-8334-7CA0B8D60680}" srcId="{44EC0116-C5E6-4EF3-8308-5A0934293FAE}" destId="{25CC5095-3451-4D4E-87A6-A4F1C6FA3691}" srcOrd="1" destOrd="0" parTransId="{9D72E90A-1B36-4501-850E-BB664BC87E7E}" sibTransId="{C8282A7A-6212-48B8-BFBE-A59897E88BE4}"/>
    <dgm:cxn modelId="{100BDBC3-94AE-4F14-A722-45621DD4C6B7}" type="presOf" srcId="{9D72E90A-1B36-4501-850E-BB664BC87E7E}" destId="{3376FE40-BEDF-4582-B424-5BAD546CCDBB}" srcOrd="0" destOrd="0" presId="urn:microsoft.com/office/officeart/2005/8/layout/hierarchy3"/>
    <dgm:cxn modelId="{CC200FD2-F850-418D-9FD6-90B971227D5A}" type="presOf" srcId="{3C815479-E38F-4258-BF61-D12CFD776673}" destId="{A79690D9-45FE-4BB7-BB25-93C9526AD929}" srcOrd="0" destOrd="0" presId="urn:microsoft.com/office/officeart/2005/8/layout/hierarchy3"/>
    <dgm:cxn modelId="{377203BA-2558-4F45-B20E-663792555514}" type="presOf" srcId="{25CC5095-3451-4D4E-87A6-A4F1C6FA3691}" destId="{D11CF328-A91A-48BB-B0F7-A1AEE5CDC2CC}" srcOrd="0" destOrd="0" presId="urn:microsoft.com/office/officeart/2005/8/layout/hierarchy3"/>
    <dgm:cxn modelId="{8DE3E8C9-DEA6-4CD4-BDDF-F50915A1B34D}" srcId="{44EC0116-C5E6-4EF3-8308-5A0934293FAE}" destId="{EDB2F0E1-1834-4440-9380-86AFE6E569AE}" srcOrd="2" destOrd="0" parTransId="{0B79E07B-D9F8-4D61-A4FD-CB9A6940CB5E}" sibTransId="{11B5B8E9-DB11-4A58-B15B-81F4AE81303D}"/>
    <dgm:cxn modelId="{E614F737-769C-4E18-9C9B-C6C5F4617651}" srcId="{44EC0116-C5E6-4EF3-8308-5A0934293FAE}" destId="{7401F358-C012-4D78-B084-025D55A58D39}" srcOrd="4" destOrd="0" parTransId="{3C815479-E38F-4258-BF61-D12CFD776673}" sibTransId="{6F425CE3-7765-4449-897E-21F25708098E}"/>
    <dgm:cxn modelId="{39A59B9F-4FAF-465A-8CE1-7D907E4723D7}" type="presOf" srcId="{F7C0C475-571A-4399-BE2D-EB1238ED6CC8}" destId="{9ED92E41-5B10-4983-884D-6C74662F792B}" srcOrd="0" destOrd="0" presId="urn:microsoft.com/office/officeart/2005/8/layout/hierarchy3"/>
    <dgm:cxn modelId="{766C3B5D-CA75-44C2-A9B4-7BD48AF160A0}" type="presOf" srcId="{44EC0116-C5E6-4EF3-8308-5A0934293FAE}" destId="{38FA622B-1082-4F28-9509-0CD9607449CF}" srcOrd="0" destOrd="0" presId="urn:microsoft.com/office/officeart/2005/8/layout/hierarchy3"/>
    <dgm:cxn modelId="{C9A7EFC7-E571-4B6A-820B-89199745E3D3}" srcId="{44EC0116-C5E6-4EF3-8308-5A0934293FAE}" destId="{08D55444-B729-410C-B637-AF064BB29A0D}" srcOrd="0" destOrd="0" parTransId="{9DED7004-4C61-4013-B532-9C2816C59374}" sibTransId="{BC3740D9-A363-4F8E-9801-D47A99E61884}"/>
    <dgm:cxn modelId="{4DE53915-D76F-4B67-96BB-6BD9A4A6D08A}" type="presOf" srcId="{45292977-7CA2-4CA3-AFE9-047247871F7D}" destId="{AC9B7867-5089-44DE-85D6-4979906E2098}" srcOrd="0" destOrd="0" presId="urn:microsoft.com/office/officeart/2005/8/layout/hierarchy3"/>
    <dgm:cxn modelId="{79039FE7-BCAE-4CD5-99E6-378B26B99801}" type="presOf" srcId="{44EC0116-C5E6-4EF3-8308-5A0934293FAE}" destId="{E899D435-5DF5-493C-AC75-5B3DD88B8E34}" srcOrd="1" destOrd="0" presId="urn:microsoft.com/office/officeart/2005/8/layout/hierarchy3"/>
    <dgm:cxn modelId="{62FC02F1-D3D5-4439-98AA-3857A7D35B8C}" type="presParOf" srcId="{70EB40BC-3ABB-4FD2-9608-3F074DF0364A}" destId="{6097FDFF-B9EC-4F87-B544-F955BB7A2806}" srcOrd="0" destOrd="0" presId="urn:microsoft.com/office/officeart/2005/8/layout/hierarchy3"/>
    <dgm:cxn modelId="{EF3D1923-6982-44E0-A122-C33C87C018DD}" type="presParOf" srcId="{6097FDFF-B9EC-4F87-B544-F955BB7A2806}" destId="{18F3D423-8C3F-4D5D-B747-99A3030E18C5}" srcOrd="0" destOrd="0" presId="urn:microsoft.com/office/officeart/2005/8/layout/hierarchy3"/>
    <dgm:cxn modelId="{DA60471B-3016-46A9-B1B2-9CE9211907F1}" type="presParOf" srcId="{18F3D423-8C3F-4D5D-B747-99A3030E18C5}" destId="{38FA622B-1082-4F28-9509-0CD9607449CF}" srcOrd="0" destOrd="0" presId="urn:microsoft.com/office/officeart/2005/8/layout/hierarchy3"/>
    <dgm:cxn modelId="{ED5D85DA-FFCE-425F-B0BA-85C607BB33EC}" type="presParOf" srcId="{18F3D423-8C3F-4D5D-B747-99A3030E18C5}" destId="{E899D435-5DF5-493C-AC75-5B3DD88B8E34}" srcOrd="1" destOrd="0" presId="urn:microsoft.com/office/officeart/2005/8/layout/hierarchy3"/>
    <dgm:cxn modelId="{4A1BD41C-2BF8-40DF-9AE1-BC04B8C77AB9}" type="presParOf" srcId="{6097FDFF-B9EC-4F87-B544-F955BB7A2806}" destId="{33CB8CB0-62C5-4ECE-971A-6F82196CC88A}" srcOrd="1" destOrd="0" presId="urn:microsoft.com/office/officeart/2005/8/layout/hierarchy3"/>
    <dgm:cxn modelId="{7F87D4A4-8E95-4D53-9717-076E34BAF972}" type="presParOf" srcId="{33CB8CB0-62C5-4ECE-971A-6F82196CC88A}" destId="{6D925BE0-4526-4451-B0EE-9CBE41097E4E}" srcOrd="0" destOrd="0" presId="urn:microsoft.com/office/officeart/2005/8/layout/hierarchy3"/>
    <dgm:cxn modelId="{EBE15D3A-DB4F-4208-8677-A72023830736}" type="presParOf" srcId="{33CB8CB0-62C5-4ECE-971A-6F82196CC88A}" destId="{184DFCED-C16F-472C-80AF-13B53C200A76}" srcOrd="1" destOrd="0" presId="urn:microsoft.com/office/officeart/2005/8/layout/hierarchy3"/>
    <dgm:cxn modelId="{5F906586-06E7-401E-B354-D2F0AAE7DAAA}" type="presParOf" srcId="{33CB8CB0-62C5-4ECE-971A-6F82196CC88A}" destId="{3376FE40-BEDF-4582-B424-5BAD546CCDBB}" srcOrd="2" destOrd="0" presId="urn:microsoft.com/office/officeart/2005/8/layout/hierarchy3"/>
    <dgm:cxn modelId="{B8175F37-1723-4DC9-B858-36742B54723E}" type="presParOf" srcId="{33CB8CB0-62C5-4ECE-971A-6F82196CC88A}" destId="{D11CF328-A91A-48BB-B0F7-A1AEE5CDC2CC}" srcOrd="3" destOrd="0" presId="urn:microsoft.com/office/officeart/2005/8/layout/hierarchy3"/>
    <dgm:cxn modelId="{04A3F46D-22FE-4D60-BE03-9F72702B0D08}" type="presParOf" srcId="{33CB8CB0-62C5-4ECE-971A-6F82196CC88A}" destId="{1325E7B0-214A-4AF4-87C6-B68538A4D5EE}" srcOrd="4" destOrd="0" presId="urn:microsoft.com/office/officeart/2005/8/layout/hierarchy3"/>
    <dgm:cxn modelId="{EE8C2D8C-5626-424A-AACB-46815E68C2C0}" type="presParOf" srcId="{33CB8CB0-62C5-4ECE-971A-6F82196CC88A}" destId="{01A8AA11-D522-4F42-A3AC-21049722DF83}" srcOrd="5" destOrd="0" presId="urn:microsoft.com/office/officeart/2005/8/layout/hierarchy3"/>
    <dgm:cxn modelId="{A41AEC6B-3D8D-4A59-8C4A-2F90E3311B38}" type="presParOf" srcId="{33CB8CB0-62C5-4ECE-971A-6F82196CC88A}" destId="{A616C337-756D-479A-A0F9-329D24B89F66}" srcOrd="6" destOrd="0" presId="urn:microsoft.com/office/officeart/2005/8/layout/hierarchy3"/>
    <dgm:cxn modelId="{66FEF298-52E4-41A7-8CCC-8C7A5831B3DD}" type="presParOf" srcId="{33CB8CB0-62C5-4ECE-971A-6F82196CC88A}" destId="{1A8696E8-25A0-472A-9D8E-8AE75B995DDF}" srcOrd="7" destOrd="0" presId="urn:microsoft.com/office/officeart/2005/8/layout/hierarchy3"/>
    <dgm:cxn modelId="{9FCB6012-03E5-4DC6-8788-C42ED22F7325}" type="presParOf" srcId="{33CB8CB0-62C5-4ECE-971A-6F82196CC88A}" destId="{A79690D9-45FE-4BB7-BB25-93C9526AD929}" srcOrd="8" destOrd="0" presId="urn:microsoft.com/office/officeart/2005/8/layout/hierarchy3"/>
    <dgm:cxn modelId="{F5724CE0-87A5-4602-B7F4-52A01F0CA1C7}" type="presParOf" srcId="{33CB8CB0-62C5-4ECE-971A-6F82196CC88A}" destId="{583D20B6-081A-4AA9-BE98-D8D0556BC61A}" srcOrd="9" destOrd="0" presId="urn:microsoft.com/office/officeart/2005/8/layout/hierarchy3"/>
    <dgm:cxn modelId="{D3D6C35C-B050-4697-BD6C-B784370BA3C5}" type="presParOf" srcId="{33CB8CB0-62C5-4ECE-971A-6F82196CC88A}" destId="{602442B1-231E-4C77-AA2A-A5073D6156E3}" srcOrd="10" destOrd="0" presId="urn:microsoft.com/office/officeart/2005/8/layout/hierarchy3"/>
    <dgm:cxn modelId="{0675C2EF-6E2E-48D8-9DB1-1052A551309A}" type="presParOf" srcId="{33CB8CB0-62C5-4ECE-971A-6F82196CC88A}" destId="{9ED92E41-5B10-4983-884D-6C74662F792B}" srcOrd="11" destOrd="0" presId="urn:microsoft.com/office/officeart/2005/8/layout/hierarchy3"/>
    <dgm:cxn modelId="{59BE3C01-919F-4E31-AB68-9A040788BD10}" type="presParOf" srcId="{70EB40BC-3ABB-4FD2-9608-3F074DF0364A}" destId="{F6892C00-DC71-49EE-BCD1-E978252B617E}" srcOrd="1" destOrd="0" presId="urn:microsoft.com/office/officeart/2005/8/layout/hierarchy3"/>
    <dgm:cxn modelId="{0D165B2D-F7FB-4DDA-8FD0-BE7178ABF8C7}" type="presParOf" srcId="{F6892C00-DC71-49EE-BCD1-E978252B617E}" destId="{C83D29D6-FF04-4CB9-B1AA-92ACA0F67869}" srcOrd="0" destOrd="0" presId="urn:microsoft.com/office/officeart/2005/8/layout/hierarchy3"/>
    <dgm:cxn modelId="{913EADFA-59C7-4317-9942-3482014C83AF}" type="presParOf" srcId="{C83D29D6-FF04-4CB9-B1AA-92ACA0F67869}" destId="{AC9B7867-5089-44DE-85D6-4979906E2098}" srcOrd="0" destOrd="0" presId="urn:microsoft.com/office/officeart/2005/8/layout/hierarchy3"/>
    <dgm:cxn modelId="{1FC519B4-D109-4AC0-8844-7F5659C9797A}" type="presParOf" srcId="{C83D29D6-FF04-4CB9-B1AA-92ACA0F67869}" destId="{566D2387-3D78-4853-9AF1-0660D2C9306D}" srcOrd="1" destOrd="0" presId="urn:microsoft.com/office/officeart/2005/8/layout/hierarchy3"/>
    <dgm:cxn modelId="{66037FA1-61BE-4822-8ED6-F68D526BE628}" type="presParOf" srcId="{F6892C00-DC71-49EE-BCD1-E978252B617E}" destId="{F259A9E6-CC24-4C62-A49C-E550149E5FFB}" srcOrd="1" destOrd="0" presId="urn:microsoft.com/office/officeart/2005/8/layout/hierarchy3"/>
    <dgm:cxn modelId="{A3A7DBFB-678C-4A51-AEC0-CE509BE77F25}" type="presParOf" srcId="{F259A9E6-CC24-4C62-A49C-E550149E5FFB}" destId="{B85FF647-CEF9-4A5E-BD43-7D15BC4D6083}" srcOrd="0" destOrd="0" presId="urn:microsoft.com/office/officeart/2005/8/layout/hierarchy3"/>
    <dgm:cxn modelId="{04E8D4C8-8236-4E53-B4D7-A2104B9A1B39}" type="presParOf" srcId="{F259A9E6-CC24-4C62-A49C-E550149E5FFB}" destId="{9B9E5859-C518-4DC5-A14A-773E10A48AD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024A67-9BFD-453B-B622-1D2690759E1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F24550-4BCE-425F-A77E-E666F7D604DF}" type="pres">
      <dgm:prSet presAssocID="{E7024A67-9BFD-453B-B622-1D2690759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889DB4-1B3F-4E94-BFC5-B95F6B0DC699}" type="presOf" srcId="{E7024A67-9BFD-453B-B622-1D2690759E13}" destId="{52F24550-4BCE-425F-A77E-E666F7D60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AD8F196A-4031-4922-A1C4-42302A29F162}">
      <dgm:prSet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背景知识</a:t>
          </a:r>
          <a:endParaRPr lang="zh-CN" b="1" dirty="0">
            <a:solidFill>
              <a:schemeClr val="tx1"/>
            </a:solidFill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/>
      <dgm:spPr/>
      <dgm:t>
        <a:bodyPr/>
        <a:lstStyle/>
        <a:p>
          <a:r>
            <a:rPr lang="en-US" altLang="zh-CN" b="0" dirty="0" err="1" smtClean="0">
              <a:solidFill>
                <a:srgbClr val="FF0000"/>
              </a:solidFill>
            </a:rPr>
            <a:t>Hadoop</a:t>
          </a:r>
          <a:r>
            <a:rPr lang="zh-CN" altLang="en-US" b="0" dirty="0" smtClean="0">
              <a:solidFill>
                <a:srgbClr val="FF0000"/>
              </a:solidFill>
            </a:rPr>
            <a:t>简介</a:t>
          </a:r>
          <a:endParaRPr lang="zh-CN" b="0" dirty="0">
            <a:solidFill>
              <a:srgbClr val="FF0000"/>
            </a:solidFill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/>
      <dgm:spPr/>
      <dgm:t>
        <a:bodyPr/>
        <a:lstStyle/>
        <a:p>
          <a:r>
            <a:rPr lang="en-US" altLang="zh-CN" dirty="0" smtClean="0"/>
            <a:t>MapReduce</a:t>
          </a:r>
          <a:endParaRPr lang="zh-CN" dirty="0"/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/>
      <dgm:spPr/>
      <dgm:t>
        <a:bodyPr/>
        <a:lstStyle/>
        <a:p>
          <a:r>
            <a:rPr lang="en-US" altLang="zh-CN" dirty="0" err="1" smtClean="0"/>
            <a:t>Hadoop</a:t>
          </a:r>
          <a:r>
            <a:rPr lang="zh-CN" altLang="en-US" dirty="0" smtClean="0"/>
            <a:t>应用</a:t>
          </a:r>
          <a:endParaRPr lang="zh-CN" dirty="0"/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896B71F-5858-481E-A7FD-E4267A32D86A}" srcId="{DE591FF6-E2C5-4903-A9F2-1207833A994B}" destId="{E75DB8F7-0422-415A-BF99-3F26D4F74FDD}" srcOrd="1" destOrd="0" parTransId="{98874F3F-02AB-4873-9423-7850353DFAFD}" sibTransId="{41A52D02-639F-4849-9C50-7C60CC83B9E9}"/>
    <dgm:cxn modelId="{57E3A42A-9BD8-49CF-ADC5-D85030EB2EDC}" type="presOf" srcId="{39679CC7-8BE0-4B21-A26C-566693734E74}" destId="{92739647-B660-47B9-B6FF-539CD97519AA}" srcOrd="0" destOrd="0" presId="urn:microsoft.com/office/officeart/2005/8/layout/vList3#1"/>
    <dgm:cxn modelId="{D711BC54-94B1-42A8-9D0C-FCEA848CA011}" type="presOf" srcId="{AD8F196A-4031-4922-A1C4-42302A29F162}" destId="{969DEB1A-FB46-44E1-8895-394F9E2F1095}" srcOrd="0" destOrd="0" presId="urn:microsoft.com/office/officeart/2005/8/layout/vList3#1"/>
    <dgm:cxn modelId="{344C5536-63BC-480C-BABF-B692A0A01D67}" type="presOf" srcId="{3DBB7BFB-7850-4C38-AB58-41D0D8E97EBB}" destId="{645B40C6-4C39-4ED6-9BA4-AEE96407BA64}" srcOrd="0" destOrd="0" presId="urn:microsoft.com/office/officeart/2005/8/layout/vList3#1"/>
    <dgm:cxn modelId="{68ADEDB0-AF71-41D6-ADC6-20B83CAA15A2}" type="presOf" srcId="{DE591FF6-E2C5-4903-A9F2-1207833A994B}" destId="{032E2D2F-28C2-4956-B116-6678EE29673C}" srcOrd="0" destOrd="0" presId="urn:microsoft.com/office/officeart/2005/8/layout/vList3#1"/>
    <dgm:cxn modelId="{889F5698-6B95-43FA-BDE3-C998AC25F850}" type="presOf" srcId="{E75DB8F7-0422-415A-BF99-3F26D4F74FDD}" destId="{130ECCF3-039C-4773-B794-B5A0805F1D90}" srcOrd="0" destOrd="0" presId="urn:microsoft.com/office/officeart/2005/8/layout/vList3#1"/>
    <dgm:cxn modelId="{7D958FA2-F74E-40B5-9ACB-BDD48D031777}" srcId="{DE591FF6-E2C5-4903-A9F2-1207833A994B}" destId="{39679CC7-8BE0-4B21-A26C-566693734E74}" srcOrd="2" destOrd="0" parTransId="{980430BF-7DB9-42E9-92BB-C3F610E1E157}" sibTransId="{8F48C188-41FF-4BAC-8D18-4D8472F6E458}"/>
    <dgm:cxn modelId="{21719594-0150-42A6-82DE-5604DC5E6358}" srcId="{DE591FF6-E2C5-4903-A9F2-1207833A994B}" destId="{AD8F196A-4031-4922-A1C4-42302A29F162}" srcOrd="0" destOrd="0" parTransId="{2F7C9D70-EA93-403C-9AAA-CCD354A570E7}" sibTransId="{AFFF5351-6417-488F-AF33-E274DFA8962F}"/>
    <dgm:cxn modelId="{267CB7CB-29B2-4BDA-906C-63AE9A8094BE}" srcId="{DE591FF6-E2C5-4903-A9F2-1207833A994B}" destId="{3DBB7BFB-7850-4C38-AB58-41D0D8E97EBB}" srcOrd="3" destOrd="0" parTransId="{D15B839E-1465-488E-BBD1-6853174E2D0E}" sibTransId="{A0C5D529-40F9-4645-8AF6-C22C84BAC4FA}"/>
    <dgm:cxn modelId="{E9ACE922-06EF-449E-983A-813403B242FD}" type="presParOf" srcId="{032E2D2F-28C2-4956-B116-6678EE29673C}" destId="{CB23C18A-B03F-47B0-AB92-A1634BCD54FD}" srcOrd="0" destOrd="0" presId="urn:microsoft.com/office/officeart/2005/8/layout/vList3#1"/>
    <dgm:cxn modelId="{3C658451-AFA4-461E-803C-5E69E2D74C32}" type="presParOf" srcId="{CB23C18A-B03F-47B0-AB92-A1634BCD54FD}" destId="{3D17A84F-D8BB-4ABC-B2B0-D5918EDE008C}" srcOrd="0" destOrd="0" presId="urn:microsoft.com/office/officeart/2005/8/layout/vList3#1"/>
    <dgm:cxn modelId="{32CC5387-109C-4DFE-80F4-AE7D1EADFD60}" type="presParOf" srcId="{CB23C18A-B03F-47B0-AB92-A1634BCD54FD}" destId="{969DEB1A-FB46-44E1-8895-394F9E2F1095}" srcOrd="1" destOrd="0" presId="urn:microsoft.com/office/officeart/2005/8/layout/vList3#1"/>
    <dgm:cxn modelId="{606488CF-B066-495E-948B-B39DD01A862C}" type="presParOf" srcId="{032E2D2F-28C2-4956-B116-6678EE29673C}" destId="{2F4AB55E-3C89-4562-82B4-42C2477EDD52}" srcOrd="1" destOrd="0" presId="urn:microsoft.com/office/officeart/2005/8/layout/vList3#1"/>
    <dgm:cxn modelId="{33D27AA3-7C9D-4B52-9C07-40EF44344289}" type="presParOf" srcId="{032E2D2F-28C2-4956-B116-6678EE29673C}" destId="{1F9C25CA-C3A1-4598-BCBA-DC8CABE3FC91}" srcOrd="2" destOrd="0" presId="urn:microsoft.com/office/officeart/2005/8/layout/vList3#1"/>
    <dgm:cxn modelId="{2B2F2764-92D4-4EDE-B6BB-2E3F99FDFB5E}" type="presParOf" srcId="{1F9C25CA-C3A1-4598-BCBA-DC8CABE3FC91}" destId="{A9BEDDF8-89C6-4166-9093-BC8AF08FE7E6}" srcOrd="0" destOrd="0" presId="urn:microsoft.com/office/officeart/2005/8/layout/vList3#1"/>
    <dgm:cxn modelId="{904FA0BB-53C3-4E0C-9EB6-E491D02266D0}" type="presParOf" srcId="{1F9C25CA-C3A1-4598-BCBA-DC8CABE3FC91}" destId="{130ECCF3-039C-4773-B794-B5A0805F1D90}" srcOrd="1" destOrd="0" presId="urn:microsoft.com/office/officeart/2005/8/layout/vList3#1"/>
    <dgm:cxn modelId="{31787D59-6229-40C3-A27A-74AE6A6EC893}" type="presParOf" srcId="{032E2D2F-28C2-4956-B116-6678EE29673C}" destId="{161498B1-B7CC-4999-A87D-FCEFE723E026}" srcOrd="3" destOrd="0" presId="urn:microsoft.com/office/officeart/2005/8/layout/vList3#1"/>
    <dgm:cxn modelId="{61CF646C-4CA5-414D-992E-C910F61E548E}" type="presParOf" srcId="{032E2D2F-28C2-4956-B116-6678EE29673C}" destId="{1488589F-2D95-451E-8155-F2554BC7A6C3}" srcOrd="4" destOrd="0" presId="urn:microsoft.com/office/officeart/2005/8/layout/vList3#1"/>
    <dgm:cxn modelId="{899405FA-1746-47B1-8366-D8564DBC352D}" type="presParOf" srcId="{1488589F-2D95-451E-8155-F2554BC7A6C3}" destId="{8DA317EA-18DA-499E-88ED-5D9D18C830FB}" srcOrd="0" destOrd="0" presId="urn:microsoft.com/office/officeart/2005/8/layout/vList3#1"/>
    <dgm:cxn modelId="{9241AB46-C585-49A2-A24D-72DABB294C35}" type="presParOf" srcId="{1488589F-2D95-451E-8155-F2554BC7A6C3}" destId="{92739647-B660-47B9-B6FF-539CD97519AA}" srcOrd="1" destOrd="0" presId="urn:microsoft.com/office/officeart/2005/8/layout/vList3#1"/>
    <dgm:cxn modelId="{2035F30C-7765-4CED-AF10-869A10FB210E}" type="presParOf" srcId="{032E2D2F-28C2-4956-B116-6678EE29673C}" destId="{3CD157E4-DF71-4F61-9FBC-C5A31EFCE995}" srcOrd="5" destOrd="0" presId="urn:microsoft.com/office/officeart/2005/8/layout/vList3#1"/>
    <dgm:cxn modelId="{3AB6B7D8-2F02-4BA5-B0D4-57A350E88F89}" type="presParOf" srcId="{032E2D2F-28C2-4956-B116-6678EE29673C}" destId="{84038C1B-23EE-4BDA-8026-E012E309FEF8}" srcOrd="6" destOrd="0" presId="urn:microsoft.com/office/officeart/2005/8/layout/vList3#1"/>
    <dgm:cxn modelId="{C4C461C1-84A2-46DB-97CB-502E4E112AF4}" type="presParOf" srcId="{84038C1B-23EE-4BDA-8026-E012E309FEF8}" destId="{8CC549A6-740E-4CE5-8425-ED0CDFAF3729}" srcOrd="0" destOrd="0" presId="urn:microsoft.com/office/officeart/2005/8/layout/vList3#1"/>
    <dgm:cxn modelId="{D66EA376-121A-474B-9107-53AFDADCD9A0}" type="presParOf" srcId="{84038C1B-23EE-4BDA-8026-E012E309FEF8}" destId="{645B40C6-4C39-4ED6-9BA4-AEE96407BA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024A67-9BFD-453B-B622-1D2690759E1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F24550-4BCE-425F-A77E-E666F7D604DF}" type="pres">
      <dgm:prSet presAssocID="{E7024A67-9BFD-453B-B622-1D2690759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C45559A-A8BB-4E0D-8ED1-D8177FC07EED}" type="presOf" srcId="{E7024A67-9BFD-453B-B622-1D2690759E13}" destId="{52F24550-4BCE-425F-A77E-E666F7D60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AD8F196A-4031-4922-A1C4-42302A29F162}">
      <dgm:prSet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背景知识</a:t>
          </a:r>
          <a:endParaRPr lang="zh-CN" b="1" dirty="0">
            <a:solidFill>
              <a:schemeClr val="tx1"/>
            </a:solidFill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/>
      <dgm:spPr/>
      <dgm:t>
        <a:bodyPr/>
        <a:lstStyle/>
        <a:p>
          <a:r>
            <a:rPr lang="en-US" altLang="zh-CN" b="0" dirty="0" err="1" smtClean="0">
              <a:solidFill>
                <a:schemeClr val="tx1"/>
              </a:solidFill>
            </a:rPr>
            <a:t>Hadoop</a:t>
          </a:r>
          <a:r>
            <a:rPr lang="zh-CN" altLang="en-US" b="0" dirty="0" smtClean="0">
              <a:solidFill>
                <a:schemeClr val="tx1"/>
              </a:solidFill>
            </a:rPr>
            <a:t>简介</a:t>
          </a:r>
          <a:endParaRPr lang="zh-CN" b="0" dirty="0">
            <a:solidFill>
              <a:schemeClr val="tx1"/>
            </a:solidFill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</a:rPr>
            <a:t>MapReduce</a:t>
          </a:r>
          <a:endParaRPr lang="zh-CN" dirty="0">
            <a:solidFill>
              <a:srgbClr val="FF0000"/>
            </a:solidFill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/>
      <dgm:spPr/>
      <dgm:t>
        <a:bodyPr/>
        <a:lstStyle/>
        <a:p>
          <a:r>
            <a:rPr lang="en-US" altLang="zh-CN" dirty="0" err="1" smtClean="0"/>
            <a:t>Hadoop</a:t>
          </a:r>
          <a:r>
            <a:rPr lang="zh-CN" altLang="en-US" dirty="0" smtClean="0"/>
            <a:t>应用</a:t>
          </a:r>
          <a:endParaRPr lang="zh-CN" dirty="0"/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896B71F-5858-481E-A7FD-E4267A32D86A}" srcId="{DE591FF6-E2C5-4903-A9F2-1207833A994B}" destId="{E75DB8F7-0422-415A-BF99-3F26D4F74FDD}" srcOrd="1" destOrd="0" parTransId="{98874F3F-02AB-4873-9423-7850353DFAFD}" sibTransId="{41A52D02-639F-4849-9C50-7C60CC83B9E9}"/>
    <dgm:cxn modelId="{D32B2C14-0C21-472D-9759-5CE9051353AE}" type="presOf" srcId="{39679CC7-8BE0-4B21-A26C-566693734E74}" destId="{92739647-B660-47B9-B6FF-539CD97519AA}" srcOrd="0" destOrd="0" presId="urn:microsoft.com/office/officeart/2005/8/layout/vList3#1"/>
    <dgm:cxn modelId="{78B8AF3A-2BB1-4BAD-8BA0-C295DCF8AE05}" type="presOf" srcId="{E75DB8F7-0422-415A-BF99-3F26D4F74FDD}" destId="{130ECCF3-039C-4773-B794-B5A0805F1D90}" srcOrd="0" destOrd="0" presId="urn:microsoft.com/office/officeart/2005/8/layout/vList3#1"/>
    <dgm:cxn modelId="{68E964E6-04C6-4B95-9B4D-7B6EB34E189F}" type="presOf" srcId="{AD8F196A-4031-4922-A1C4-42302A29F162}" destId="{969DEB1A-FB46-44E1-8895-394F9E2F1095}" srcOrd="0" destOrd="0" presId="urn:microsoft.com/office/officeart/2005/8/layout/vList3#1"/>
    <dgm:cxn modelId="{08E6DF9E-8CD7-43F0-86F9-62D3779F6FBB}" type="presOf" srcId="{DE591FF6-E2C5-4903-A9F2-1207833A994B}" destId="{032E2D2F-28C2-4956-B116-6678EE29673C}" srcOrd="0" destOrd="0" presId="urn:microsoft.com/office/officeart/2005/8/layout/vList3#1"/>
    <dgm:cxn modelId="{7D958FA2-F74E-40B5-9ACB-BDD48D031777}" srcId="{DE591FF6-E2C5-4903-A9F2-1207833A994B}" destId="{39679CC7-8BE0-4B21-A26C-566693734E74}" srcOrd="2" destOrd="0" parTransId="{980430BF-7DB9-42E9-92BB-C3F610E1E157}" sibTransId="{8F48C188-41FF-4BAC-8D18-4D8472F6E458}"/>
    <dgm:cxn modelId="{21719594-0150-42A6-82DE-5604DC5E6358}" srcId="{DE591FF6-E2C5-4903-A9F2-1207833A994B}" destId="{AD8F196A-4031-4922-A1C4-42302A29F162}" srcOrd="0" destOrd="0" parTransId="{2F7C9D70-EA93-403C-9AAA-CCD354A570E7}" sibTransId="{AFFF5351-6417-488F-AF33-E274DFA8962F}"/>
    <dgm:cxn modelId="{267CB7CB-29B2-4BDA-906C-63AE9A8094BE}" srcId="{DE591FF6-E2C5-4903-A9F2-1207833A994B}" destId="{3DBB7BFB-7850-4C38-AB58-41D0D8E97EBB}" srcOrd="3" destOrd="0" parTransId="{D15B839E-1465-488E-BBD1-6853174E2D0E}" sibTransId="{A0C5D529-40F9-4645-8AF6-C22C84BAC4FA}"/>
    <dgm:cxn modelId="{AB0B4136-8A2D-4E68-AD36-63A881CF2558}" type="presOf" srcId="{3DBB7BFB-7850-4C38-AB58-41D0D8E97EBB}" destId="{645B40C6-4C39-4ED6-9BA4-AEE96407BA64}" srcOrd="0" destOrd="0" presId="urn:microsoft.com/office/officeart/2005/8/layout/vList3#1"/>
    <dgm:cxn modelId="{96C32A23-A980-4256-8985-1D16C6BE5F3A}" type="presParOf" srcId="{032E2D2F-28C2-4956-B116-6678EE29673C}" destId="{CB23C18A-B03F-47B0-AB92-A1634BCD54FD}" srcOrd="0" destOrd="0" presId="urn:microsoft.com/office/officeart/2005/8/layout/vList3#1"/>
    <dgm:cxn modelId="{493AB599-FB7F-4F32-9F8D-AC5FCC6A86B5}" type="presParOf" srcId="{CB23C18A-B03F-47B0-AB92-A1634BCD54FD}" destId="{3D17A84F-D8BB-4ABC-B2B0-D5918EDE008C}" srcOrd="0" destOrd="0" presId="urn:microsoft.com/office/officeart/2005/8/layout/vList3#1"/>
    <dgm:cxn modelId="{06D49396-EC76-437D-B4BA-DF6E323C4028}" type="presParOf" srcId="{CB23C18A-B03F-47B0-AB92-A1634BCD54FD}" destId="{969DEB1A-FB46-44E1-8895-394F9E2F1095}" srcOrd="1" destOrd="0" presId="urn:microsoft.com/office/officeart/2005/8/layout/vList3#1"/>
    <dgm:cxn modelId="{5D59D922-C1E1-4EC0-A7E7-1B9F2F82E10F}" type="presParOf" srcId="{032E2D2F-28C2-4956-B116-6678EE29673C}" destId="{2F4AB55E-3C89-4562-82B4-42C2477EDD52}" srcOrd="1" destOrd="0" presId="urn:microsoft.com/office/officeart/2005/8/layout/vList3#1"/>
    <dgm:cxn modelId="{677A2907-2B52-4A1D-B201-0F0EEC0CC3AC}" type="presParOf" srcId="{032E2D2F-28C2-4956-B116-6678EE29673C}" destId="{1F9C25CA-C3A1-4598-BCBA-DC8CABE3FC91}" srcOrd="2" destOrd="0" presId="urn:microsoft.com/office/officeart/2005/8/layout/vList3#1"/>
    <dgm:cxn modelId="{9E556C04-E933-48A1-9E09-AFD41EB14C4F}" type="presParOf" srcId="{1F9C25CA-C3A1-4598-BCBA-DC8CABE3FC91}" destId="{A9BEDDF8-89C6-4166-9093-BC8AF08FE7E6}" srcOrd="0" destOrd="0" presId="urn:microsoft.com/office/officeart/2005/8/layout/vList3#1"/>
    <dgm:cxn modelId="{7B0DB1D1-36E8-4108-A7D9-26D51D77E7D6}" type="presParOf" srcId="{1F9C25CA-C3A1-4598-BCBA-DC8CABE3FC91}" destId="{130ECCF3-039C-4773-B794-B5A0805F1D90}" srcOrd="1" destOrd="0" presId="urn:microsoft.com/office/officeart/2005/8/layout/vList3#1"/>
    <dgm:cxn modelId="{67C5244D-CA33-4C09-BF8E-2C186947318A}" type="presParOf" srcId="{032E2D2F-28C2-4956-B116-6678EE29673C}" destId="{161498B1-B7CC-4999-A87D-FCEFE723E026}" srcOrd="3" destOrd="0" presId="urn:microsoft.com/office/officeart/2005/8/layout/vList3#1"/>
    <dgm:cxn modelId="{9AE7E5C9-2611-435E-85F7-CE2859390E77}" type="presParOf" srcId="{032E2D2F-28C2-4956-B116-6678EE29673C}" destId="{1488589F-2D95-451E-8155-F2554BC7A6C3}" srcOrd="4" destOrd="0" presId="urn:microsoft.com/office/officeart/2005/8/layout/vList3#1"/>
    <dgm:cxn modelId="{C38F5124-284D-490E-9F50-E7DF1381CEE1}" type="presParOf" srcId="{1488589F-2D95-451E-8155-F2554BC7A6C3}" destId="{8DA317EA-18DA-499E-88ED-5D9D18C830FB}" srcOrd="0" destOrd="0" presId="urn:microsoft.com/office/officeart/2005/8/layout/vList3#1"/>
    <dgm:cxn modelId="{483CF144-D11C-4F58-974F-55A7E463EF51}" type="presParOf" srcId="{1488589F-2D95-451E-8155-F2554BC7A6C3}" destId="{92739647-B660-47B9-B6FF-539CD97519AA}" srcOrd="1" destOrd="0" presId="urn:microsoft.com/office/officeart/2005/8/layout/vList3#1"/>
    <dgm:cxn modelId="{F8709394-612A-480A-B705-BDFC31CF140E}" type="presParOf" srcId="{032E2D2F-28C2-4956-B116-6678EE29673C}" destId="{3CD157E4-DF71-4F61-9FBC-C5A31EFCE995}" srcOrd="5" destOrd="0" presId="urn:microsoft.com/office/officeart/2005/8/layout/vList3#1"/>
    <dgm:cxn modelId="{D200A863-FE83-4FDB-B5CF-7470E6D30653}" type="presParOf" srcId="{032E2D2F-28C2-4956-B116-6678EE29673C}" destId="{84038C1B-23EE-4BDA-8026-E012E309FEF8}" srcOrd="6" destOrd="0" presId="urn:microsoft.com/office/officeart/2005/8/layout/vList3#1"/>
    <dgm:cxn modelId="{254D5EDD-62D2-411C-9377-3F825C42E522}" type="presParOf" srcId="{84038C1B-23EE-4BDA-8026-E012E309FEF8}" destId="{8CC549A6-740E-4CE5-8425-ED0CDFAF3729}" srcOrd="0" destOrd="0" presId="urn:microsoft.com/office/officeart/2005/8/layout/vList3#1"/>
    <dgm:cxn modelId="{E40DBEB3-BCF1-4F78-B0A5-735410F6B464}" type="presParOf" srcId="{84038C1B-23EE-4BDA-8026-E012E309FEF8}" destId="{645B40C6-4C39-4ED6-9BA4-AEE96407BA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024A67-9BFD-453B-B622-1D2690759E1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F24550-4BCE-425F-A77E-E666F7D604DF}" type="pres">
      <dgm:prSet presAssocID="{E7024A67-9BFD-453B-B622-1D2690759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F54E2F8-6729-4FFA-BBBF-C5E5C53F2FF8}" type="presOf" srcId="{E7024A67-9BFD-453B-B622-1D2690759E13}" destId="{52F24550-4BCE-425F-A77E-E666F7D60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9DEB1A-FB46-44E1-8895-394F9E2F1095}">
      <dsp:nvSpPr>
        <dsp:cNvPr id="0" name=""/>
        <dsp:cNvSpPr/>
      </dsp:nvSpPr>
      <dsp:spPr>
        <a:xfrm rot="10800000">
          <a:off x="1497478" y="1519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>
              <a:solidFill>
                <a:schemeClr val="tx1"/>
              </a:solidFill>
            </a:rPr>
            <a:t>背景知识</a:t>
          </a:r>
          <a:endParaRPr lang="zh-CN" sz="3700" b="1" kern="1200" dirty="0">
            <a:solidFill>
              <a:schemeClr val="tx1"/>
            </a:solidFill>
          </a:endParaRPr>
        </a:p>
      </dsp:txBody>
      <dsp:txXfrm rot="10800000">
        <a:off x="1497478" y="1519"/>
        <a:ext cx="5111586" cy="839895"/>
      </dsp:txXfrm>
    </dsp:sp>
    <dsp:sp modelId="{3D17A84F-D8BB-4ABC-B2B0-D5918EDE008C}">
      <dsp:nvSpPr>
        <dsp:cNvPr id="0" name=""/>
        <dsp:cNvSpPr/>
      </dsp:nvSpPr>
      <dsp:spPr>
        <a:xfrm>
          <a:off x="1077530" y="1519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0ECCF3-039C-4773-B794-B5A0805F1D90}">
      <dsp:nvSpPr>
        <dsp:cNvPr id="0" name=""/>
        <dsp:cNvSpPr/>
      </dsp:nvSpPr>
      <dsp:spPr>
        <a:xfrm rot="10800000">
          <a:off x="1497478" y="1092130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b="0" kern="1200" dirty="0" err="1" smtClean="0">
              <a:solidFill>
                <a:schemeClr val="tx1"/>
              </a:solidFill>
            </a:rPr>
            <a:t>Hadoop</a:t>
          </a:r>
          <a:r>
            <a:rPr lang="zh-CN" altLang="en-US" sz="3700" b="0" kern="1200" dirty="0" smtClean="0">
              <a:solidFill>
                <a:schemeClr val="tx1"/>
              </a:solidFill>
            </a:rPr>
            <a:t>简介</a:t>
          </a:r>
          <a:endParaRPr lang="zh-CN" sz="3700" b="0" kern="1200" dirty="0">
            <a:solidFill>
              <a:schemeClr val="tx1"/>
            </a:solidFill>
          </a:endParaRPr>
        </a:p>
      </dsp:txBody>
      <dsp:txXfrm rot="10800000">
        <a:off x="1497478" y="1092130"/>
        <a:ext cx="5111586" cy="839895"/>
      </dsp:txXfrm>
    </dsp:sp>
    <dsp:sp modelId="{A9BEDDF8-89C6-4166-9093-BC8AF08FE7E6}">
      <dsp:nvSpPr>
        <dsp:cNvPr id="0" name=""/>
        <dsp:cNvSpPr/>
      </dsp:nvSpPr>
      <dsp:spPr>
        <a:xfrm>
          <a:off x="1077530" y="1092130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739647-B660-47B9-B6FF-539CD97519AA}">
      <dsp:nvSpPr>
        <dsp:cNvPr id="0" name=""/>
        <dsp:cNvSpPr/>
      </dsp:nvSpPr>
      <dsp:spPr>
        <a:xfrm rot="10800000">
          <a:off x="1497478" y="2182741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>
              <a:solidFill>
                <a:schemeClr val="tx1"/>
              </a:solidFill>
            </a:rPr>
            <a:t>MapReduce</a:t>
          </a:r>
          <a:endParaRPr lang="zh-CN" sz="3700" kern="1200" dirty="0">
            <a:solidFill>
              <a:schemeClr val="tx1"/>
            </a:solidFill>
          </a:endParaRPr>
        </a:p>
      </dsp:txBody>
      <dsp:txXfrm rot="10800000">
        <a:off x="1497478" y="2182741"/>
        <a:ext cx="5111586" cy="839895"/>
      </dsp:txXfrm>
    </dsp:sp>
    <dsp:sp modelId="{8DA317EA-18DA-499E-88ED-5D9D18C830FB}">
      <dsp:nvSpPr>
        <dsp:cNvPr id="0" name=""/>
        <dsp:cNvSpPr/>
      </dsp:nvSpPr>
      <dsp:spPr>
        <a:xfrm>
          <a:off x="1077530" y="2182741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5B40C6-4C39-4ED6-9BA4-AEE96407BA64}">
      <dsp:nvSpPr>
        <dsp:cNvPr id="0" name=""/>
        <dsp:cNvSpPr/>
      </dsp:nvSpPr>
      <dsp:spPr>
        <a:xfrm rot="10800000">
          <a:off x="1497478" y="3273352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err="1" smtClean="0">
              <a:solidFill>
                <a:srgbClr val="FF0000"/>
              </a:solidFill>
            </a:rPr>
            <a:t>Hadoop</a:t>
          </a:r>
          <a:r>
            <a:rPr lang="zh-CN" altLang="en-US" sz="3700" kern="1200" dirty="0" smtClean="0">
              <a:solidFill>
                <a:srgbClr val="FF0000"/>
              </a:solidFill>
            </a:rPr>
            <a:t>应用</a:t>
          </a:r>
          <a:endParaRPr lang="zh-CN" sz="3700" kern="1200" dirty="0">
            <a:solidFill>
              <a:srgbClr val="FF0000"/>
            </a:solidFill>
          </a:endParaRPr>
        </a:p>
      </dsp:txBody>
      <dsp:txXfrm rot="10800000">
        <a:off x="1497478" y="3273352"/>
        <a:ext cx="5111586" cy="839895"/>
      </dsp:txXfrm>
    </dsp:sp>
    <dsp:sp modelId="{8CC549A6-740E-4CE5-8425-ED0CDFAF3729}">
      <dsp:nvSpPr>
        <dsp:cNvPr id="0" name=""/>
        <dsp:cNvSpPr/>
      </dsp:nvSpPr>
      <dsp:spPr>
        <a:xfrm>
          <a:off x="1077530" y="3273352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9DEB1A-FB46-44E1-8895-394F9E2F1095}">
      <dsp:nvSpPr>
        <dsp:cNvPr id="0" name=""/>
        <dsp:cNvSpPr/>
      </dsp:nvSpPr>
      <dsp:spPr>
        <a:xfrm rot="10800000">
          <a:off x="1497478" y="1519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>
              <a:solidFill>
                <a:srgbClr val="FF0000"/>
              </a:solidFill>
            </a:rPr>
            <a:t>背景知识</a:t>
          </a:r>
          <a:endParaRPr lang="zh-CN" sz="3700" b="1" kern="1200" dirty="0">
            <a:solidFill>
              <a:srgbClr val="FF0000"/>
            </a:solidFill>
          </a:endParaRPr>
        </a:p>
      </dsp:txBody>
      <dsp:txXfrm rot="10800000">
        <a:off x="1497478" y="1519"/>
        <a:ext cx="5111586" cy="839895"/>
      </dsp:txXfrm>
    </dsp:sp>
    <dsp:sp modelId="{3D17A84F-D8BB-4ABC-B2B0-D5918EDE008C}">
      <dsp:nvSpPr>
        <dsp:cNvPr id="0" name=""/>
        <dsp:cNvSpPr/>
      </dsp:nvSpPr>
      <dsp:spPr>
        <a:xfrm>
          <a:off x="1077530" y="1519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0ECCF3-039C-4773-B794-B5A0805F1D90}">
      <dsp:nvSpPr>
        <dsp:cNvPr id="0" name=""/>
        <dsp:cNvSpPr/>
      </dsp:nvSpPr>
      <dsp:spPr>
        <a:xfrm rot="10800000">
          <a:off x="1497478" y="1092130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b="0" kern="1200" dirty="0" err="1" smtClean="0">
              <a:solidFill>
                <a:schemeClr val="tx1"/>
              </a:solidFill>
            </a:rPr>
            <a:t>Hadoop</a:t>
          </a:r>
          <a:r>
            <a:rPr lang="zh-CN" altLang="en-US" sz="3700" b="0" kern="1200" dirty="0" smtClean="0">
              <a:solidFill>
                <a:schemeClr val="tx1"/>
              </a:solidFill>
            </a:rPr>
            <a:t>简介</a:t>
          </a:r>
          <a:endParaRPr lang="zh-CN" sz="3700" b="0" kern="1200" dirty="0">
            <a:solidFill>
              <a:schemeClr val="tx1"/>
            </a:solidFill>
          </a:endParaRPr>
        </a:p>
      </dsp:txBody>
      <dsp:txXfrm rot="10800000">
        <a:off x="1497478" y="1092130"/>
        <a:ext cx="5111586" cy="839895"/>
      </dsp:txXfrm>
    </dsp:sp>
    <dsp:sp modelId="{A9BEDDF8-89C6-4166-9093-BC8AF08FE7E6}">
      <dsp:nvSpPr>
        <dsp:cNvPr id="0" name=""/>
        <dsp:cNvSpPr/>
      </dsp:nvSpPr>
      <dsp:spPr>
        <a:xfrm>
          <a:off x="1077530" y="1092130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739647-B660-47B9-B6FF-539CD97519AA}">
      <dsp:nvSpPr>
        <dsp:cNvPr id="0" name=""/>
        <dsp:cNvSpPr/>
      </dsp:nvSpPr>
      <dsp:spPr>
        <a:xfrm rot="10800000">
          <a:off x="1497478" y="2182741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MapReduce</a:t>
          </a:r>
          <a:endParaRPr lang="zh-CN" sz="3700" kern="1200" dirty="0"/>
        </a:p>
      </dsp:txBody>
      <dsp:txXfrm rot="10800000">
        <a:off x="1497478" y="2182741"/>
        <a:ext cx="5111586" cy="839895"/>
      </dsp:txXfrm>
    </dsp:sp>
    <dsp:sp modelId="{8DA317EA-18DA-499E-88ED-5D9D18C830FB}">
      <dsp:nvSpPr>
        <dsp:cNvPr id="0" name=""/>
        <dsp:cNvSpPr/>
      </dsp:nvSpPr>
      <dsp:spPr>
        <a:xfrm>
          <a:off x="1077530" y="2182741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5B40C6-4C39-4ED6-9BA4-AEE96407BA64}">
      <dsp:nvSpPr>
        <dsp:cNvPr id="0" name=""/>
        <dsp:cNvSpPr/>
      </dsp:nvSpPr>
      <dsp:spPr>
        <a:xfrm rot="10800000">
          <a:off x="1497478" y="3273352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err="1" smtClean="0"/>
            <a:t>Hadoop</a:t>
          </a:r>
          <a:r>
            <a:rPr lang="zh-CN" altLang="en-US" sz="3700" kern="1200" dirty="0" smtClean="0"/>
            <a:t>应用</a:t>
          </a:r>
          <a:endParaRPr lang="zh-CN" sz="3700" kern="1200" dirty="0"/>
        </a:p>
      </dsp:txBody>
      <dsp:txXfrm rot="10800000">
        <a:off x="1497478" y="3273352"/>
        <a:ext cx="5111586" cy="839895"/>
      </dsp:txXfrm>
    </dsp:sp>
    <dsp:sp modelId="{8CC549A6-740E-4CE5-8425-ED0CDFAF3729}">
      <dsp:nvSpPr>
        <dsp:cNvPr id="0" name=""/>
        <dsp:cNvSpPr/>
      </dsp:nvSpPr>
      <dsp:spPr>
        <a:xfrm>
          <a:off x="1077530" y="3273352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353ACD-5297-4EFB-83F7-39F70D6332CE}">
      <dsp:nvSpPr>
        <dsp:cNvPr id="0" name=""/>
        <dsp:cNvSpPr/>
      </dsp:nvSpPr>
      <dsp:spPr>
        <a:xfrm>
          <a:off x="1726411" y="0"/>
          <a:ext cx="4091002" cy="40910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B1DAC-0252-4201-9BA4-CC2CA18013C5}">
      <dsp:nvSpPr>
        <dsp:cNvPr id="0" name=""/>
        <dsp:cNvSpPr/>
      </dsp:nvSpPr>
      <dsp:spPr>
        <a:xfrm>
          <a:off x="2115056" y="388645"/>
          <a:ext cx="1595490" cy="159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/>
            <a:t>应用向互联网迁移</a:t>
          </a:r>
          <a:endParaRPr lang="zh-CN" altLang="en-US" sz="2000" kern="1200"/>
        </a:p>
      </dsp:txBody>
      <dsp:txXfrm>
        <a:off x="2115056" y="388645"/>
        <a:ext cx="1595490" cy="1595490"/>
      </dsp:txXfrm>
    </dsp:sp>
    <dsp:sp modelId="{DA9C9C38-7EB6-461D-8078-F2C75EDCCFAD}">
      <dsp:nvSpPr>
        <dsp:cNvPr id="0" name=""/>
        <dsp:cNvSpPr/>
      </dsp:nvSpPr>
      <dsp:spPr>
        <a:xfrm>
          <a:off x="3833277" y="388645"/>
          <a:ext cx="1595490" cy="159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/>
            <a:t>数据向互联网迁移</a:t>
          </a:r>
          <a:endParaRPr lang="zh-CN" altLang="en-US" sz="2000" kern="1200"/>
        </a:p>
      </dsp:txBody>
      <dsp:txXfrm>
        <a:off x="3833277" y="388645"/>
        <a:ext cx="1595490" cy="1595490"/>
      </dsp:txXfrm>
    </dsp:sp>
    <dsp:sp modelId="{645C47D3-D237-47B3-A8EF-E8BBE81A9893}">
      <dsp:nvSpPr>
        <dsp:cNvPr id="0" name=""/>
        <dsp:cNvSpPr/>
      </dsp:nvSpPr>
      <dsp:spPr>
        <a:xfrm>
          <a:off x="2115056" y="2106866"/>
          <a:ext cx="1595490" cy="159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/>
            <a:t>计算能力向互联网迁移</a:t>
          </a:r>
          <a:endParaRPr lang="zh-CN" altLang="en-US" sz="2000" kern="1200"/>
        </a:p>
      </dsp:txBody>
      <dsp:txXfrm>
        <a:off x="2115056" y="2106866"/>
        <a:ext cx="1595490" cy="1595490"/>
      </dsp:txXfrm>
    </dsp:sp>
    <dsp:sp modelId="{58D43DBF-0CC3-4EB4-97FD-B17AC99C1423}">
      <dsp:nvSpPr>
        <dsp:cNvPr id="0" name=""/>
        <dsp:cNvSpPr/>
      </dsp:nvSpPr>
      <dsp:spPr>
        <a:xfrm>
          <a:off x="3833277" y="2106866"/>
          <a:ext cx="1595490" cy="159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/>
            <a:t>存储空间向互联网迁移</a:t>
          </a:r>
          <a:endParaRPr lang="zh-CN" altLang="en-US" sz="2000" kern="1200"/>
        </a:p>
      </dsp:txBody>
      <dsp:txXfrm>
        <a:off x="3833277" y="2106866"/>
        <a:ext cx="1595490" cy="1595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FA622B-1082-4F28-9509-0CD9607449CF}">
      <dsp:nvSpPr>
        <dsp:cNvPr id="0" name=""/>
        <dsp:cNvSpPr/>
      </dsp:nvSpPr>
      <dsp:spPr>
        <a:xfrm>
          <a:off x="1552093" y="1329"/>
          <a:ext cx="1957858" cy="4651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err="1" smtClean="0"/>
            <a:t>SaaS</a:t>
          </a:r>
          <a:endParaRPr lang="zh-CN" altLang="en-US" sz="2600" kern="1200"/>
        </a:p>
      </dsp:txBody>
      <dsp:txXfrm>
        <a:off x="1552093" y="1329"/>
        <a:ext cx="1957858" cy="465199"/>
      </dsp:txXfrm>
    </dsp:sp>
    <dsp:sp modelId="{6D925BE0-4526-4451-B0EE-9CBE41097E4E}">
      <dsp:nvSpPr>
        <dsp:cNvPr id="0" name=""/>
        <dsp:cNvSpPr/>
      </dsp:nvSpPr>
      <dsp:spPr>
        <a:xfrm>
          <a:off x="1747879" y="466529"/>
          <a:ext cx="195785" cy="348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99"/>
              </a:lnTo>
              <a:lnTo>
                <a:pt x="195785" y="3488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DFCED-C16F-472C-80AF-13B53C200A76}">
      <dsp:nvSpPr>
        <dsp:cNvPr id="0" name=""/>
        <dsp:cNvSpPr/>
      </dsp:nvSpPr>
      <dsp:spPr>
        <a:xfrm>
          <a:off x="1943665" y="582829"/>
          <a:ext cx="1468557" cy="465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smtClean="0"/>
            <a:t>Google Docs</a:t>
          </a:r>
          <a:endParaRPr lang="zh-CN" altLang="en-US" sz="1400" kern="1200"/>
        </a:p>
      </dsp:txBody>
      <dsp:txXfrm>
        <a:off x="1943665" y="582829"/>
        <a:ext cx="1468557" cy="465199"/>
      </dsp:txXfrm>
    </dsp:sp>
    <dsp:sp modelId="{3376FE40-BEDF-4582-B424-5BAD546CCDBB}">
      <dsp:nvSpPr>
        <dsp:cNvPr id="0" name=""/>
        <dsp:cNvSpPr/>
      </dsp:nvSpPr>
      <dsp:spPr>
        <a:xfrm>
          <a:off x="1747879" y="466529"/>
          <a:ext cx="195785" cy="930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399"/>
              </a:lnTo>
              <a:lnTo>
                <a:pt x="195785" y="9303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CF328-A91A-48BB-B0F7-A1AEE5CDC2CC}">
      <dsp:nvSpPr>
        <dsp:cNvPr id="0" name=""/>
        <dsp:cNvSpPr/>
      </dsp:nvSpPr>
      <dsp:spPr>
        <a:xfrm>
          <a:off x="1943665" y="1164329"/>
          <a:ext cx="1468557" cy="465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2068"/>
              <a:satOff val="-8816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smtClean="0"/>
            <a:t>Google Maps</a:t>
          </a:r>
          <a:endParaRPr lang="zh-CN" altLang="en-US" sz="1400" kern="1200"/>
        </a:p>
      </dsp:txBody>
      <dsp:txXfrm>
        <a:off x="1943665" y="1164329"/>
        <a:ext cx="1468557" cy="465199"/>
      </dsp:txXfrm>
    </dsp:sp>
    <dsp:sp modelId="{1325E7B0-214A-4AF4-87C6-B68538A4D5EE}">
      <dsp:nvSpPr>
        <dsp:cNvPr id="0" name=""/>
        <dsp:cNvSpPr/>
      </dsp:nvSpPr>
      <dsp:spPr>
        <a:xfrm>
          <a:off x="1747879" y="466529"/>
          <a:ext cx="195785" cy="1511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899"/>
              </a:lnTo>
              <a:lnTo>
                <a:pt x="195785" y="15118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8AA11-D522-4F42-A3AC-21049722DF83}">
      <dsp:nvSpPr>
        <dsp:cNvPr id="0" name=""/>
        <dsp:cNvSpPr/>
      </dsp:nvSpPr>
      <dsp:spPr>
        <a:xfrm>
          <a:off x="1943665" y="1745829"/>
          <a:ext cx="1468557" cy="465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4136"/>
              <a:satOff val="-17632"/>
              <a:lumOff val="17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smtClean="0"/>
            <a:t>Gmail</a:t>
          </a:r>
          <a:endParaRPr lang="zh-CN" altLang="en-US" sz="1400" kern="1200"/>
        </a:p>
      </dsp:txBody>
      <dsp:txXfrm>
        <a:off x="1943665" y="1745829"/>
        <a:ext cx="1468557" cy="465199"/>
      </dsp:txXfrm>
    </dsp:sp>
    <dsp:sp modelId="{A616C337-756D-479A-A0F9-329D24B89F66}">
      <dsp:nvSpPr>
        <dsp:cNvPr id="0" name=""/>
        <dsp:cNvSpPr/>
      </dsp:nvSpPr>
      <dsp:spPr>
        <a:xfrm>
          <a:off x="1747879" y="466529"/>
          <a:ext cx="195785" cy="2093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399"/>
              </a:lnTo>
              <a:lnTo>
                <a:pt x="195785" y="20933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696E8-25A0-472A-9D8E-8AE75B995DDF}">
      <dsp:nvSpPr>
        <dsp:cNvPr id="0" name=""/>
        <dsp:cNvSpPr/>
      </dsp:nvSpPr>
      <dsp:spPr>
        <a:xfrm>
          <a:off x="1943665" y="2327328"/>
          <a:ext cx="1468557" cy="465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26204"/>
              <a:satOff val="-26449"/>
              <a:lumOff val="25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smtClean="0"/>
            <a:t>Google Calendar</a:t>
          </a:r>
          <a:endParaRPr lang="zh-CN" altLang="en-US" sz="1400" kern="1200"/>
        </a:p>
      </dsp:txBody>
      <dsp:txXfrm>
        <a:off x="1943665" y="2327328"/>
        <a:ext cx="1468557" cy="465199"/>
      </dsp:txXfrm>
    </dsp:sp>
    <dsp:sp modelId="{A79690D9-45FE-4BB7-BB25-93C9526AD929}">
      <dsp:nvSpPr>
        <dsp:cNvPr id="0" name=""/>
        <dsp:cNvSpPr/>
      </dsp:nvSpPr>
      <dsp:spPr>
        <a:xfrm>
          <a:off x="1747879" y="466529"/>
          <a:ext cx="195785" cy="267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898"/>
              </a:lnTo>
              <a:lnTo>
                <a:pt x="195785" y="26748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D20B6-081A-4AA9-BE98-D8D0556BC61A}">
      <dsp:nvSpPr>
        <dsp:cNvPr id="0" name=""/>
        <dsp:cNvSpPr/>
      </dsp:nvSpPr>
      <dsp:spPr>
        <a:xfrm>
          <a:off x="1943665" y="2908828"/>
          <a:ext cx="1468557" cy="465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68271"/>
              <a:satOff val="-35265"/>
              <a:lumOff val="34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smtClean="0"/>
            <a:t>Google Wave</a:t>
          </a:r>
          <a:endParaRPr lang="zh-CN" altLang="en-US" sz="1400" kern="1200"/>
        </a:p>
      </dsp:txBody>
      <dsp:txXfrm>
        <a:off x="1943665" y="2908828"/>
        <a:ext cx="1468557" cy="465199"/>
      </dsp:txXfrm>
    </dsp:sp>
    <dsp:sp modelId="{602442B1-231E-4C77-AA2A-A5073D6156E3}">
      <dsp:nvSpPr>
        <dsp:cNvPr id="0" name=""/>
        <dsp:cNvSpPr/>
      </dsp:nvSpPr>
      <dsp:spPr>
        <a:xfrm>
          <a:off x="1747879" y="466529"/>
          <a:ext cx="195785" cy="3256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6398"/>
              </a:lnTo>
              <a:lnTo>
                <a:pt x="195785" y="32563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92E41-5B10-4983-884D-6C74662F792B}">
      <dsp:nvSpPr>
        <dsp:cNvPr id="0" name=""/>
        <dsp:cNvSpPr/>
      </dsp:nvSpPr>
      <dsp:spPr>
        <a:xfrm>
          <a:off x="1943665" y="3490328"/>
          <a:ext cx="1463630" cy="465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710339"/>
              <a:satOff val="-44081"/>
              <a:lumOff val="43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smtClean="0"/>
            <a:t>………</a:t>
          </a:r>
          <a:endParaRPr lang="zh-CN" altLang="en-US" sz="1400" kern="1200"/>
        </a:p>
      </dsp:txBody>
      <dsp:txXfrm>
        <a:off x="1943665" y="3490328"/>
        <a:ext cx="1463630" cy="465199"/>
      </dsp:txXfrm>
    </dsp:sp>
    <dsp:sp modelId="{AC9B7867-5089-44DE-85D6-4979906E2098}">
      <dsp:nvSpPr>
        <dsp:cNvPr id="0" name=""/>
        <dsp:cNvSpPr/>
      </dsp:nvSpPr>
      <dsp:spPr>
        <a:xfrm>
          <a:off x="3742552" y="1329"/>
          <a:ext cx="2177739" cy="465199"/>
        </a:xfrm>
        <a:prstGeom prst="roundRect">
          <a:avLst>
            <a:gd name="adj" fmla="val 10000"/>
          </a:avLst>
        </a:prstGeom>
        <a:solidFill>
          <a:schemeClr val="accent4">
            <a:hueOff val="-4452407"/>
            <a:satOff val="-52897"/>
            <a:lumOff val="517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err="1" smtClean="0"/>
            <a:t>PaaS</a:t>
          </a:r>
          <a:endParaRPr lang="zh-CN" altLang="en-US" sz="2600" kern="1200"/>
        </a:p>
      </dsp:txBody>
      <dsp:txXfrm>
        <a:off x="3742552" y="1329"/>
        <a:ext cx="2177739" cy="465199"/>
      </dsp:txXfrm>
    </dsp:sp>
    <dsp:sp modelId="{B85FF647-CEF9-4A5E-BD43-7D15BC4D6083}">
      <dsp:nvSpPr>
        <dsp:cNvPr id="0" name=""/>
        <dsp:cNvSpPr/>
      </dsp:nvSpPr>
      <dsp:spPr>
        <a:xfrm>
          <a:off x="3960326" y="466529"/>
          <a:ext cx="217773" cy="348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99"/>
              </a:lnTo>
              <a:lnTo>
                <a:pt x="217773" y="3488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E5859-C518-4DC5-A14A-773E10A48ADB}">
      <dsp:nvSpPr>
        <dsp:cNvPr id="0" name=""/>
        <dsp:cNvSpPr/>
      </dsp:nvSpPr>
      <dsp:spPr>
        <a:xfrm>
          <a:off x="4178100" y="582829"/>
          <a:ext cx="1501449" cy="465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52407"/>
              <a:satOff val="-52897"/>
              <a:lumOff val="51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smtClean="0">
              <a:effectLst/>
            </a:rPr>
            <a:t>Google App Engine</a:t>
          </a:r>
          <a:endParaRPr lang="zh-CN" altLang="en-US" sz="1400" b="0" kern="1200">
            <a:effectLst/>
          </a:endParaRPr>
        </a:p>
      </dsp:txBody>
      <dsp:txXfrm>
        <a:off x="4178100" y="582829"/>
        <a:ext cx="1501449" cy="4651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9DEB1A-FB46-44E1-8895-394F9E2F1095}">
      <dsp:nvSpPr>
        <dsp:cNvPr id="0" name=""/>
        <dsp:cNvSpPr/>
      </dsp:nvSpPr>
      <dsp:spPr>
        <a:xfrm rot="10800000">
          <a:off x="1497478" y="1519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>
              <a:solidFill>
                <a:schemeClr val="tx1"/>
              </a:solidFill>
            </a:rPr>
            <a:t>背景知识</a:t>
          </a:r>
          <a:endParaRPr lang="zh-CN" sz="3700" b="1" kern="1200" dirty="0">
            <a:solidFill>
              <a:schemeClr val="tx1"/>
            </a:solidFill>
          </a:endParaRPr>
        </a:p>
      </dsp:txBody>
      <dsp:txXfrm rot="10800000">
        <a:off x="1497478" y="1519"/>
        <a:ext cx="5111586" cy="839895"/>
      </dsp:txXfrm>
    </dsp:sp>
    <dsp:sp modelId="{3D17A84F-D8BB-4ABC-B2B0-D5918EDE008C}">
      <dsp:nvSpPr>
        <dsp:cNvPr id="0" name=""/>
        <dsp:cNvSpPr/>
      </dsp:nvSpPr>
      <dsp:spPr>
        <a:xfrm>
          <a:off x="1077530" y="1519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0ECCF3-039C-4773-B794-B5A0805F1D90}">
      <dsp:nvSpPr>
        <dsp:cNvPr id="0" name=""/>
        <dsp:cNvSpPr/>
      </dsp:nvSpPr>
      <dsp:spPr>
        <a:xfrm rot="10800000">
          <a:off x="1497478" y="1092130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b="0" kern="1200" dirty="0" err="1" smtClean="0">
              <a:solidFill>
                <a:srgbClr val="FF0000"/>
              </a:solidFill>
            </a:rPr>
            <a:t>Hadoop</a:t>
          </a:r>
          <a:r>
            <a:rPr lang="zh-CN" altLang="en-US" sz="3700" b="0" kern="1200" dirty="0" smtClean="0">
              <a:solidFill>
                <a:srgbClr val="FF0000"/>
              </a:solidFill>
            </a:rPr>
            <a:t>简介</a:t>
          </a:r>
          <a:endParaRPr lang="zh-CN" sz="3700" b="0" kern="1200" dirty="0">
            <a:solidFill>
              <a:srgbClr val="FF0000"/>
            </a:solidFill>
          </a:endParaRPr>
        </a:p>
      </dsp:txBody>
      <dsp:txXfrm rot="10800000">
        <a:off x="1497478" y="1092130"/>
        <a:ext cx="5111586" cy="839895"/>
      </dsp:txXfrm>
    </dsp:sp>
    <dsp:sp modelId="{A9BEDDF8-89C6-4166-9093-BC8AF08FE7E6}">
      <dsp:nvSpPr>
        <dsp:cNvPr id="0" name=""/>
        <dsp:cNvSpPr/>
      </dsp:nvSpPr>
      <dsp:spPr>
        <a:xfrm>
          <a:off x="1077530" y="1092130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739647-B660-47B9-B6FF-539CD97519AA}">
      <dsp:nvSpPr>
        <dsp:cNvPr id="0" name=""/>
        <dsp:cNvSpPr/>
      </dsp:nvSpPr>
      <dsp:spPr>
        <a:xfrm rot="10800000">
          <a:off x="1497478" y="2182741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MapReduce</a:t>
          </a:r>
          <a:endParaRPr lang="zh-CN" sz="3700" kern="1200" dirty="0"/>
        </a:p>
      </dsp:txBody>
      <dsp:txXfrm rot="10800000">
        <a:off x="1497478" y="2182741"/>
        <a:ext cx="5111586" cy="839895"/>
      </dsp:txXfrm>
    </dsp:sp>
    <dsp:sp modelId="{8DA317EA-18DA-499E-88ED-5D9D18C830FB}">
      <dsp:nvSpPr>
        <dsp:cNvPr id="0" name=""/>
        <dsp:cNvSpPr/>
      </dsp:nvSpPr>
      <dsp:spPr>
        <a:xfrm>
          <a:off x="1077530" y="2182741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5B40C6-4C39-4ED6-9BA4-AEE96407BA64}">
      <dsp:nvSpPr>
        <dsp:cNvPr id="0" name=""/>
        <dsp:cNvSpPr/>
      </dsp:nvSpPr>
      <dsp:spPr>
        <a:xfrm rot="10800000">
          <a:off x="1497478" y="3273352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err="1" smtClean="0"/>
            <a:t>Hadoop</a:t>
          </a:r>
          <a:r>
            <a:rPr lang="zh-CN" altLang="en-US" sz="3700" kern="1200" dirty="0" smtClean="0"/>
            <a:t>应用</a:t>
          </a:r>
          <a:endParaRPr lang="zh-CN" sz="3700" kern="1200" dirty="0"/>
        </a:p>
      </dsp:txBody>
      <dsp:txXfrm rot="10800000">
        <a:off x="1497478" y="3273352"/>
        <a:ext cx="5111586" cy="839895"/>
      </dsp:txXfrm>
    </dsp:sp>
    <dsp:sp modelId="{8CC549A6-740E-4CE5-8425-ED0CDFAF3729}">
      <dsp:nvSpPr>
        <dsp:cNvPr id="0" name=""/>
        <dsp:cNvSpPr/>
      </dsp:nvSpPr>
      <dsp:spPr>
        <a:xfrm>
          <a:off x="1077530" y="3273352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9DEB1A-FB46-44E1-8895-394F9E2F1095}">
      <dsp:nvSpPr>
        <dsp:cNvPr id="0" name=""/>
        <dsp:cNvSpPr/>
      </dsp:nvSpPr>
      <dsp:spPr>
        <a:xfrm rot="10800000">
          <a:off x="1497478" y="1519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>
              <a:solidFill>
                <a:schemeClr val="tx1"/>
              </a:solidFill>
            </a:rPr>
            <a:t>背景知识</a:t>
          </a:r>
          <a:endParaRPr lang="zh-CN" sz="3700" b="1" kern="1200" dirty="0">
            <a:solidFill>
              <a:schemeClr val="tx1"/>
            </a:solidFill>
          </a:endParaRPr>
        </a:p>
      </dsp:txBody>
      <dsp:txXfrm rot="10800000">
        <a:off x="1497478" y="1519"/>
        <a:ext cx="5111586" cy="839895"/>
      </dsp:txXfrm>
    </dsp:sp>
    <dsp:sp modelId="{3D17A84F-D8BB-4ABC-B2B0-D5918EDE008C}">
      <dsp:nvSpPr>
        <dsp:cNvPr id="0" name=""/>
        <dsp:cNvSpPr/>
      </dsp:nvSpPr>
      <dsp:spPr>
        <a:xfrm>
          <a:off x="1077530" y="1519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0ECCF3-039C-4773-B794-B5A0805F1D90}">
      <dsp:nvSpPr>
        <dsp:cNvPr id="0" name=""/>
        <dsp:cNvSpPr/>
      </dsp:nvSpPr>
      <dsp:spPr>
        <a:xfrm rot="10800000">
          <a:off x="1497478" y="1092130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b="0" kern="1200" dirty="0" err="1" smtClean="0">
              <a:solidFill>
                <a:schemeClr val="tx1"/>
              </a:solidFill>
            </a:rPr>
            <a:t>Hadoop</a:t>
          </a:r>
          <a:r>
            <a:rPr lang="zh-CN" altLang="en-US" sz="3700" b="0" kern="1200" dirty="0" smtClean="0">
              <a:solidFill>
                <a:schemeClr val="tx1"/>
              </a:solidFill>
            </a:rPr>
            <a:t>简介</a:t>
          </a:r>
          <a:endParaRPr lang="zh-CN" sz="3700" b="0" kern="1200" dirty="0">
            <a:solidFill>
              <a:schemeClr val="tx1"/>
            </a:solidFill>
          </a:endParaRPr>
        </a:p>
      </dsp:txBody>
      <dsp:txXfrm rot="10800000">
        <a:off x="1497478" y="1092130"/>
        <a:ext cx="5111586" cy="839895"/>
      </dsp:txXfrm>
    </dsp:sp>
    <dsp:sp modelId="{A9BEDDF8-89C6-4166-9093-BC8AF08FE7E6}">
      <dsp:nvSpPr>
        <dsp:cNvPr id="0" name=""/>
        <dsp:cNvSpPr/>
      </dsp:nvSpPr>
      <dsp:spPr>
        <a:xfrm>
          <a:off x="1077530" y="1092130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739647-B660-47B9-B6FF-539CD97519AA}">
      <dsp:nvSpPr>
        <dsp:cNvPr id="0" name=""/>
        <dsp:cNvSpPr/>
      </dsp:nvSpPr>
      <dsp:spPr>
        <a:xfrm rot="10800000">
          <a:off x="1497478" y="2182741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>
              <a:solidFill>
                <a:srgbClr val="FF0000"/>
              </a:solidFill>
            </a:rPr>
            <a:t>MapReduce</a:t>
          </a:r>
          <a:endParaRPr lang="zh-CN" sz="3700" kern="1200" dirty="0">
            <a:solidFill>
              <a:srgbClr val="FF0000"/>
            </a:solidFill>
          </a:endParaRPr>
        </a:p>
      </dsp:txBody>
      <dsp:txXfrm rot="10800000">
        <a:off x="1497478" y="2182741"/>
        <a:ext cx="5111586" cy="839895"/>
      </dsp:txXfrm>
    </dsp:sp>
    <dsp:sp modelId="{8DA317EA-18DA-499E-88ED-5D9D18C830FB}">
      <dsp:nvSpPr>
        <dsp:cNvPr id="0" name=""/>
        <dsp:cNvSpPr/>
      </dsp:nvSpPr>
      <dsp:spPr>
        <a:xfrm>
          <a:off x="1077530" y="2182741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5B40C6-4C39-4ED6-9BA4-AEE96407BA64}">
      <dsp:nvSpPr>
        <dsp:cNvPr id="0" name=""/>
        <dsp:cNvSpPr/>
      </dsp:nvSpPr>
      <dsp:spPr>
        <a:xfrm rot="10800000">
          <a:off x="1497478" y="3273352"/>
          <a:ext cx="5111586" cy="8398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7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err="1" smtClean="0"/>
            <a:t>Hadoop</a:t>
          </a:r>
          <a:r>
            <a:rPr lang="zh-CN" altLang="en-US" sz="3700" kern="1200" dirty="0" smtClean="0"/>
            <a:t>应用</a:t>
          </a:r>
          <a:endParaRPr lang="zh-CN" sz="3700" kern="1200" dirty="0"/>
        </a:p>
      </dsp:txBody>
      <dsp:txXfrm rot="10800000">
        <a:off x="1497478" y="3273352"/>
        <a:ext cx="5111586" cy="839895"/>
      </dsp:txXfrm>
    </dsp:sp>
    <dsp:sp modelId="{8CC549A6-740E-4CE5-8425-ED0CDFAF3729}">
      <dsp:nvSpPr>
        <dsp:cNvPr id="0" name=""/>
        <dsp:cNvSpPr/>
      </dsp:nvSpPr>
      <dsp:spPr>
        <a:xfrm>
          <a:off x="1077530" y="3273352"/>
          <a:ext cx="839895" cy="839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2FB7-721F-487A-A34A-BA3CCA6D95ED}" type="datetimeFigureOut">
              <a:rPr lang="zh-CN" altLang="en-US" smtClean="0"/>
              <a:pPr/>
              <a:t>2011-3-24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7CBD-9736-42BC-9E62-0C09FC606A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9210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B091-9727-42B2-856F-ADF573979113}" type="datetimeFigureOut">
              <a:rPr lang="zh-CN" altLang="en-US" smtClean="0"/>
              <a:pPr/>
              <a:t>2011-3-24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36890-7F2A-414B-9FF1-9322CAE4F6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1471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C0F45-6AD2-4DA9-BDB3-83BF3C90C112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http://developer.yahoo.net/blog/archives/2007/07/yahoo-hadoop.html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C0F45-6AD2-4DA9-BDB3-83BF3C90C112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http://developer.yahoo.net/blog/archives/2007/07/yahoo-hadoop.html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66BC9-F1F3-4D1E-A064-224285784A06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6387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J. Dean and S. </a:t>
            </a:r>
            <a:r>
              <a:rPr lang="en-US" altLang="zh-CN" dirty="0" err="1" smtClean="0"/>
              <a:t>Ghemawat</a:t>
            </a:r>
            <a:r>
              <a:rPr lang="en-US" altLang="zh-CN" dirty="0" smtClean="0"/>
              <a:t>, "MapReduce: Simplified Data Processing on Large Clusters," in </a:t>
            </a:r>
            <a:r>
              <a:rPr lang="en-US" altLang="zh-CN" i="1" dirty="0" err="1" smtClean="0"/>
              <a:t>Osdi</a:t>
            </a:r>
            <a:r>
              <a:rPr lang="en-US" altLang="zh-CN" dirty="0" smtClean="0"/>
              <a:t>, 2004, pp. 137-150.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A9B53-3218-423F-8930-E30B652E869C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57E914-15C9-46CC-ABC5-BAD81983F021}" type="slidenum">
              <a:rPr lang="zh-CN" altLang="en-US" smtClean="0"/>
              <a:pPr/>
              <a:t>40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charset="-122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2626CE-FBC9-40CE-B9C5-BC25B253CE22}" type="slidenum">
              <a:rPr lang="zh-CN" altLang="en-US" smtClean="0"/>
              <a:pPr/>
              <a:t>43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pic>
        <p:nvPicPr>
          <p:cNvPr id="3097" name="Picture 25" descr="C:\Users\Yevon\Desktop\clou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248472" cy="26606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37312"/>
            <a:ext cx="2952328" cy="5040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871538"/>
            <a:ext cx="7715250" cy="612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4100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9732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9788" y="3902075"/>
            <a:ext cx="3811587" cy="1974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323850" y="6524625"/>
            <a:ext cx="100647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8F6C09-28CA-489E-BF75-2DFFD4E510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1"/>
          </p:nvPr>
        </p:nvSpPr>
        <p:spPr>
          <a:xfrm>
            <a:off x="3779838" y="6524625"/>
            <a:ext cx="129857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AD262B-7118-46FA-9EA6-42A143E23EDA}" type="datetime1">
              <a:rPr lang="zh-CN" altLang="en-US"/>
              <a:pPr/>
              <a:t>2011-3-24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871538"/>
            <a:ext cx="7715250" cy="612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4100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4100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23850" y="6524625"/>
            <a:ext cx="100647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DE24A0-E320-41B4-B5F9-5A3F78A4C9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>
          <a:xfrm>
            <a:off x="3779838" y="6524625"/>
            <a:ext cx="129857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AD262B-7118-46FA-9EA6-42A143E23EDA}" type="datetime1">
              <a:rPr lang="zh-CN" altLang="en-US"/>
              <a:pPr/>
              <a:t>2011-3-24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381328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</a:t>
            </a:r>
            <a:br>
              <a:rPr lang="en-US" altLang="zh-CN" smtClean="0"/>
            </a:br>
            <a:r>
              <a:rPr lang="en-US" altLang="zh-CN" smtClean="0"/>
              <a:t> style</a:t>
            </a: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8460432" y="6381328"/>
            <a:ext cx="6480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602CD-97BB-46C5-B131-9F9E2B25291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251520" y="6381328"/>
            <a:ext cx="177356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虚拟化与云计算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3662536" y="6381328"/>
            <a:ext cx="206159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天津大学软件学院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eremy.zawodny.com/blog/archives/00647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762000"/>
          </a:xfrm>
        </p:spPr>
        <p:txBody>
          <a:bodyPr/>
          <a:lstStyle/>
          <a:p>
            <a:pPr algn="ctr"/>
            <a:r>
              <a:rPr lang="en-US" altLang="zh-CN" sz="3600" dirty="0" smtClean="0">
                <a:ea typeface="宋体" pitchFamily="2" charset="-122"/>
              </a:rPr>
              <a:t>Apache HADOOP</a:t>
            </a:r>
            <a:endParaRPr lang="en-US" altLang="zh-CN" sz="3600" dirty="0"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091113"/>
            <a:ext cx="5943600" cy="609600"/>
          </a:xfrm>
        </p:spPr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天津大学软件学院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37964"/>
            <a:ext cx="8229600" cy="1143000"/>
          </a:xfrm>
        </p:spPr>
        <p:txBody>
          <a:bodyPr/>
          <a:lstStyle/>
          <a:p>
            <a:r>
              <a:rPr lang="en-US" altLang="zh-CN" err="1" smtClean="0"/>
              <a:t>Hadoop</a:t>
            </a:r>
            <a:r>
              <a:rPr lang="zh-CN" altLang="en-US" smtClean="0"/>
              <a:t>简介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Hadoop是一个分布式系统基础架构，由Apache基金会开发。用户可以在不了解分布式底层细节的情况下，开发分布式程序。充分利用集群的威力高速运算和存储。 </a:t>
            </a:r>
          </a:p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2705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19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86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89120"/>
          </a:xfrm>
        </p:spPr>
        <p:txBody>
          <a:bodyPr/>
          <a:lstStyle/>
          <a:p>
            <a:r>
              <a:rPr lang="zh-CN" altLang="en-US" sz="2800" dirty="0" smtClean="0"/>
              <a:t>来源于</a:t>
            </a:r>
            <a:r>
              <a:rPr lang="en-US" altLang="zh-CN" sz="2800" dirty="0" smtClean="0"/>
              <a:t>Google </a:t>
            </a:r>
            <a:r>
              <a:rPr lang="zh-CN" altLang="en-US" sz="2800" dirty="0" smtClean="0"/>
              <a:t>的核心思想。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b="1" dirty="0" err="1"/>
              <a:t>Hadoop</a:t>
            </a:r>
            <a:r>
              <a:rPr lang="zh-CN" altLang="en-US" sz="2800" dirty="0"/>
              <a:t>是一个开源的分布式并行计算平台，它主要由</a:t>
            </a:r>
            <a:r>
              <a:rPr lang="en-US" altLang="zh-CN" sz="2800" dirty="0"/>
              <a:t>MapReduce</a:t>
            </a:r>
            <a:r>
              <a:rPr lang="zh-CN" altLang="en-US" sz="2800" dirty="0"/>
              <a:t>的算法执行和一个分布式的</a:t>
            </a:r>
            <a:r>
              <a:rPr lang="zh-CN" altLang="en-US" sz="2800" dirty="0" smtClean="0"/>
              <a:t>文件系统两</a:t>
            </a:r>
            <a:r>
              <a:rPr lang="zh-CN" altLang="en-US" sz="2800" dirty="0"/>
              <a:t>部分组成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b="1" dirty="0" err="1"/>
              <a:t>Hadoop</a:t>
            </a:r>
            <a:r>
              <a:rPr lang="zh-CN" altLang="en-US" sz="2800" dirty="0"/>
              <a:t>起源于</a:t>
            </a:r>
            <a:r>
              <a:rPr lang="en-US" altLang="zh-CN" sz="2800" dirty="0"/>
              <a:t>Doug </a:t>
            </a:r>
            <a:r>
              <a:rPr lang="en-US" altLang="zh-CN" sz="2800" dirty="0" smtClean="0"/>
              <a:t>Cutting</a:t>
            </a:r>
            <a:r>
              <a:rPr lang="zh-CN" altLang="en-US" sz="2800" dirty="0" smtClean="0"/>
              <a:t>领导</a:t>
            </a:r>
            <a:r>
              <a:rPr lang="zh-CN" altLang="en-US" sz="2800" dirty="0"/>
              <a:t>开发的</a:t>
            </a:r>
            <a:r>
              <a:rPr lang="en-US" altLang="zh-CN" sz="2800" dirty="0" err="1"/>
              <a:t>Nutch</a:t>
            </a:r>
            <a:r>
              <a:rPr lang="zh-CN" altLang="en-US" sz="2800" dirty="0"/>
              <a:t>搜索引擎项目的子项目。现在是</a:t>
            </a:r>
            <a:r>
              <a:rPr lang="en-US" altLang="zh-CN" sz="2800" dirty="0"/>
              <a:t>Apache</a:t>
            </a:r>
            <a:r>
              <a:rPr lang="zh-CN" altLang="en-US" sz="2800" dirty="0"/>
              <a:t>软件基金会管理的开源项目。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986" y="188640"/>
            <a:ext cx="2419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67544" y="137964"/>
            <a:ext cx="8229600" cy="1143000"/>
          </a:xfrm>
        </p:spPr>
        <p:txBody>
          <a:bodyPr/>
          <a:lstStyle/>
          <a:p>
            <a:r>
              <a:rPr lang="en-US" altLang="zh-CN" err="1" smtClean="0"/>
              <a:t>Hadoop</a:t>
            </a:r>
            <a:r>
              <a:rPr lang="zh-CN" altLang="en-US" smtClean="0"/>
              <a:t>简介</a:t>
            </a:r>
            <a:endParaRPr lang="zh-CN" altLang="en-US"/>
          </a:p>
        </p:txBody>
      </p:sp>
      <p:pic>
        <p:nvPicPr>
          <p:cNvPr id="6" name="Picture 7" descr="Doug Cut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16632"/>
            <a:ext cx="1231900" cy="1719263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68344" y="1893218"/>
            <a:ext cx="13163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altLang="zh-CN" sz="1400" b="1" dirty="0">
                <a:solidFill>
                  <a:schemeClr val="tx1"/>
                </a:solidFill>
              </a:rPr>
              <a:t>Doug Cutting</a:t>
            </a:r>
          </a:p>
        </p:txBody>
      </p:sp>
    </p:spTree>
    <p:extLst>
      <p:ext uri="{BB962C8B-B14F-4D97-AF65-F5344CB8AC3E}">
        <p14:creationId xmlns:p14="http://schemas.microsoft.com/office/powerpoint/2010/main" xmlns="" val="839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CN"/>
              <a:t>History of </a:t>
            </a:r>
            <a:r>
              <a:rPr lang="en-US" altLang="zh-CN" err="1"/>
              <a:t>Hadoop</a:t>
            </a:r>
            <a:endParaRPr lang="en-US" altLang="zh-CN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4389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dirty="0"/>
              <a:t>2004 - Initial versions of what is now </a:t>
            </a:r>
            <a:r>
              <a:rPr lang="en-US" altLang="zh-CN" sz="2400" dirty="0" err="1"/>
              <a:t>Hadoop</a:t>
            </a:r>
            <a:r>
              <a:rPr lang="en-US" altLang="zh-CN" sz="2400" dirty="0"/>
              <a:t> Distributed File System and Map-Reduce implemented by </a:t>
            </a:r>
            <a:r>
              <a:rPr lang="en-US" altLang="zh-CN" sz="2400" dirty="0">
                <a:solidFill>
                  <a:schemeClr val="hlink"/>
                </a:solidFill>
              </a:rPr>
              <a:t>Doug Cutting</a:t>
            </a:r>
            <a:r>
              <a:rPr lang="en-US" altLang="zh-CN" sz="2400" dirty="0"/>
              <a:t> &amp; </a:t>
            </a:r>
            <a:r>
              <a:rPr lang="en-US" altLang="zh-CN" sz="2400" dirty="0">
                <a:solidFill>
                  <a:schemeClr val="hlink"/>
                </a:solidFill>
              </a:rPr>
              <a:t>Mike </a:t>
            </a:r>
            <a:r>
              <a:rPr lang="en-US" altLang="zh-CN" sz="2400" dirty="0" err="1">
                <a:solidFill>
                  <a:schemeClr val="hlink"/>
                </a:solidFill>
              </a:rPr>
              <a:t>Cafarella</a:t>
            </a:r>
            <a:r>
              <a:rPr lang="en-US" altLang="zh-CN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December 2005 - </a:t>
            </a:r>
            <a:r>
              <a:rPr lang="en-US" altLang="zh-CN" sz="2400" dirty="0" err="1"/>
              <a:t>Nutch</a:t>
            </a:r>
            <a:r>
              <a:rPr lang="en-US" altLang="zh-CN" sz="2400" dirty="0"/>
              <a:t> ported to the new framework. </a:t>
            </a:r>
            <a:r>
              <a:rPr lang="en-US" altLang="zh-CN" sz="2400" dirty="0" err="1"/>
              <a:t>Hadoop</a:t>
            </a:r>
            <a:r>
              <a:rPr lang="en-US" altLang="zh-CN" sz="2400" dirty="0"/>
              <a:t> runs reliably on </a:t>
            </a:r>
            <a:r>
              <a:rPr lang="en-US" altLang="zh-CN" sz="2400" dirty="0">
                <a:solidFill>
                  <a:schemeClr val="folHlink"/>
                </a:solidFill>
              </a:rPr>
              <a:t>20 nodes</a:t>
            </a:r>
            <a:r>
              <a:rPr lang="en-US" altLang="zh-CN" sz="2400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January 2006 - </a:t>
            </a:r>
            <a:r>
              <a:rPr lang="en-US" altLang="zh-CN" sz="2400" dirty="0">
                <a:hlinkClick r:id="rId3"/>
              </a:rPr>
              <a:t>Doug Cutting joins Yahoo!</a:t>
            </a:r>
            <a:r>
              <a:rPr lang="en-US" altLang="zh-CN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February 2006 - Apache </a:t>
            </a:r>
            <a:r>
              <a:rPr lang="en-US" altLang="zh-CN" sz="2400" dirty="0" err="1"/>
              <a:t>Hadoop</a:t>
            </a:r>
            <a:r>
              <a:rPr lang="en-US" altLang="zh-CN" sz="2400" dirty="0"/>
              <a:t> project official started to support the standalone development of Map-Reduce and HDFS. 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March 2006 - Formation of the Yahoo! </a:t>
            </a:r>
            <a:r>
              <a:rPr lang="en-US" altLang="zh-CN" sz="2400" dirty="0" err="1"/>
              <a:t>Hadoop</a:t>
            </a:r>
            <a:r>
              <a:rPr lang="en-US" altLang="zh-CN" sz="2400" dirty="0"/>
              <a:t> team </a:t>
            </a:r>
            <a:endParaRPr lang="en-US" altLang="zh-CN" sz="2400" b="1" dirty="0"/>
          </a:p>
          <a:p>
            <a:pPr>
              <a:lnSpc>
                <a:spcPct val="80000"/>
              </a:lnSpc>
            </a:pPr>
            <a:endParaRPr lang="en-US" altLang="zh-CN" sz="2400" dirty="0"/>
          </a:p>
          <a:p>
            <a:pPr>
              <a:lnSpc>
                <a:spcPct val="80000"/>
              </a:lnSpc>
            </a:pPr>
            <a:endParaRPr lang="en-US" altLang="zh-CN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629" y="260648"/>
            <a:ext cx="2419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207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748"/>
            <a:ext cx="8229600" cy="1143000"/>
          </a:xfrm>
        </p:spPr>
        <p:txBody>
          <a:bodyPr/>
          <a:lstStyle/>
          <a:p>
            <a:r>
              <a:rPr lang="en-US" altLang="zh-CN"/>
              <a:t>History of </a:t>
            </a:r>
            <a:r>
              <a:rPr lang="en-US" altLang="zh-CN" err="1"/>
              <a:t>Hadoop</a:t>
            </a:r>
            <a:endParaRPr lang="en-US" altLang="zh-CN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229600" cy="46085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 smtClean="0"/>
              <a:t>May </a:t>
            </a:r>
            <a:r>
              <a:rPr lang="en-US" altLang="zh-CN" sz="2000" dirty="0"/>
              <a:t>2006 - Yahoo sets up a </a:t>
            </a:r>
            <a:r>
              <a:rPr lang="en-US" altLang="zh-CN" sz="2000" dirty="0" err="1"/>
              <a:t>Hadoop</a:t>
            </a:r>
            <a:r>
              <a:rPr lang="en-US" altLang="zh-CN" sz="2000" dirty="0"/>
              <a:t> research cluster - </a:t>
            </a:r>
            <a:r>
              <a:rPr lang="en-US" altLang="zh-CN" sz="2000" dirty="0">
                <a:solidFill>
                  <a:schemeClr val="folHlink"/>
                </a:solidFill>
              </a:rPr>
              <a:t>300 nodes</a:t>
            </a:r>
            <a:r>
              <a:rPr lang="en-US" altLang="zh-CN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000" dirty="0"/>
              <a:t>April 2006 - Sort benchmark run on 188 nodes in 47.9 hours </a:t>
            </a:r>
          </a:p>
          <a:p>
            <a:pPr>
              <a:lnSpc>
                <a:spcPct val="80000"/>
              </a:lnSpc>
            </a:pPr>
            <a:r>
              <a:rPr lang="en-US" altLang="zh-CN" sz="2000" dirty="0"/>
              <a:t>May 2006 - Sort benchmark run on 500 nodes in 42 hours (better hardware than April benchmark) </a:t>
            </a:r>
          </a:p>
          <a:p>
            <a:pPr>
              <a:lnSpc>
                <a:spcPct val="80000"/>
              </a:lnSpc>
            </a:pPr>
            <a:r>
              <a:rPr lang="en-US" altLang="zh-CN" sz="2000" dirty="0"/>
              <a:t>October 2006 - Research cluster reaches </a:t>
            </a:r>
            <a:r>
              <a:rPr lang="en-US" altLang="zh-CN" sz="2000" dirty="0">
                <a:solidFill>
                  <a:schemeClr val="folHlink"/>
                </a:solidFill>
              </a:rPr>
              <a:t>600 Nodes</a:t>
            </a:r>
            <a:r>
              <a:rPr lang="en-US" altLang="zh-CN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000" dirty="0"/>
              <a:t>December 2006 - Sort times 20 nodes in 1.8 hrs, 100 nodes in 3.3 hrs, 500 nodes in 5.2 hrs, 900 nodes in 7.8 </a:t>
            </a:r>
            <a:r>
              <a:rPr lang="en-US" altLang="zh-CN" sz="2000" dirty="0" smtClean="0"/>
              <a:t>hrs</a:t>
            </a: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000" dirty="0"/>
              <a:t>January 2006 - Research cluster reaches </a:t>
            </a:r>
            <a:r>
              <a:rPr lang="en-US" altLang="zh-CN" sz="2000" dirty="0">
                <a:solidFill>
                  <a:schemeClr val="folHlink"/>
                </a:solidFill>
              </a:rPr>
              <a:t>900 node</a:t>
            </a:r>
            <a:r>
              <a:rPr lang="en-US" altLang="zh-CN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000" dirty="0"/>
              <a:t>April 2007 - Research clusters - 2 clusters of </a:t>
            </a:r>
            <a:r>
              <a:rPr lang="en-US" altLang="zh-CN" sz="2000" dirty="0">
                <a:solidFill>
                  <a:schemeClr val="folHlink"/>
                </a:solidFill>
              </a:rPr>
              <a:t>1000 nodes</a:t>
            </a:r>
            <a:r>
              <a:rPr lang="en-US" altLang="zh-CN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April 2008 </a:t>
            </a:r>
            <a:r>
              <a:rPr lang="en-US" altLang="zh-CN" sz="2000" dirty="0"/>
              <a:t>- </a:t>
            </a:r>
            <a:r>
              <a:rPr lang="en-US" altLang="zh-CN" sz="2000" dirty="0" smtClean="0"/>
              <a:t> Winner (Sort : 1TB/900Nodes/209s)</a:t>
            </a:r>
            <a:endParaRPr lang="en-US" altLang="zh-CN" sz="2000" b="1" dirty="0" smtClean="0"/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Oct  2008 - 10TB/day</a:t>
            </a:r>
            <a:endParaRPr lang="en-US" altLang="zh-CN" sz="2000" b="1" dirty="0" smtClean="0"/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Mar 2009 – 24,000 machines in 17 clusters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endParaRPr lang="en-US" altLang="zh-CN" sz="2000" dirty="0"/>
          </a:p>
          <a:p>
            <a:pPr>
              <a:lnSpc>
                <a:spcPct val="80000"/>
              </a:lnSpc>
            </a:pPr>
            <a:endParaRPr lang="en-US" altLang="zh-CN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629" y="260648"/>
            <a:ext cx="2419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0915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832" y="137964"/>
            <a:ext cx="8229600" cy="1143000"/>
          </a:xfrm>
        </p:spPr>
        <p:txBody>
          <a:bodyPr/>
          <a:lstStyle/>
          <a:p>
            <a:r>
              <a:rPr lang="en-US" altLang="zh-CN" err="1" smtClean="0"/>
              <a:t>Hadoop</a:t>
            </a:r>
            <a:r>
              <a:rPr lang="zh-CN" altLang="en-US" smtClean="0"/>
              <a:t>简介</a:t>
            </a:r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57188" y="1428750"/>
            <a:ext cx="8215340" cy="7858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mtClean="0">
                <a:latin typeface="黑体" pitchFamily="49" charset="-122"/>
                <a:ea typeface="黑体" pitchFamily="49" charset="-122"/>
              </a:rPr>
              <a:t>Apache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的解决方案</a:t>
            </a:r>
          </a:p>
        </p:txBody>
      </p:sp>
      <p:grpSp>
        <p:nvGrpSpPr>
          <p:cNvPr id="6" name="组合 3"/>
          <p:cNvGrpSpPr>
            <a:grpSpLocks/>
          </p:cNvGrpSpPr>
          <p:nvPr/>
        </p:nvGrpSpPr>
        <p:grpSpPr bwMode="auto">
          <a:xfrm>
            <a:off x="746071" y="4035426"/>
            <a:ext cx="6490225" cy="2071688"/>
            <a:chOff x="2143108" y="4071942"/>
            <a:chExt cx="5500726" cy="2071702"/>
          </a:xfrm>
        </p:grpSpPr>
        <p:sp>
          <p:nvSpPr>
            <p:cNvPr id="7" name="圆角矩形 6"/>
            <p:cNvSpPr/>
            <p:nvPr/>
          </p:nvSpPr>
          <p:spPr>
            <a:xfrm>
              <a:off x="2143108" y="4071942"/>
              <a:ext cx="5500726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Google</a:t>
              </a:r>
              <a:r>
                <a:rPr lang="zh-CN" alt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云计算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143108" y="4786322"/>
              <a:ext cx="2000264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MapReduce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214810" y="4786322"/>
              <a:ext cx="2000264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BigTable</a:t>
              </a:r>
              <a:endPara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143108" y="5500702"/>
              <a:ext cx="4071966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GFS</a:t>
              </a:r>
              <a:endPara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286512" y="4786322"/>
              <a:ext cx="1357322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Chubby</a:t>
              </a:r>
              <a:endPara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4214813" y="214312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GFS--&gt;HDFS </a:t>
            </a:r>
          </a:p>
          <a:p>
            <a:r>
              <a:rPr lang="en-US" altLang="zh-CN" sz="2800" dirty="0"/>
              <a:t>MapReduce--&gt;</a:t>
            </a:r>
            <a:r>
              <a:rPr lang="en-US" altLang="zh-CN" sz="2800" dirty="0" err="1"/>
              <a:t>Hadoop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err="1"/>
              <a:t>BigTable</a:t>
            </a:r>
            <a:r>
              <a:rPr lang="en-US" altLang="zh-CN" sz="2800" dirty="0"/>
              <a:t>--&gt;</a:t>
            </a:r>
            <a:r>
              <a:rPr lang="en-US" altLang="zh-CN" sz="2800" dirty="0" err="1"/>
              <a:t>HBase</a:t>
            </a:r>
            <a:r>
              <a:rPr lang="en-US" altLang="zh-CN" sz="2800" dirty="0"/>
              <a:t> </a:t>
            </a:r>
          </a:p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3" name="圆角右箭头 12"/>
          <p:cNvSpPr/>
          <p:nvPr/>
        </p:nvSpPr>
        <p:spPr>
          <a:xfrm>
            <a:off x="3114648" y="2852936"/>
            <a:ext cx="814388" cy="8683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214810" y="1888529"/>
            <a:ext cx="4749678" cy="1928813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19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85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MapReduce</a:t>
            </a:r>
            <a:r>
              <a:rPr lang="zh-CN" altLang="en-US" dirty="0"/>
              <a:t>实现：</a:t>
            </a:r>
            <a:r>
              <a:rPr lang="en-US" altLang="zh-CN" dirty="0" err="1"/>
              <a:t>hadoop</a:t>
            </a:r>
            <a:endParaRPr lang="en-US" altLang="zh-CN" dirty="0"/>
          </a:p>
        </p:txBody>
      </p:sp>
      <p:graphicFrame>
        <p:nvGraphicFramePr>
          <p:cNvPr id="33847" name="Group 55"/>
          <p:cNvGraphicFramePr>
            <a:graphicFrameLocks noGrp="1"/>
          </p:cNvGraphicFramePr>
          <p:nvPr>
            <p:ph idx="1"/>
          </p:nvPr>
        </p:nvGraphicFramePr>
        <p:xfrm>
          <a:off x="685800" y="1776413"/>
          <a:ext cx="7775575" cy="4100514"/>
        </p:xfrm>
        <a:graphic>
          <a:graphicData uri="http://schemas.openxmlformats.org/drawingml/2006/table">
            <a:tbl>
              <a:tblPr/>
              <a:tblGrid>
                <a:gridCol w="3887788"/>
                <a:gridCol w="3887787"/>
              </a:tblGrid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Google calls it: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Hadoop equivalent: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MapReduce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Hadoop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GFS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HDFS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Bigtable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HBase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Chubby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(nothing yet… but planned)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830874" y="2852726"/>
            <a:ext cx="2928938" cy="1557338"/>
            <a:chOff x="5778500" y="2667000"/>
            <a:chExt cx="2928938" cy="1557754"/>
          </a:xfrm>
        </p:grpSpPr>
        <p:pic>
          <p:nvPicPr>
            <p:cNvPr id="204804" name="Picture 33" descr="MCj043524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883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05" name="Picture 33" descr="MCj043524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06" name="Picture 33" descr="MCj043524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17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07" name="Picture 33" descr="MCj043524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834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08" name="TextBox 7"/>
            <p:cNvSpPr txBox="1">
              <a:spLocks noChangeArrowheads="1"/>
            </p:cNvSpPr>
            <p:nvPr/>
          </p:nvSpPr>
          <p:spPr bwMode="auto">
            <a:xfrm>
              <a:off x="6497638" y="3886200"/>
              <a:ext cx="1710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600" b="1" err="1">
                  <a:latin typeface="Arial" pitchFamily="34" charset="0"/>
                  <a:ea typeface="宋体" pitchFamily="2" charset="-122"/>
                </a:rPr>
                <a:t>Hadoop</a:t>
              </a:r>
              <a:r>
                <a:rPr lang="en-US" altLang="zh-CN" sz="1600" b="1">
                  <a:latin typeface="Arial" pitchFamily="34" charset="0"/>
                  <a:ea typeface="宋体" pitchFamily="2" charset="-122"/>
                </a:rPr>
                <a:t> Cluster</a:t>
              </a:r>
            </a:p>
          </p:txBody>
        </p:sp>
        <p:pic>
          <p:nvPicPr>
            <p:cNvPr id="204809" name="Picture 33" descr="MCj043524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51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10" name="Picture 33" descr="MCj043524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68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11" name="Picture 33" descr="MCj043524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85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12" name="Picture 3" descr="MCj041147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74" y="2700326"/>
            <a:ext cx="1971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3" name="TextBox 12"/>
          <p:cNvSpPr txBox="1">
            <a:spLocks noChangeArrowheads="1"/>
          </p:cNvSpPr>
          <p:nvPr/>
        </p:nvSpPr>
        <p:spPr bwMode="auto">
          <a:xfrm>
            <a:off x="1423974" y="4224326"/>
            <a:ext cx="55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latin typeface="Arial" pitchFamily="34" charset="0"/>
                <a:ea typeface="宋体" pitchFamily="2" charset="-122"/>
              </a:rPr>
              <a:t>You</a:t>
            </a:r>
          </a:p>
        </p:txBody>
      </p:sp>
      <p:sp>
        <p:nvSpPr>
          <p:cNvPr id="14" name="Curved Down Arrow 13"/>
          <p:cNvSpPr>
            <a:spLocks noChangeArrowheads="1"/>
          </p:cNvSpPr>
          <p:nvPr/>
        </p:nvSpPr>
        <p:spPr bwMode="auto">
          <a:xfrm>
            <a:off x="2643174" y="1785926"/>
            <a:ext cx="3429000" cy="762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zh-CN" sz="16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Curved Down Arrow 14"/>
          <p:cNvSpPr>
            <a:spLocks noChangeArrowheads="1"/>
          </p:cNvSpPr>
          <p:nvPr/>
        </p:nvSpPr>
        <p:spPr bwMode="auto">
          <a:xfrm rot="10800000">
            <a:off x="2643174" y="4452926"/>
            <a:ext cx="3429000" cy="762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zh-CN" sz="16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3176574" y="3309926"/>
            <a:ext cx="2286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zh-CN" sz="16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62587" y="1481126"/>
            <a:ext cx="2443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1. </a:t>
            </a:r>
            <a:r>
              <a:rPr lang="en-US" altLang="zh-CN" sz="1600" b="1" err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Scp</a:t>
            </a:r>
            <a:r>
              <a:rPr lang="en-US" altLang="zh-CN" sz="1600" b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 data to cluster</a:t>
            </a:r>
          </a:p>
          <a:p>
            <a:pPr eaLnBrk="0" hangingPunct="0"/>
            <a:r>
              <a:rPr lang="en-US" altLang="zh-CN" sz="1600" b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2. Move data into HDFS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95412" y="2547926"/>
            <a:ext cx="242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3. Develop code locally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00374" y="3581389"/>
            <a:ext cx="265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 dirty="0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4. Submit MapReduce job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00374" y="3843326"/>
            <a:ext cx="224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4a. Go back to Step 3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2587" y="5011726"/>
            <a:ext cx="2635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5. Move data out of HDFS</a:t>
            </a:r>
          </a:p>
          <a:p>
            <a:pPr eaLnBrk="0" hangingPunct="0"/>
            <a:r>
              <a:rPr lang="en-US" altLang="zh-CN" sz="1600" b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6. </a:t>
            </a:r>
            <a:r>
              <a:rPr lang="en-US" altLang="zh-CN" sz="1600" b="1" err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Scp</a:t>
            </a:r>
            <a:r>
              <a:rPr lang="en-US" altLang="zh-CN" sz="1600" b="1">
                <a:solidFill>
                  <a:schemeClr val="folHlink"/>
                </a:solidFill>
                <a:latin typeface="Arial" pitchFamily="34" charset="0"/>
                <a:ea typeface="宋体" pitchFamily="2" charset="-122"/>
              </a:rPr>
              <a:t> data from cluster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629" y="260648"/>
            <a:ext cx="2419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标题 1"/>
          <p:cNvSpPr txBox="1">
            <a:spLocks/>
          </p:cNvSpPr>
          <p:nvPr/>
        </p:nvSpPr>
        <p:spPr>
          <a:xfrm>
            <a:off x="467544" y="1379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zh-CN" smtClean="0"/>
              <a:t>Hadoop</a:t>
            </a:r>
            <a:r>
              <a:rPr lang="zh-CN" altLang="en-US" smtClean="0"/>
              <a:t>使用基本流程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0635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en-US" altLang="zh-CN" err="1" smtClean="0"/>
              <a:t>Hadoop</a:t>
            </a:r>
            <a:r>
              <a:rPr lang="zh-CN" altLang="en-US" smtClean="0"/>
              <a:t>的子项目</a:t>
            </a:r>
            <a:endParaRPr lang="zh-CN" alt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 l="29297" t="45000" r="32031" b="26875"/>
          <a:stretch>
            <a:fillRect/>
          </a:stretch>
        </p:blipFill>
        <p:spPr bwMode="auto">
          <a:xfrm>
            <a:off x="1142976" y="2357429"/>
            <a:ext cx="6858048" cy="31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496" y="260648"/>
            <a:ext cx="2419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white">
          <a:xfrm>
            <a:off x="611560" y="320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zh-CN" altLang="en-US" smtClean="0"/>
              <a:t>成员图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86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Core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一系列分布式文件系统和通用</a:t>
            </a:r>
            <a:r>
              <a:rPr lang="en-US" altLang="zh-CN" smtClean="0"/>
              <a:t>I/O</a:t>
            </a:r>
            <a:r>
              <a:rPr lang="zh-CN" altLang="en-US" smtClean="0"/>
              <a:t>的组件和接口（串行化、</a:t>
            </a:r>
            <a:r>
              <a:rPr lang="en-US" altLang="zh-CN" smtClean="0"/>
              <a:t>Java RPC</a:t>
            </a:r>
            <a:r>
              <a:rPr lang="zh-CN" altLang="en-US" smtClean="0"/>
              <a:t>和持久化数据结构）</a:t>
            </a:r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3048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28596" y="3429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Avro</a:t>
            </a:r>
            <a:endParaRPr kumimoji="0" lang="zh-CN" alt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28596" y="466344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一种提供高效、跨语言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RPC</a:t>
            </a: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的数据序列系统，持久化数据存储。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643314"/>
            <a:ext cx="2819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63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MapReduce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14686"/>
            <a:ext cx="7191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9300" y="1196752"/>
            <a:ext cx="83820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是一种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zh-CN" altLang="en-US" sz="2600" dirty="0" smtClean="0">
                <a:solidFill>
                  <a:srgbClr val="FF0000"/>
                </a:solidFill>
              </a:rPr>
              <a:t>编程模型</a:t>
            </a: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zh-CN" altLang="en-US" sz="2600" dirty="0" smtClean="0"/>
              <a:t>是处理和产生大规模数据集的一种整合实现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</a:t>
            </a:r>
            <a:endParaRPr kumimoji="0" lang="en-US" altLang="zh-CN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0"/>
            <a:ext cx="3048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66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736722770"/>
              </p:ext>
            </p:extLst>
          </p:nvPr>
        </p:nvGraphicFramePr>
        <p:xfrm>
          <a:off x="395536" y="40466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2950721"/>
              </p:ext>
            </p:extLst>
          </p:nvPr>
        </p:nvGraphicFramePr>
        <p:xfrm>
          <a:off x="755576" y="1484784"/>
          <a:ext cx="7686596" cy="411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39552" y="19505"/>
            <a:ext cx="8229600" cy="1143000"/>
          </a:xfrm>
        </p:spPr>
        <p:txBody>
          <a:bodyPr/>
          <a:lstStyle/>
          <a:p>
            <a:r>
              <a:rPr lang="zh-CN" altLang="en-US" smtClean="0"/>
              <a:t>大纲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1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系统模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130" y="1052736"/>
            <a:ext cx="7704052" cy="5335492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22796" y="1156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MapReduce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048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67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232" y="190478"/>
            <a:ext cx="8229600" cy="1143000"/>
          </a:xfrm>
        </p:spPr>
        <p:txBody>
          <a:bodyPr/>
          <a:lstStyle/>
          <a:p>
            <a:r>
              <a:rPr lang="en-US" altLang="zh-CN" smtClean="0"/>
              <a:t>HDFS</a:t>
            </a:r>
            <a:endParaRPr lang="zh-CN" alt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26120" y="1196752"/>
            <a:ext cx="86868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分布式文件系统，运行于大型商业机集群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28539"/>
            <a:ext cx="6075069" cy="419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9" y="0"/>
            <a:ext cx="304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21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531548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mtClean="0"/>
              <a:t>HDFS</a:t>
            </a:r>
            <a:r>
              <a:rPr lang="zh-CN" altLang="en-US" smtClean="0"/>
              <a:t>关键运行机制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	</a:t>
            </a:r>
            <a:r>
              <a:rPr lang="en-US" altLang="zh-CN" sz="3200" smtClean="0"/>
              <a:t>——</a:t>
            </a:r>
            <a:r>
              <a:rPr lang="zh-CN" altLang="en-US" sz="3200" smtClean="0"/>
              <a:t>保障可靠性的措施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1644" y="1988840"/>
            <a:ext cx="8686800" cy="497205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mtClean="0">
                <a:latin typeface="黑体" pitchFamily="49" charset="-122"/>
                <a:ea typeface="黑体" pitchFamily="49" charset="-122"/>
              </a:rPr>
              <a:t>一个名字节点和多个数据节点</a:t>
            </a:r>
            <a:endParaRPr lang="en-US" altLang="zh-CN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mtClean="0">
                <a:latin typeface="黑体" pitchFamily="49" charset="-122"/>
                <a:ea typeface="黑体" pitchFamily="49" charset="-122"/>
              </a:rPr>
              <a:t>数据复制（冗余机制）</a:t>
            </a:r>
            <a:endParaRPr lang="en-US" altLang="zh-CN" smtClean="0">
              <a:latin typeface="黑体" pitchFamily="49" charset="-122"/>
              <a:ea typeface="黑体" pitchFamily="49" charset="-122"/>
            </a:endParaRPr>
          </a:p>
          <a:p>
            <a:pPr>
              <a:buFont typeface="Arial" charset="0"/>
              <a:buNone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存放的位置（机架感知策略）</a:t>
            </a:r>
            <a:endParaRPr lang="en-US" altLang="zh-CN" sz="240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mtClean="0">
                <a:latin typeface="黑体" pitchFamily="49" charset="-122"/>
                <a:ea typeface="黑体" pitchFamily="49" charset="-122"/>
              </a:rPr>
              <a:t>故障检测</a:t>
            </a:r>
            <a:endParaRPr lang="en-US" altLang="zh-CN" smtClean="0">
              <a:latin typeface="黑体" pitchFamily="49" charset="-122"/>
              <a:ea typeface="黑体" pitchFamily="49" charset="-122"/>
            </a:endParaRPr>
          </a:p>
          <a:p>
            <a:pPr lvl="1"/>
            <a:r>
              <a:rPr lang="zh-CN" altLang="en-US" sz="2200" smtClean="0">
                <a:latin typeface="黑体" pitchFamily="49" charset="-122"/>
                <a:ea typeface="黑体" pitchFamily="49" charset="-122"/>
              </a:rPr>
              <a:t>数据节点</a:t>
            </a:r>
            <a:endParaRPr lang="en-US" altLang="zh-CN" sz="2200" smtClean="0">
              <a:latin typeface="黑体" pitchFamily="49" charset="-122"/>
              <a:ea typeface="黑体" pitchFamily="49" charset="-122"/>
            </a:endParaRPr>
          </a:p>
          <a:p>
            <a:pPr lvl="2"/>
            <a:r>
              <a:rPr lang="zh-CN" altLang="en-US" sz="2100" smtClean="0">
                <a:latin typeface="黑体" pitchFamily="49" charset="-122"/>
                <a:ea typeface="黑体" pitchFamily="49" charset="-122"/>
              </a:rPr>
              <a:t>心跳包（检测是否宕机）</a:t>
            </a:r>
            <a:endParaRPr lang="en-US" altLang="zh-CN" smtClean="0">
              <a:latin typeface="黑体" pitchFamily="49" charset="-122"/>
              <a:ea typeface="黑体" pitchFamily="49" charset="-122"/>
            </a:endParaRPr>
          </a:p>
          <a:p>
            <a:pPr lvl="2"/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块报告（安全模式下检测）</a:t>
            </a:r>
            <a:endParaRPr lang="en-US" altLang="zh-CN" sz="2400" smtClean="0">
              <a:latin typeface="黑体" pitchFamily="49" charset="-122"/>
              <a:ea typeface="黑体" pitchFamily="49" charset="-122"/>
            </a:endParaRPr>
          </a:p>
          <a:p>
            <a:pPr lvl="2"/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数据完整性检测（校验和比较）</a:t>
            </a:r>
            <a:endParaRPr lang="en-US" altLang="zh-CN" sz="2400" smtClean="0">
              <a:latin typeface="黑体" pitchFamily="49" charset="-122"/>
              <a:ea typeface="黑体" pitchFamily="49" charset="-122"/>
            </a:endParaRPr>
          </a:p>
          <a:p>
            <a:pPr lvl="1"/>
            <a:r>
              <a:rPr lang="zh-CN" altLang="en-US" sz="2700" smtClean="0">
                <a:latin typeface="黑体" pitchFamily="49" charset="-122"/>
                <a:ea typeface="黑体" pitchFamily="49" charset="-122"/>
              </a:rPr>
              <a:t>名字节点（日志文件，镜像文件）</a:t>
            </a:r>
            <a:endParaRPr lang="en-US" altLang="zh-CN" sz="270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mtClean="0">
                <a:latin typeface="黑体" pitchFamily="49" charset="-122"/>
                <a:ea typeface="黑体" pitchFamily="49" charset="-122"/>
              </a:rPr>
              <a:t>空间回收机制</a:t>
            </a:r>
            <a:endParaRPr lang="en-US" altLang="zh-CN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mtClean="0">
              <a:latin typeface="黑体" pitchFamily="49" charset="-122"/>
              <a:ea typeface="黑体" pitchFamily="49" charset="-122"/>
            </a:endParaRPr>
          </a:p>
          <a:p>
            <a:pPr>
              <a:buFont typeface="Arial" charset="0"/>
              <a:buNone/>
            </a:pP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  </a:t>
            </a:r>
          </a:p>
          <a:p>
            <a:pPr>
              <a:buFont typeface="Arial" charset="0"/>
              <a:buNone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2" y="951756"/>
            <a:ext cx="40719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16" y="0"/>
            <a:ext cx="304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96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Pig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61456"/>
          </a:xfrm>
        </p:spPr>
        <p:txBody>
          <a:bodyPr/>
          <a:lstStyle/>
          <a:p>
            <a:r>
              <a:rPr lang="zh-CN" altLang="en-US" dirty="0" smtClean="0"/>
              <a:t>一种数据流语言和运行环境</a:t>
            </a:r>
            <a:endParaRPr lang="en-US" altLang="zh-CN" dirty="0" smtClean="0"/>
          </a:p>
          <a:p>
            <a:r>
              <a:rPr lang="zh-CN" altLang="en-US" dirty="0" smtClean="0"/>
              <a:t>运行在</a:t>
            </a:r>
            <a:r>
              <a:rPr lang="en-US" altLang="zh-CN" dirty="0" smtClean="0"/>
              <a:t>MapReduce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的集群上</a:t>
            </a:r>
            <a:endParaRPr lang="en-US" altLang="zh-CN" dirty="0" smtClean="0"/>
          </a:p>
          <a:p>
            <a:r>
              <a:rPr lang="zh-CN" altLang="en-US" dirty="0" smtClean="0"/>
              <a:t>提出了处理大型数据集的抽象层次</a:t>
            </a:r>
            <a:endParaRPr lang="en-US" altLang="zh-CN" dirty="0" smtClean="0"/>
          </a:p>
          <a:p>
            <a:r>
              <a:rPr lang="zh-CN" altLang="en-US" dirty="0" smtClean="0"/>
              <a:t>探索大型数据集的脚本语言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143008" cy="159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43752" y="312258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005064"/>
            <a:ext cx="734481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Pig</a:t>
            </a:r>
            <a:r>
              <a:rPr lang="zh-CN" altLang="en-US" sz="2800" dirty="0" smtClean="0"/>
              <a:t>将数据流（操作指令序列）转化成一系列的</a:t>
            </a:r>
            <a:r>
              <a:rPr lang="en-US" altLang="zh-CN" sz="2800" dirty="0" smtClean="0"/>
              <a:t>MapReduce</a:t>
            </a:r>
            <a:r>
              <a:rPr lang="zh-CN" altLang="en-US" sz="2800" dirty="0" smtClean="0"/>
              <a:t>作业，使用户专注于数据而不是执行过程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694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kern="1200" dirty="0" err="1" smtClean="0"/>
              <a:t>HBase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传统</a:t>
            </a:r>
            <a:r>
              <a:rPr lang="en-US" altLang="zh-CN" dirty="0" smtClean="0"/>
              <a:t>RDBMS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ACID/SQL/</a:t>
            </a:r>
            <a:r>
              <a:rPr lang="zh-CN" altLang="en-US" dirty="0" smtClean="0"/>
              <a:t>面向行</a:t>
            </a:r>
            <a:endParaRPr lang="en-US" altLang="zh-CN" dirty="0" smtClean="0"/>
          </a:p>
          <a:p>
            <a:r>
              <a:rPr lang="zh-CN" altLang="en-US" dirty="0" smtClean="0"/>
              <a:t>一个分布式、列存储数据库</a:t>
            </a:r>
            <a:endParaRPr lang="en-US" altLang="zh-CN" dirty="0" smtClean="0"/>
          </a:p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作为底层存储</a:t>
            </a:r>
            <a:endParaRPr lang="en-US" altLang="zh-CN" dirty="0" smtClean="0"/>
          </a:p>
          <a:p>
            <a:r>
              <a:rPr lang="zh-CN" altLang="en-US" dirty="0" smtClean="0"/>
              <a:t>处理超大规模数据带来的伸缩性问题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线性方式增加节点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列族，动态增加列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侧重扩展：行数（数十亿），列数（数百万）</a:t>
            </a:r>
            <a:endParaRPr lang="en-US" altLang="zh-CN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285884" cy="9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 smtClean="0"/>
              <a:t>ZooKeeper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一个分布式、高可用性的协调服务</a:t>
            </a:r>
            <a:endParaRPr lang="en-US" altLang="zh-CN" dirty="0" smtClean="0"/>
          </a:p>
          <a:p>
            <a:r>
              <a:rPr lang="zh-CN" altLang="en-US" dirty="0" smtClean="0"/>
              <a:t>提供分布式锁之类的基本服务</a:t>
            </a:r>
            <a:endParaRPr lang="en-US" altLang="zh-CN" dirty="0" smtClean="0"/>
          </a:p>
          <a:p>
            <a:r>
              <a:rPr lang="zh-CN" altLang="en-US" dirty="0" smtClean="0"/>
              <a:t>安全处理局部故障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071570" cy="15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590696" y="307181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Hive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71472" y="4303202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分布式数据仓库</a:t>
            </a:r>
            <a:endParaRPr kumimoji="0" lang="en-US" altLang="zh-CN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管理</a:t>
            </a:r>
            <a:r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HDFS</a:t>
            </a: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中存储的数据，并提供基于</a:t>
            </a:r>
            <a:r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SQL</a:t>
            </a: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的查询语言。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79" y="3648072"/>
            <a:ext cx="1362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65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736722770"/>
              </p:ext>
            </p:extLst>
          </p:nvPr>
        </p:nvGraphicFramePr>
        <p:xfrm>
          <a:off x="395536" y="40466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2950721"/>
              </p:ext>
            </p:extLst>
          </p:nvPr>
        </p:nvGraphicFramePr>
        <p:xfrm>
          <a:off x="755576" y="1484784"/>
          <a:ext cx="7686596" cy="411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39552" y="19505"/>
            <a:ext cx="8229600" cy="1143000"/>
          </a:xfrm>
        </p:spPr>
        <p:txBody>
          <a:bodyPr/>
          <a:lstStyle/>
          <a:p>
            <a:r>
              <a:rPr lang="zh-CN" altLang="en-US" smtClean="0"/>
              <a:t>大纲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1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211144" cy="563562"/>
          </a:xfrm>
        </p:spPr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err="1" smtClean="0"/>
              <a:t>Hadoop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MapReduce</a:t>
            </a:r>
            <a:r>
              <a:rPr lang="zh-CN" altLang="en-US" dirty="0" smtClean="0"/>
              <a:t>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6491064" cy="473224"/>
          </a:xfrm>
        </p:spPr>
        <p:txBody>
          <a:bodyPr/>
          <a:lstStyle/>
          <a:p>
            <a:r>
              <a:rPr lang="zh-CN" altLang="en-US" dirty="0" smtClean="0"/>
              <a:t>气象数据集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916832"/>
            <a:ext cx="5814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332130     # USAF weather station identifier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99999       # WBAN weather station identifier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19500101 # observation date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0300         # observation time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+51317     # latitude (degrees x 1000)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+028783   # longitude (degrees x 1000)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FM-12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+0171       # elevation (meters)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320           # wind direction (degrees)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00450       # sky ceiling height (meters)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010000     # visibility distance (meters)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-0128        # air temperature (degrees Celsius x 10)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10268       # atmospheric pressure (</a:t>
            </a:r>
            <a:r>
              <a:rPr lang="en-US" altLang="zh-CN" dirty="0" err="1" smtClean="0">
                <a:solidFill>
                  <a:srgbClr val="FF0000"/>
                </a:solidFill>
              </a:rPr>
              <a:t>hectopascals</a:t>
            </a:r>
            <a:r>
              <a:rPr lang="en-US" altLang="zh-CN" dirty="0" smtClean="0">
                <a:solidFill>
                  <a:srgbClr val="FF0000"/>
                </a:solidFill>
              </a:rPr>
              <a:t> x 10)</a:t>
            </a:r>
          </a:p>
        </p:txBody>
      </p:sp>
      <p:sp>
        <p:nvSpPr>
          <p:cNvPr id="6" name="矩形 5"/>
          <p:cNvSpPr/>
          <p:nvPr/>
        </p:nvSpPr>
        <p:spPr>
          <a:xfrm>
            <a:off x="5436096" y="1844824"/>
            <a:ext cx="2718048" cy="286232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010010-99999-1990.gz</a:t>
            </a:r>
          </a:p>
          <a:p>
            <a:r>
              <a:rPr lang="en-US" altLang="zh-CN" b="1" dirty="0" smtClean="0"/>
              <a:t>010014-99999-1990.gz</a:t>
            </a:r>
          </a:p>
          <a:p>
            <a:r>
              <a:rPr lang="en-US" altLang="zh-CN" b="1" dirty="0" smtClean="0"/>
              <a:t>010015-99999-1990.gz</a:t>
            </a:r>
          </a:p>
          <a:p>
            <a:r>
              <a:rPr lang="en-US" altLang="zh-CN" b="1" dirty="0" smtClean="0"/>
              <a:t>010016-99999-1990.gz</a:t>
            </a:r>
          </a:p>
          <a:p>
            <a:r>
              <a:rPr lang="en-US" altLang="zh-CN" b="1" dirty="0" smtClean="0"/>
              <a:t>010017-99999-1990.gz</a:t>
            </a:r>
          </a:p>
          <a:p>
            <a:r>
              <a:rPr lang="en-US" altLang="zh-CN" b="1" dirty="0" smtClean="0"/>
              <a:t>010030-99999-1990.gz</a:t>
            </a:r>
          </a:p>
          <a:p>
            <a:r>
              <a:rPr lang="en-US" altLang="zh-CN" b="1" dirty="0" smtClean="0"/>
              <a:t>010040-99999-1990.gz</a:t>
            </a:r>
          </a:p>
          <a:p>
            <a:r>
              <a:rPr lang="en-US" altLang="zh-CN" b="1" dirty="0" smtClean="0"/>
              <a:t>010080-99999-1990.gz</a:t>
            </a:r>
          </a:p>
          <a:p>
            <a:r>
              <a:rPr lang="en-US" altLang="zh-CN" b="1" dirty="0" smtClean="0"/>
              <a:t>010100-99999-1990.gz</a:t>
            </a:r>
          </a:p>
          <a:p>
            <a:r>
              <a:rPr lang="en-US" altLang="zh-CN" b="1" dirty="0" smtClean="0"/>
              <a:t>010150-99999-1990.gz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Unix Tools</a:t>
            </a:r>
            <a:r>
              <a:rPr lang="zh-CN" altLang="en-US" dirty="0" smtClean="0"/>
              <a:t>分析数据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7584" y="1196752"/>
            <a:ext cx="7992888" cy="347787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#!/</a:t>
            </a:r>
            <a:r>
              <a:rPr lang="en-US" altLang="zh-CN" sz="2000" dirty="0" err="1" smtClean="0"/>
              <a:t>usr</a:t>
            </a:r>
            <a:r>
              <a:rPr lang="en-US" altLang="zh-CN" sz="2000" dirty="0" smtClean="0"/>
              <a:t>/bin/</a:t>
            </a:r>
            <a:r>
              <a:rPr lang="en-US" altLang="zh-CN" sz="2000" dirty="0" err="1" smtClean="0"/>
              <a:t>env</a:t>
            </a:r>
            <a:r>
              <a:rPr lang="en-US" altLang="zh-CN" sz="2000" dirty="0" smtClean="0"/>
              <a:t> bash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for year in all/*</a:t>
            </a:r>
          </a:p>
          <a:p>
            <a:r>
              <a:rPr lang="en-US" altLang="zh-CN" sz="2000" dirty="0" smtClean="0"/>
              <a:t>do</a:t>
            </a:r>
          </a:p>
          <a:p>
            <a:r>
              <a:rPr lang="en-US" altLang="zh-CN" sz="2000" dirty="0" smtClean="0"/>
              <a:t>  echo -ne `</a:t>
            </a:r>
            <a:r>
              <a:rPr lang="en-US" altLang="zh-CN" sz="2000" dirty="0" err="1" smtClean="0"/>
              <a:t>basename</a:t>
            </a:r>
            <a:r>
              <a:rPr lang="en-US" altLang="zh-CN" sz="2000" dirty="0" smtClean="0"/>
              <a:t> $year  .</a:t>
            </a:r>
            <a:r>
              <a:rPr lang="en-US" altLang="zh-CN" sz="2000" dirty="0" err="1" smtClean="0"/>
              <a:t>gz</a:t>
            </a:r>
            <a:r>
              <a:rPr lang="en-US" altLang="zh-CN" sz="2000" dirty="0" smtClean="0"/>
              <a:t>`"\t"</a:t>
            </a:r>
          </a:p>
          <a:p>
            <a:r>
              <a:rPr lang="en-US" altLang="zh-CN" sz="2000" dirty="0" smtClean="0"/>
              <a:t>  </a:t>
            </a:r>
            <a:r>
              <a:rPr lang="en-US" altLang="zh-CN" sz="2000" dirty="0" err="1" smtClean="0"/>
              <a:t>gunzip</a:t>
            </a:r>
            <a:r>
              <a:rPr lang="en-US" altLang="zh-CN" sz="2000" dirty="0" smtClean="0"/>
              <a:t> -c $year | \</a:t>
            </a:r>
          </a:p>
          <a:p>
            <a:r>
              <a:rPr lang="en-US" altLang="zh-CN" sz="2000" dirty="0" smtClean="0"/>
              <a:t>  </a:t>
            </a:r>
            <a:r>
              <a:rPr lang="en-US" altLang="zh-CN" sz="2000" dirty="0" err="1" smtClean="0"/>
              <a:t>awk</a:t>
            </a:r>
            <a:r>
              <a:rPr lang="en-US" altLang="zh-CN" sz="2000" dirty="0" smtClean="0"/>
              <a:t> '{ temp = </a:t>
            </a:r>
            <a:r>
              <a:rPr lang="en-US" altLang="zh-CN" sz="2000" dirty="0" err="1" smtClean="0"/>
              <a:t>substr</a:t>
            </a:r>
            <a:r>
              <a:rPr lang="en-US" altLang="zh-CN" sz="2000" dirty="0" smtClean="0"/>
              <a:t>($0, 88, 5) + 0;</a:t>
            </a:r>
          </a:p>
          <a:p>
            <a:r>
              <a:rPr lang="en-US" altLang="zh-CN" sz="2000" dirty="0" smtClean="0"/>
              <a:t>          q = </a:t>
            </a:r>
            <a:r>
              <a:rPr lang="en-US" altLang="zh-CN" sz="2000" dirty="0" err="1" smtClean="0"/>
              <a:t>substr</a:t>
            </a:r>
            <a:r>
              <a:rPr lang="en-US" altLang="zh-CN" sz="2000" dirty="0" smtClean="0"/>
              <a:t>($0, 93, 1);</a:t>
            </a:r>
          </a:p>
          <a:p>
            <a:r>
              <a:rPr lang="en-US" altLang="zh-CN" sz="2000" dirty="0" smtClean="0"/>
              <a:t>          if (temp !=9999 &amp;&amp; q ~ /[01459]/ &amp;&amp; temp &gt; max) max = temp }</a:t>
            </a:r>
          </a:p>
          <a:p>
            <a:r>
              <a:rPr lang="en-US" altLang="zh-CN" sz="2000" dirty="0" smtClean="0"/>
              <a:t>       END { print max }'</a:t>
            </a:r>
          </a:p>
          <a:p>
            <a:r>
              <a:rPr lang="en-US" altLang="zh-CN" sz="2000" dirty="0" smtClean="0"/>
              <a:t>done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827584" y="4797152"/>
            <a:ext cx="4572000" cy="1477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% ./max_temperature.sh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1901 317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1902 244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1903 289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...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MapReduce</a:t>
            </a:r>
            <a:r>
              <a:rPr lang="zh-CN" altLang="en-US" dirty="0" smtClean="0"/>
              <a:t>思想分析数据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136904" cy="20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59"/>
            <a:ext cx="8064896" cy="196127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85184"/>
            <a:ext cx="8064896" cy="16735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898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643192" cy="563562"/>
          </a:xfrm>
        </p:spPr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MapReduce</a:t>
            </a:r>
            <a:r>
              <a:rPr lang="zh-CN" altLang="en-US" dirty="0" smtClean="0"/>
              <a:t>思想分析数据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530829" cy="3816424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29200"/>
            <a:ext cx="8496944" cy="111576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571184" cy="563562"/>
          </a:xfrm>
        </p:spPr>
        <p:txBody>
          <a:bodyPr/>
          <a:lstStyle/>
          <a:p>
            <a:r>
              <a:rPr lang="en-US" altLang="zh-CN" dirty="0" err="1" smtClean="0"/>
              <a:t>Hadoop</a:t>
            </a:r>
            <a:r>
              <a:rPr lang="en-US" altLang="zh-CN" dirty="0" smtClean="0"/>
              <a:t> Java MapReduce API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920880" cy="551966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075240" cy="563562"/>
          </a:xfrm>
        </p:spPr>
        <p:txBody>
          <a:bodyPr/>
          <a:lstStyle/>
          <a:p>
            <a:r>
              <a:rPr lang="en-US" altLang="zh-CN" dirty="0" err="1" smtClean="0"/>
              <a:t>Hadoop</a:t>
            </a:r>
            <a:r>
              <a:rPr lang="en-US" altLang="zh-CN" dirty="0" smtClean="0"/>
              <a:t> Java MapReduce API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271121" cy="379885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075240" cy="563562"/>
          </a:xfrm>
        </p:spPr>
        <p:txBody>
          <a:bodyPr/>
          <a:lstStyle/>
          <a:p>
            <a:r>
              <a:rPr lang="en-US" altLang="zh-CN" dirty="0" err="1" smtClean="0"/>
              <a:t>Hadoop</a:t>
            </a:r>
            <a:r>
              <a:rPr lang="en-US" altLang="zh-CN" dirty="0" smtClean="0"/>
              <a:t> Java MapReduce API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177858" cy="500366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211144" cy="563562"/>
          </a:xfrm>
        </p:spPr>
        <p:txBody>
          <a:bodyPr/>
          <a:lstStyle/>
          <a:p>
            <a:r>
              <a:rPr lang="en-US" altLang="zh-CN" dirty="0" err="1" smtClean="0"/>
              <a:t>Hadoop</a:t>
            </a:r>
            <a:r>
              <a:rPr lang="en-US" altLang="zh-CN" dirty="0" smtClean="0"/>
              <a:t> Streaming and Pipes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371600"/>
            <a:ext cx="8748464" cy="4953000"/>
          </a:xfrm>
        </p:spPr>
        <p:txBody>
          <a:bodyPr/>
          <a:lstStyle/>
          <a:p>
            <a:r>
              <a:rPr lang="en-US" altLang="zh-CN" dirty="0" err="1" smtClean="0"/>
              <a:t>Hadoop</a:t>
            </a:r>
            <a:r>
              <a:rPr lang="zh-CN" altLang="en-US" dirty="0" smtClean="0"/>
              <a:t>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允许用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以外的语言来编写</a:t>
            </a:r>
            <a:r>
              <a:rPr lang="en-US" altLang="zh-CN" dirty="0" smtClean="0"/>
              <a:t>Map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函数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err="1" smtClean="0"/>
              <a:t>Hadoop</a:t>
            </a:r>
            <a:r>
              <a:rPr lang="zh-CN" altLang="en-US" dirty="0" smtClean="0"/>
              <a:t>管道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C++</a:t>
            </a:r>
            <a:r>
              <a:rPr lang="zh-CN" altLang="en-US" dirty="0" smtClean="0"/>
              <a:t>接口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265" y="2485079"/>
            <a:ext cx="7562143" cy="14479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71196"/>
            <a:ext cx="5250583" cy="1738124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MapReduce</a:t>
            </a:r>
            <a:r>
              <a:rPr lang="zh-CN" altLang="en-US" dirty="0" smtClean="0"/>
              <a:t>工作原理</a:t>
            </a:r>
            <a:endParaRPr lang="zh-CN" altLang="en-US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74220"/>
            <a:ext cx="6552727" cy="547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流和管道及子进程的关系</a:t>
            </a:r>
            <a:endParaRPr lang="zh-CN" alt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5559698" cy="547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进度和状态更新</a:t>
            </a:r>
            <a:endParaRPr lang="zh-CN" alt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5699522" cy="531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失败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任务失败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重新调度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最多失败次数</a:t>
            </a:r>
            <a:endParaRPr lang="en-US" altLang="zh-CN" dirty="0" smtClean="0"/>
          </a:p>
          <a:p>
            <a:r>
              <a:rPr lang="en-US" altLang="zh-CN" dirty="0" err="1" smtClean="0"/>
              <a:t>Tasktracker</a:t>
            </a:r>
            <a:r>
              <a:rPr lang="zh-CN" altLang="en-US" dirty="0" smtClean="0"/>
              <a:t>失败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重新调度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黑名单</a:t>
            </a:r>
            <a:endParaRPr lang="en-US" altLang="zh-CN" dirty="0" smtClean="0"/>
          </a:p>
          <a:p>
            <a:r>
              <a:rPr lang="en-US" altLang="zh-CN" dirty="0" err="1" smtClean="0"/>
              <a:t>Jobtracker</a:t>
            </a:r>
            <a:r>
              <a:rPr lang="zh-CN" altLang="en-US" dirty="0" smtClean="0"/>
              <a:t>失败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单点故障</a:t>
            </a:r>
            <a:endParaRPr lang="en-US" altLang="zh-CN" dirty="0" smtClean="0"/>
          </a:p>
          <a:p>
            <a:pPr lvl="1"/>
            <a:r>
              <a:rPr lang="en-US" altLang="zh-CN" dirty="0" err="1" smtClean="0">
                <a:solidFill>
                  <a:srgbClr val="FF0000"/>
                </a:solidFill>
              </a:rPr>
              <a:t>ZooKeeper</a:t>
            </a:r>
            <a:r>
              <a:rPr lang="en-US" altLang="zh-CN" dirty="0" smtClean="0">
                <a:solidFill>
                  <a:srgbClr val="FF0000"/>
                </a:solidFill>
              </a:rPr>
              <a:t> ?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736722770"/>
              </p:ext>
            </p:extLst>
          </p:nvPr>
        </p:nvGraphicFramePr>
        <p:xfrm>
          <a:off x="395536" y="40466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2950721"/>
              </p:ext>
            </p:extLst>
          </p:nvPr>
        </p:nvGraphicFramePr>
        <p:xfrm>
          <a:off x="755576" y="1484784"/>
          <a:ext cx="7686596" cy="411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39552" y="19505"/>
            <a:ext cx="8229600" cy="1143000"/>
          </a:xfrm>
        </p:spPr>
        <p:txBody>
          <a:bodyPr/>
          <a:lstStyle/>
          <a:p>
            <a:r>
              <a:rPr lang="zh-CN" altLang="en-US" smtClean="0"/>
              <a:t>大纲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1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578" y="14286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数据爆炸的时代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1285860"/>
            <a:ext cx="6337300" cy="473233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12661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15250" cy="612775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Hadoop</a:t>
            </a:r>
            <a:r>
              <a:rPr lang="zh-CN" altLang="en-US" dirty="0" smtClean="0"/>
              <a:t>应用案例</a:t>
            </a:r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539552" y="1124744"/>
            <a:ext cx="8134672" cy="48006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Yahoo</a:t>
            </a:r>
          </a:p>
          <a:p>
            <a:pPr lvl="1" eaLnBrk="1" hangingPunct="1"/>
            <a:r>
              <a:rPr lang="zh-CN" altLang="en-US" sz="1800" dirty="0" smtClean="0"/>
              <a:t>云计算平台核心（</a:t>
            </a:r>
            <a:r>
              <a:rPr lang="en-US" altLang="zh-CN" sz="1800" dirty="0" smtClean="0"/>
              <a:t>&gt; 100,000 CPU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eaLnBrk="1" hangingPunct="1"/>
            <a:r>
              <a:rPr lang="en-US" altLang="zh-CN" dirty="0" err="1" smtClean="0"/>
              <a:t>Facebook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1100-machine cluster with 8800 cores  /12 PB raw storage</a:t>
            </a:r>
          </a:p>
          <a:p>
            <a:pPr lvl="2"/>
            <a:r>
              <a:rPr lang="en-US" altLang="zh-CN" dirty="0" smtClean="0"/>
              <a:t>300-machine cluster with 2400 cores / 3 PB raw storage </a:t>
            </a:r>
          </a:p>
          <a:p>
            <a:pPr eaLnBrk="1" hangingPunct="1"/>
            <a:r>
              <a:rPr lang="zh-CN" altLang="en-US" dirty="0" smtClean="0"/>
              <a:t>纽约时报</a:t>
            </a:r>
            <a:endParaRPr lang="en-US" altLang="zh-CN" dirty="0" smtClean="0"/>
          </a:p>
          <a:p>
            <a:pPr lvl="1" eaLnBrk="1" hangingPunct="1"/>
            <a:r>
              <a:rPr lang="en-US" altLang="zh-CN" sz="1800" dirty="0" smtClean="0"/>
              <a:t>4TB </a:t>
            </a:r>
            <a:r>
              <a:rPr lang="zh-CN" altLang="en-US" sz="1800" dirty="0" smtClean="0"/>
              <a:t>的 </a:t>
            </a:r>
            <a:r>
              <a:rPr lang="en-US" altLang="zh-CN" sz="1800" dirty="0" smtClean="0"/>
              <a:t>TIFF </a:t>
            </a:r>
            <a:r>
              <a:rPr lang="zh-CN" altLang="en-US" sz="1800" dirty="0" smtClean="0"/>
              <a:t>图像</a:t>
            </a:r>
            <a:r>
              <a:rPr lang="en-US" altLang="zh-CN" sz="1800" dirty="0" smtClean="0"/>
              <a:t>-&gt;800K PNG </a:t>
            </a:r>
            <a:r>
              <a:rPr lang="zh-CN" altLang="en-US" sz="1800" dirty="0" smtClean="0"/>
              <a:t>图像</a:t>
            </a:r>
            <a:r>
              <a:rPr lang="en-US" altLang="zh-CN" sz="1800" dirty="0" smtClean="0"/>
              <a:t>(EC2</a:t>
            </a:r>
            <a:r>
              <a:rPr lang="zh-CN" altLang="en-US" sz="1800" dirty="0" smtClean="0"/>
              <a:t>平台 </a:t>
            </a:r>
            <a:r>
              <a:rPr lang="en-US" altLang="zh-CN" sz="1800" dirty="0" smtClean="0"/>
              <a:t>36 </a:t>
            </a:r>
            <a:r>
              <a:rPr lang="zh-CN" altLang="en-US" sz="1800" dirty="0" smtClean="0"/>
              <a:t>个小时</a:t>
            </a:r>
            <a:r>
              <a:rPr lang="en-US" altLang="zh-CN" sz="1800" dirty="0" smtClean="0"/>
              <a:t>)</a:t>
            </a:r>
          </a:p>
          <a:p>
            <a:pPr eaLnBrk="1" hangingPunct="1"/>
            <a:r>
              <a:rPr lang="zh-CN" altLang="en-US" dirty="0" smtClean="0"/>
              <a:t>百度</a:t>
            </a:r>
            <a:endParaRPr lang="en-US" altLang="zh-CN" dirty="0" smtClean="0"/>
          </a:p>
          <a:p>
            <a:pPr lvl="1" eaLnBrk="1" hangingPunct="1"/>
            <a:r>
              <a:rPr lang="zh-CN" altLang="en-US" sz="1800" dirty="0" smtClean="0"/>
              <a:t>日志分析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网页数据挖掘</a:t>
            </a:r>
            <a:endParaRPr lang="en-US" altLang="zh-CN" sz="1800" dirty="0" smtClean="0"/>
          </a:p>
          <a:p>
            <a:pPr eaLnBrk="1" hangingPunct="1"/>
            <a:r>
              <a:rPr lang="en-US" altLang="zh-CN" sz="1800" dirty="0" smtClean="0"/>
              <a:t>And more http://wiki.apache.org/hadoop/PoweredBy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Hadoop</a:t>
            </a:r>
            <a:r>
              <a:rPr lang="zh-CN" altLang="en-US" smtClean="0"/>
              <a:t>在</a:t>
            </a:r>
            <a:r>
              <a:rPr lang="en-US" altLang="zh-CN" smtClean="0"/>
              <a:t>Last.fm</a:t>
            </a:r>
            <a:r>
              <a:rPr lang="zh-CN" altLang="en-US" smtClean="0"/>
              <a:t>的应用</a:t>
            </a:r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  <a:r>
              <a:rPr lang="zh-CN" altLang="en-US" smtClean="0"/>
              <a:t>基础设施重要组成部分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使用</a:t>
            </a:r>
            <a:r>
              <a:rPr lang="en-US" altLang="zh-CN" smtClean="0"/>
              <a:t>Hadoop</a:t>
            </a:r>
            <a:r>
              <a:rPr lang="zh-CN" altLang="en-US" smtClean="0"/>
              <a:t>生成排行榜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57054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计算不同的听众人数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81000" y="1981200"/>
          <a:ext cx="8305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</a:t>
                      </a:r>
                      <a:r>
                        <a:rPr lang="en-US" sz="1600" baseline="0" dirty="0" smtClean="0"/>
                        <a:t> 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UserId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TrackId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Scrobbled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Radio play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Skip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7200" y="4419600"/>
          <a:ext cx="3124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TrackId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572000" y="4572000"/>
          <a:ext cx="335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TrackId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117" name="TextBox 7"/>
          <p:cNvSpPr txBox="1">
            <a:spLocks noChangeArrowheads="1"/>
          </p:cNvSpPr>
          <p:nvPr/>
        </p:nvSpPr>
        <p:spPr bwMode="auto">
          <a:xfrm>
            <a:off x="4495800" y="4038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reducer</a:t>
            </a:r>
            <a:r>
              <a:rPr lang="zh-CN" altLang="en-US"/>
              <a:t>输出</a:t>
            </a:r>
            <a:endParaRPr lang="en-US"/>
          </a:p>
        </p:txBody>
      </p:sp>
      <p:sp>
        <p:nvSpPr>
          <p:cNvPr id="44118" name="TextBox 8"/>
          <p:cNvSpPr txBox="1">
            <a:spLocks noChangeArrowheads="1"/>
          </p:cNvSpPr>
          <p:nvPr/>
        </p:nvSpPr>
        <p:spPr bwMode="auto">
          <a:xfrm>
            <a:off x="381000" y="3962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Map</a:t>
            </a:r>
            <a:r>
              <a:rPr lang="zh-CN" altLang="en-US"/>
              <a:t>输出</a:t>
            </a:r>
            <a:endParaRPr lang="en-US"/>
          </a:p>
        </p:txBody>
      </p:sp>
      <p:sp>
        <p:nvSpPr>
          <p:cNvPr id="44119" name="TextBox 9"/>
          <p:cNvSpPr txBox="1">
            <a:spLocks noChangeArrowheads="1"/>
          </p:cNvSpPr>
          <p:nvPr/>
        </p:nvSpPr>
        <p:spPr bwMode="auto">
          <a:xfrm>
            <a:off x="381000" y="15240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日志文件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15250" cy="612775"/>
          </a:xfrm>
        </p:spPr>
        <p:txBody>
          <a:bodyPr/>
          <a:lstStyle/>
          <a:p>
            <a:r>
              <a:rPr lang="zh-CN" altLang="en-US" dirty="0" smtClean="0"/>
              <a:t>统计单曲总数</a:t>
            </a:r>
            <a:endParaRPr lang="en-US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3400" y="2743200"/>
          <a:ext cx="6921500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TrackId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Scrobbles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Radio plays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Skips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98" name="TextBox 5"/>
          <p:cNvSpPr txBox="1">
            <a:spLocks noChangeArrowheads="1"/>
          </p:cNvSpPr>
          <p:nvPr/>
        </p:nvSpPr>
        <p:spPr bwMode="auto">
          <a:xfrm>
            <a:off x="533400" y="2362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Map</a:t>
            </a:r>
            <a:r>
              <a:rPr lang="zh-CN" altLang="en-US" dirty="0"/>
              <a:t>输出</a:t>
            </a:r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57200" y="4876800"/>
          <a:ext cx="69215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TrackId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Scrobbles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Radio plays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Skips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r>
                        <a:rPr lang="en-US" altLang="zh-CN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r>
                        <a:rPr lang="en-US" altLang="zh-CN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131" name="TextBox 7"/>
          <p:cNvSpPr txBox="1">
            <a:spLocks noChangeArrowheads="1"/>
          </p:cNvSpPr>
          <p:nvPr/>
        </p:nvSpPr>
        <p:spPr bwMode="auto">
          <a:xfrm>
            <a:off x="457200" y="44958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Reduce</a:t>
            </a:r>
            <a:r>
              <a:rPr lang="zh-CN" altLang="en-US"/>
              <a:t>输出</a:t>
            </a:r>
            <a:endParaRPr 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505200" y="838200"/>
          <a:ext cx="54864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</a:t>
                      </a:r>
                      <a:r>
                        <a:rPr lang="en-US" sz="1200" baseline="0" dirty="0" smtClean="0"/>
                        <a:t> num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UserId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TrackId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Scrobbled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Radio play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Skip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11115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11113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11117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11115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176" name="TextBox 9"/>
          <p:cNvSpPr txBox="1">
            <a:spLocks noChangeArrowheads="1"/>
          </p:cNvSpPr>
          <p:nvPr/>
        </p:nvSpPr>
        <p:spPr bwMode="auto">
          <a:xfrm>
            <a:off x="2123728" y="1196752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/>
              <a:t>日志文件</a:t>
            </a: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合并结果</a:t>
            </a:r>
            <a:endParaRPr lang="en-US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5800" y="1676400"/>
          <a:ext cx="7848600" cy="1449705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701800"/>
                <a:gridCol w="914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TrackId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listeners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Plays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Scrobbles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Radio plays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Skips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22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22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</a:tr>
            </a:tbl>
          </a:graphicData>
        </a:graphic>
      </p:graphicFrame>
      <p:pic>
        <p:nvPicPr>
          <p:cNvPr id="46121" name="图片 5" descr="last.fm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4438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7499176" cy="563562"/>
          </a:xfrm>
        </p:spPr>
        <p:txBody>
          <a:bodyPr/>
          <a:lstStyle/>
          <a:p>
            <a:r>
              <a:rPr lang="en-US" altLang="zh-CN" dirty="0" err="1" smtClean="0"/>
              <a:t>Hadoop</a:t>
            </a:r>
            <a:r>
              <a:rPr lang="zh-CN" altLang="en-US" dirty="0" smtClean="0"/>
              <a:t>应用实例</a:t>
            </a:r>
            <a:r>
              <a:rPr lang="zh-CN" altLang="en-US" dirty="0"/>
              <a:t>：天文交叉证认计算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天文交叉证认</a:t>
            </a:r>
          </a:p>
          <a:p>
            <a:pPr lvl="1"/>
            <a:r>
              <a:rPr lang="zh-CN" altLang="en-US" dirty="0"/>
              <a:t>在不同望远镜的观测数据中，或者同一望远镜不同时间的观测数据中，找到同一天体的相关数据。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计算原理及数据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76413"/>
            <a:ext cx="7189788" cy="4100512"/>
          </a:xfrm>
        </p:spPr>
        <p:txBody>
          <a:bodyPr/>
          <a:lstStyle/>
          <a:p>
            <a:r>
              <a:rPr lang="zh-CN" altLang="en-US" sz="2000"/>
              <a:t>实验数据：</a:t>
            </a:r>
            <a:r>
              <a:rPr lang="en-US" altLang="zh-CN" sz="2000"/>
              <a:t>SDSS(1</a:t>
            </a:r>
            <a:r>
              <a:rPr lang="zh-CN" altLang="en-US" sz="2000"/>
              <a:t>亿</a:t>
            </a:r>
            <a:r>
              <a:rPr lang="en-US" altLang="zh-CN" sz="2000"/>
              <a:t>) 2MASS</a:t>
            </a:r>
            <a:r>
              <a:rPr lang="zh-CN" altLang="en-US" sz="2000"/>
              <a:t>（</a:t>
            </a:r>
            <a:r>
              <a:rPr lang="en-US" altLang="zh-CN" sz="2000"/>
              <a:t>4.7</a:t>
            </a:r>
            <a:r>
              <a:rPr lang="zh-CN" altLang="en-US" sz="2000"/>
              <a:t>亿）</a:t>
            </a:r>
          </a:p>
          <a:p>
            <a:r>
              <a:rPr lang="zh-CN" altLang="en-US" sz="2000"/>
              <a:t>证认公式： </a:t>
            </a:r>
            <a:r>
              <a:rPr lang="en-US" altLang="zh-CN" sz="2000"/>
              <a:t>Spatial Join</a:t>
            </a:r>
          </a:p>
          <a:p>
            <a:endParaRPr lang="en-US" altLang="zh-CN" sz="2000"/>
          </a:p>
          <a:p>
            <a:r>
              <a:rPr lang="zh-CN" altLang="en-US" sz="2000"/>
              <a:t>结果目标：</a:t>
            </a:r>
          </a:p>
          <a:p>
            <a:endParaRPr lang="en-US" altLang="zh-CN" sz="200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87438" y="2667000"/>
          <a:ext cx="7137400" cy="288925"/>
        </p:xfrm>
        <a:graphic>
          <a:graphicData uri="http://schemas.openxmlformats.org/presentationml/2006/ole">
            <p:oleObj spid="_x0000_s8194" r:id="rId3" imgW="5865171" imgH="292290" progId="Equation.3">
              <p:embed/>
            </p:oleObj>
          </a:graphicData>
        </a:graphic>
      </p:graphicFrame>
      <p:graphicFrame>
        <p:nvGraphicFramePr>
          <p:cNvPr id="51205" name="Group 5"/>
          <p:cNvGraphicFramePr>
            <a:graphicFrameLocks noGrp="1"/>
          </p:cNvGraphicFramePr>
          <p:nvPr>
            <p:ph sz="quarter" idx="3"/>
          </p:nvPr>
        </p:nvGraphicFramePr>
        <p:xfrm>
          <a:off x="877888" y="3997325"/>
          <a:ext cx="7302500" cy="2171700"/>
        </p:xfrm>
        <a:graphic>
          <a:graphicData uri="http://schemas.openxmlformats.org/drawingml/2006/table">
            <a:tbl>
              <a:tblPr/>
              <a:tblGrid>
                <a:gridCol w="2439987"/>
                <a:gridCol w="2889250"/>
                <a:gridCol w="1973263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SDSS_ID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Twomass_ID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Distance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587731512617271364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02595905+0000200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5.243e-05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587731512617271365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02595905+0000200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6.55e-05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587731513154076828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02593768+0012219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3.2e-05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58773151315407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726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9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02593768+0012219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0.0025043169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/>
              <a:t>原始实现方法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828800"/>
            <a:ext cx="7967662" cy="4408488"/>
          </a:xfrm>
        </p:spPr>
        <p:txBody>
          <a:bodyPr/>
          <a:lstStyle/>
          <a:p>
            <a:r>
              <a:rPr lang="zh-CN" altLang="en-US" sz="1800"/>
              <a:t>复杂度：</a:t>
            </a:r>
            <a:r>
              <a:rPr lang="en-US" altLang="zh-CN" sz="1800"/>
              <a:t>n*n —— unacceptable</a:t>
            </a:r>
          </a:p>
          <a:p>
            <a:r>
              <a:rPr lang="zh-CN" altLang="en-US" sz="1800"/>
              <a:t>解决办法：</a:t>
            </a:r>
          </a:p>
          <a:p>
            <a:pPr marL="465138" lvl="1" indent="-111125"/>
            <a:r>
              <a:rPr lang="zh-CN" altLang="en-US" sz="2000"/>
              <a:t>画框，过滤范围</a:t>
            </a:r>
          </a:p>
          <a:p>
            <a:pPr marL="465138" lvl="1" indent="-111125"/>
            <a:endParaRPr lang="zh-CN" altLang="en-US" sz="2000"/>
          </a:p>
          <a:p>
            <a:pPr marL="465138" lvl="1" indent="-111125"/>
            <a:endParaRPr lang="zh-CN" altLang="en-US" sz="2000"/>
          </a:p>
          <a:p>
            <a:pPr marL="465138" lvl="1" indent="-111125"/>
            <a:endParaRPr lang="zh-CN" altLang="en-US" sz="2000"/>
          </a:p>
          <a:p>
            <a:pPr marL="465138" lvl="1" indent="-111125"/>
            <a:r>
              <a:rPr lang="zh-CN" altLang="en-US" sz="2000"/>
              <a:t>建立高效索引，提高读取速度</a:t>
            </a:r>
          </a:p>
          <a:p>
            <a:pPr marL="465138" lvl="1" indent="-111125">
              <a:buFont typeface="Arial" charset="0"/>
              <a:buNone/>
            </a:pPr>
            <a:r>
              <a:rPr lang="zh-CN" altLang="en-US" sz="2000"/>
              <a:t>   </a:t>
            </a:r>
            <a:r>
              <a:rPr lang="en-US" altLang="zh-CN" sz="2000"/>
              <a:t>Healpix &amp; HTM</a:t>
            </a:r>
          </a:p>
          <a:p>
            <a:pPr marL="465138" lvl="1" indent="-111125"/>
            <a:r>
              <a:rPr lang="zh-CN" altLang="en-US" sz="2000"/>
              <a:t>数据划分、实现并行化</a:t>
            </a:r>
          </a:p>
          <a:p>
            <a:pPr marL="465138" lvl="1" indent="-111125">
              <a:buFont typeface="Arial" charset="0"/>
              <a:buNone/>
            </a:pPr>
            <a:r>
              <a:rPr lang="zh-CN" altLang="en-US" sz="2000"/>
              <a:t>   消息传递型</a:t>
            </a:r>
            <a:r>
              <a:rPr lang="en-US" altLang="zh-CN" sz="2000"/>
              <a:t>MPI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36688" y="3028950"/>
          <a:ext cx="4559300" cy="1012825"/>
        </p:xfrm>
        <a:graphic>
          <a:graphicData uri="http://schemas.openxmlformats.org/presentationml/2006/ole">
            <p:oleObj spid="_x0000_s9218" r:id="rId3" imgW="3072384" imgH="71120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/>
              <a:t>球面数据索引方式</a:t>
            </a:r>
            <a:r>
              <a:rPr lang="en-US" altLang="zh-CN" sz="3200"/>
              <a:t>——HEALPix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 err="1"/>
              <a:t>HEALPix</a:t>
            </a:r>
            <a:r>
              <a:rPr lang="en-US" altLang="zh-CN" sz="2000" dirty="0"/>
              <a:t> </a:t>
            </a:r>
            <a:r>
              <a:rPr lang="en-US" altLang="zh-CN" sz="2000" dirty="0">
                <a:latin typeface="Verdana"/>
              </a:rPr>
              <a:t>——</a:t>
            </a:r>
            <a:r>
              <a:rPr lang="en-US" altLang="zh-CN" sz="2000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H</a:t>
            </a:r>
            <a:r>
              <a:rPr lang="en-US" altLang="zh-CN" sz="2000" dirty="0"/>
              <a:t>ierarchical </a:t>
            </a:r>
            <a:r>
              <a:rPr lang="en-US" altLang="zh-CN" sz="2000" b="1" dirty="0">
                <a:solidFill>
                  <a:srgbClr val="FF0000"/>
                </a:solidFill>
              </a:rPr>
              <a:t>E</a:t>
            </a:r>
            <a:r>
              <a:rPr lang="en-US" altLang="zh-CN" sz="2000" dirty="0"/>
              <a:t>qual </a:t>
            </a:r>
            <a:r>
              <a:rPr lang="en-US" altLang="zh-CN" sz="2000" b="1" dirty="0">
                <a:solidFill>
                  <a:srgbClr val="FF0000"/>
                </a:solidFill>
              </a:rPr>
              <a:t>A</a:t>
            </a:r>
            <a:r>
              <a:rPr lang="en-US" altLang="zh-CN" sz="2000" dirty="0"/>
              <a:t>rea </a:t>
            </a:r>
            <a:r>
              <a:rPr lang="en-US" altLang="zh-CN" sz="2000" dirty="0" err="1"/>
              <a:t>iso</a:t>
            </a:r>
            <a:r>
              <a:rPr lang="en-US" altLang="zh-CN" sz="2000" b="1" dirty="0" err="1">
                <a:solidFill>
                  <a:srgbClr val="FF0000"/>
                </a:solidFill>
              </a:rPr>
              <a:t>L</a:t>
            </a:r>
            <a:r>
              <a:rPr lang="en-US" altLang="zh-CN" sz="2000" dirty="0" err="1"/>
              <a:t>atitude</a:t>
            </a:r>
            <a:r>
              <a:rPr lang="en-US" altLang="zh-CN" sz="2000" dirty="0"/>
              <a:t> </a:t>
            </a:r>
            <a:r>
              <a:rPr lang="en-US" altLang="zh-CN" sz="2000" b="1" dirty="0" err="1">
                <a:solidFill>
                  <a:srgbClr val="FF0000"/>
                </a:solidFill>
              </a:rPr>
              <a:t>Pix</a:t>
            </a:r>
            <a:r>
              <a:rPr lang="en-US" altLang="zh-CN" sz="2000" dirty="0" err="1"/>
              <a:t>elization</a:t>
            </a:r>
            <a:r>
              <a:rPr lang="en-US" altLang="zh-CN" sz="2000" dirty="0"/>
              <a:t> of a sphere.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i="1" u="sng" dirty="0" err="1"/>
              <a:t>Quadtree</a:t>
            </a:r>
            <a:r>
              <a:rPr lang="en-US" altLang="zh-CN" sz="2000" dirty="0"/>
              <a:t> pixel numbering</a:t>
            </a:r>
          </a:p>
          <a:p>
            <a:endParaRPr lang="en-US" altLang="zh-CN" sz="2000" dirty="0"/>
          </a:p>
        </p:txBody>
      </p:sp>
      <p:pic>
        <p:nvPicPr>
          <p:cNvPr id="53252" name="Picture 4" descr="healpixGridRefin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9870" y="2169790"/>
            <a:ext cx="4362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216400"/>
            <a:ext cx="2768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/>
              <a:t>解决边缘数据问题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/>
              <a:t>解决边缘数据问题</a:t>
            </a:r>
          </a:p>
          <a:p>
            <a:pPr lvl="1"/>
            <a:r>
              <a:rPr lang="en-US" altLang="zh-CN"/>
              <a:t>A fast bitwise operation algorithms to deduce the neighbor blocks’ index number</a:t>
            </a:r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r>
              <a:rPr lang="en-US" altLang="zh-CN"/>
              <a:t>High Efficiency</a:t>
            </a:r>
          </a:p>
          <a:p>
            <a:pPr lvl="1">
              <a:buFont typeface="Arial" charset="0"/>
              <a:buNone/>
            </a:pPr>
            <a:r>
              <a:rPr lang="en-US" altLang="zh-CN"/>
              <a:t>   less then 1 second!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48000"/>
            <a:ext cx="4848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应用规模对于系统架构设计的重要性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Google</a:t>
            </a:r>
            <a:r>
              <a:rPr lang="zh-CN" altLang="en-US" smtClean="0"/>
              <a:t>应用的特性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海量用户</a:t>
            </a:r>
            <a:r>
              <a:rPr lang="en-US" altLang="zh-CN" smtClean="0"/>
              <a:t>+</a:t>
            </a:r>
            <a:r>
              <a:rPr lang="zh-CN" altLang="en-US" smtClean="0"/>
              <a:t>海量数据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需要具备较强的可伸缩性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如何又快又好地提供服务？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Google</a:t>
            </a:r>
            <a:r>
              <a:rPr lang="zh-CN" altLang="en-US" smtClean="0"/>
              <a:t>的秘密武器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43108" y="4429132"/>
            <a:ext cx="4929188" cy="1000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/>
              <a:t>秘密武器：云计算平台</a:t>
            </a:r>
          </a:p>
        </p:txBody>
      </p:sp>
      <p:sp>
        <p:nvSpPr>
          <p:cNvPr id="33797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DA5C5-880F-4DA5-8EC2-20C442FA1553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29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基于</a:t>
            </a:r>
            <a:r>
              <a:rPr lang="en-US" altLang="zh-CN"/>
              <a:t>MapReduce</a:t>
            </a:r>
            <a:r>
              <a:rPr lang="zh-CN" altLang="en-US"/>
              <a:t>的方法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0866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075240" cy="563562"/>
          </a:xfrm>
        </p:spPr>
        <p:txBody>
          <a:bodyPr/>
          <a:lstStyle/>
          <a:p>
            <a:r>
              <a:rPr lang="zh-CN" altLang="en-US" sz="3200" dirty="0"/>
              <a:t>数据的分布式存放</a:t>
            </a:r>
            <a:r>
              <a:rPr lang="en-US" altLang="zh-CN" sz="3200" dirty="0"/>
              <a:t>(</a:t>
            </a:r>
            <a:r>
              <a:rPr lang="zh-CN" altLang="en-US" sz="3200" dirty="0"/>
              <a:t>包含</a:t>
            </a:r>
            <a:r>
              <a:rPr lang="en-US" altLang="zh-CN" sz="3200" dirty="0"/>
              <a:t>Map</a:t>
            </a:r>
            <a:r>
              <a:rPr lang="zh-CN" altLang="en-US" sz="3200" dirty="0"/>
              <a:t>、</a:t>
            </a:r>
            <a:r>
              <a:rPr lang="en-US" altLang="zh-CN" sz="3200" dirty="0"/>
              <a:t>Reduce)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1. MapReduce</a:t>
            </a:r>
            <a:r>
              <a:rPr lang="zh-CN" altLang="en-US"/>
              <a:t>系统自动切分输入数据，完成数据块分发；</a:t>
            </a:r>
          </a:p>
          <a:p>
            <a:pPr>
              <a:lnSpc>
                <a:spcPct val="90000"/>
              </a:lnSpc>
            </a:pPr>
            <a:r>
              <a:rPr lang="en-US" altLang="zh-CN"/>
              <a:t>2. </a:t>
            </a:r>
            <a:r>
              <a:rPr lang="zh-CN" altLang="en-US"/>
              <a:t>分布式地执行</a:t>
            </a:r>
            <a:r>
              <a:rPr lang="en-US" altLang="zh-CN"/>
              <a:t>Map</a:t>
            </a:r>
            <a:r>
              <a:rPr lang="zh-CN" altLang="en-US"/>
              <a:t>过程，对输入文件的每行，以“块号</a:t>
            </a:r>
            <a:r>
              <a:rPr lang="en-US" altLang="zh-CN"/>
              <a:t>+</a:t>
            </a:r>
            <a:r>
              <a:rPr lang="zh-CN" altLang="en-US"/>
              <a:t>代表星表来源的标志位”为</a:t>
            </a:r>
            <a:r>
              <a:rPr lang="en-US" altLang="zh-CN"/>
              <a:t>key</a:t>
            </a:r>
            <a:r>
              <a:rPr lang="zh-CN" altLang="en-US"/>
              <a:t>，将其他字段的信息以空格间隔作为</a:t>
            </a:r>
            <a:r>
              <a:rPr lang="en-US" altLang="zh-CN"/>
              <a:t>value</a:t>
            </a:r>
            <a:r>
              <a:rPr lang="zh-CN" altLang="en-US"/>
              <a:t>，输出</a:t>
            </a:r>
            <a:r>
              <a:rPr lang="en-US" altLang="zh-CN"/>
              <a:t>&lt;key, value&gt;</a:t>
            </a:r>
            <a:r>
              <a:rPr lang="zh-CN" altLang="en-US"/>
              <a:t>元组；</a:t>
            </a:r>
          </a:p>
          <a:p>
            <a:pPr>
              <a:lnSpc>
                <a:spcPct val="90000"/>
              </a:lnSpc>
            </a:pPr>
            <a:r>
              <a:rPr lang="en-US" altLang="zh-CN"/>
              <a:t>3. </a:t>
            </a:r>
            <a:r>
              <a:rPr lang="zh-CN" altLang="en-US"/>
              <a:t>按</a:t>
            </a:r>
            <a:r>
              <a:rPr lang="en-US" altLang="zh-CN"/>
              <a:t>key</a:t>
            </a:r>
            <a:r>
              <a:rPr lang="zh-CN" altLang="en-US"/>
              <a:t>值排序、分区，并分发给各个节点，使具有相同块号的记录连续存放，从而构成一个个计算块组。组内相同来源的数据也是连续存放的；</a:t>
            </a:r>
          </a:p>
          <a:p>
            <a:pPr>
              <a:lnSpc>
                <a:spcPct val="90000"/>
              </a:lnSpc>
            </a:pPr>
            <a:r>
              <a:rPr lang="en-US" altLang="zh-CN"/>
              <a:t>4. </a:t>
            </a:r>
            <a:r>
              <a:rPr lang="zh-CN" altLang="en-US"/>
              <a:t>各节点执行</a:t>
            </a:r>
            <a:r>
              <a:rPr lang="en-US" altLang="zh-CN"/>
              <a:t>Reduce</a:t>
            </a:r>
            <a:r>
              <a:rPr lang="zh-CN" altLang="en-US"/>
              <a:t>，统计各组基本信息，包括各组来自星表</a:t>
            </a:r>
            <a:r>
              <a:rPr lang="en-US" altLang="zh-CN"/>
              <a:t>A</a:t>
            </a:r>
            <a:r>
              <a:rPr lang="zh-CN" altLang="en-US"/>
              <a:t>和</a:t>
            </a:r>
            <a:r>
              <a:rPr lang="en-US" altLang="zh-CN"/>
              <a:t>B</a:t>
            </a:r>
            <a:r>
              <a:rPr lang="zh-CN" altLang="en-US"/>
              <a:t>各自的条数，作为该组的头文件输出。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证认计算（只包含一个</a:t>
            </a:r>
            <a:r>
              <a:rPr lang="en-US" altLang="zh-CN"/>
              <a:t>Map</a:t>
            </a:r>
            <a:r>
              <a:rPr lang="zh-CN" altLang="en-US"/>
              <a:t>过程）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各节点执行</a:t>
            </a:r>
            <a:r>
              <a:rPr lang="en-US" altLang="zh-CN"/>
              <a:t>Map</a:t>
            </a:r>
            <a:r>
              <a:rPr lang="zh-CN" altLang="en-US"/>
              <a:t>，对每一个计算块组，先读入头文件，如果来自两个星表中一方的数据量为</a:t>
            </a:r>
            <a:r>
              <a:rPr lang="en-US" altLang="zh-CN"/>
              <a:t>0</a:t>
            </a:r>
            <a:r>
              <a:rPr lang="zh-CN" altLang="en-US"/>
              <a:t>，则对该块数据不执行任何操作。否则，将两星表数据分别读入两个数组，计算两数组间的每两条数据间的距离，如果小于特定值则输出</a:t>
            </a:r>
            <a:r>
              <a:rPr lang="en-US" altLang="zh-CN"/>
              <a:t>&lt;ID_in_</a:t>
            </a:r>
            <a:r>
              <a:rPr lang="zh-CN" altLang="en-US"/>
              <a:t>星表</a:t>
            </a:r>
            <a:r>
              <a:rPr lang="en-US" altLang="zh-CN"/>
              <a:t>A +ID_in_</a:t>
            </a:r>
            <a:r>
              <a:rPr lang="zh-CN" altLang="en-US"/>
              <a:t>星表</a:t>
            </a:r>
            <a:r>
              <a:rPr lang="en-US" altLang="zh-CN"/>
              <a:t>B, </a:t>
            </a:r>
            <a:r>
              <a:rPr lang="zh-CN" altLang="en-US"/>
              <a:t>距离</a:t>
            </a:r>
            <a:r>
              <a:rPr lang="en-US" altLang="zh-CN"/>
              <a:t>&gt;</a:t>
            </a:r>
            <a:r>
              <a:rPr lang="zh-CN" altLang="en-US"/>
              <a:t>元组。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性能测试结果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38862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40386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791200" y="1905000"/>
            <a:ext cx="297180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测试条件：</a:t>
            </a:r>
          </a:p>
          <a:p>
            <a:endParaRPr lang="zh-CN" altLang="en-US" sz="1800">
              <a:solidFill>
                <a:schemeClr val="tx1"/>
              </a:solidFill>
            </a:endParaRPr>
          </a:p>
          <a:p>
            <a:r>
              <a:rPr lang="zh-CN" altLang="en-US" sz="1800">
                <a:solidFill>
                  <a:schemeClr val="tx1"/>
                </a:solidFill>
              </a:rPr>
              <a:t>实验环境是</a:t>
            </a:r>
            <a:r>
              <a:rPr lang="en-US" altLang="zh-CN" sz="1800">
                <a:solidFill>
                  <a:schemeClr val="tx1"/>
                </a:solidFill>
              </a:rPr>
              <a:t>64</a:t>
            </a:r>
            <a:r>
              <a:rPr lang="zh-CN" altLang="en-US" sz="1800">
                <a:solidFill>
                  <a:schemeClr val="tx1"/>
                </a:solidFill>
              </a:rPr>
              <a:t>台普通</a:t>
            </a:r>
            <a:r>
              <a:rPr lang="en-US" altLang="zh-CN" sz="1800">
                <a:solidFill>
                  <a:schemeClr val="tx1"/>
                </a:solidFill>
              </a:rPr>
              <a:t>PC</a:t>
            </a:r>
            <a:r>
              <a:rPr lang="zh-CN" altLang="en-US" sz="1800">
                <a:solidFill>
                  <a:schemeClr val="tx1"/>
                </a:solidFill>
              </a:rPr>
              <a:t>，其中每台</a:t>
            </a:r>
            <a:r>
              <a:rPr lang="en-US" altLang="zh-CN" sz="1800">
                <a:solidFill>
                  <a:schemeClr val="tx1"/>
                </a:solidFill>
              </a:rPr>
              <a:t>PC</a:t>
            </a:r>
            <a:r>
              <a:rPr lang="zh-CN" altLang="en-US" sz="1800">
                <a:solidFill>
                  <a:schemeClr val="tx1"/>
                </a:solidFill>
              </a:rPr>
              <a:t>机配置如下：</a:t>
            </a:r>
          </a:p>
          <a:p>
            <a:r>
              <a:rPr lang="en-US" altLang="zh-CN" sz="1800">
                <a:solidFill>
                  <a:schemeClr val="tx1"/>
                </a:solidFill>
              </a:rPr>
              <a:t>CPU</a:t>
            </a:r>
            <a:r>
              <a:rPr lang="zh-CN" altLang="en-US" sz="1800">
                <a:solidFill>
                  <a:schemeClr val="tx1"/>
                </a:solidFill>
              </a:rPr>
              <a:t>：奔腾双核</a:t>
            </a:r>
            <a:r>
              <a:rPr lang="en-US" altLang="zh-CN" sz="1800">
                <a:solidFill>
                  <a:schemeClr val="tx1"/>
                </a:solidFill>
              </a:rPr>
              <a:t>E2160</a:t>
            </a:r>
            <a:r>
              <a:rPr lang="zh-CN" altLang="en-US" sz="1800">
                <a:solidFill>
                  <a:schemeClr val="tx1"/>
                </a:solidFill>
              </a:rPr>
              <a:t>，</a:t>
            </a:r>
            <a:r>
              <a:rPr lang="en-US" altLang="zh-CN" sz="1800">
                <a:solidFill>
                  <a:schemeClr val="tx1"/>
                </a:solidFill>
              </a:rPr>
              <a:t>1800MHz</a:t>
            </a:r>
            <a:r>
              <a:rPr lang="zh-CN" altLang="en-US" sz="1800">
                <a:solidFill>
                  <a:schemeClr val="tx1"/>
                </a:solidFill>
              </a:rPr>
              <a:t>，内存：</a:t>
            </a:r>
            <a:r>
              <a:rPr lang="en-US" altLang="zh-CN" sz="1800">
                <a:solidFill>
                  <a:schemeClr val="tx1"/>
                </a:solidFill>
              </a:rPr>
              <a:t>2G</a:t>
            </a:r>
          </a:p>
          <a:p>
            <a:r>
              <a:rPr lang="zh-CN" altLang="en-US" sz="1800">
                <a:solidFill>
                  <a:schemeClr val="tx1"/>
                </a:solidFill>
              </a:rPr>
              <a:t>操作系统：</a:t>
            </a:r>
            <a:r>
              <a:rPr lang="en-US" altLang="zh-CN" sz="1800">
                <a:solidFill>
                  <a:schemeClr val="tx1"/>
                </a:solidFill>
              </a:rPr>
              <a:t>Linux Ubuntu 9.04; Swap</a:t>
            </a:r>
            <a:r>
              <a:rPr lang="zh-CN" altLang="en-US" sz="1800">
                <a:solidFill>
                  <a:schemeClr val="tx1"/>
                </a:solidFill>
              </a:rPr>
              <a:t>：</a:t>
            </a:r>
            <a:r>
              <a:rPr lang="en-US" altLang="zh-CN" sz="1800">
                <a:solidFill>
                  <a:schemeClr val="tx1"/>
                </a:solidFill>
              </a:rPr>
              <a:t>2G</a:t>
            </a:r>
          </a:p>
          <a:p>
            <a:r>
              <a:rPr lang="zh-CN" altLang="en-US" sz="1800">
                <a:solidFill>
                  <a:schemeClr val="tx1"/>
                </a:solidFill>
              </a:rPr>
              <a:t>编程环境：</a:t>
            </a:r>
            <a:r>
              <a:rPr lang="en-US" altLang="zh-CN" sz="1800">
                <a:solidFill>
                  <a:schemeClr val="tx1"/>
                </a:solidFill>
              </a:rPr>
              <a:t>JAVA</a:t>
            </a:r>
            <a:r>
              <a:rPr lang="zh-CN" altLang="en-US" sz="1800">
                <a:solidFill>
                  <a:schemeClr val="tx1"/>
                </a:solidFill>
              </a:rPr>
              <a:t>、</a:t>
            </a:r>
            <a:r>
              <a:rPr lang="en-US" altLang="zh-CN" sz="1800">
                <a:solidFill>
                  <a:schemeClr val="tx1"/>
                </a:solidFill>
              </a:rPr>
              <a:t>Hadoop</a:t>
            </a:r>
          </a:p>
          <a:p>
            <a:endParaRPr lang="en-US" altLang="zh-CN" sz="1800">
              <a:solidFill>
                <a:schemeClr val="tx1"/>
              </a:solidFill>
            </a:endParaRPr>
          </a:p>
          <a:p>
            <a:r>
              <a:rPr lang="zh-CN" altLang="en-US" sz="1800">
                <a:solidFill>
                  <a:schemeClr val="tx1"/>
                </a:solidFill>
              </a:rPr>
              <a:t>测试数据是美国斯隆数字巡天</a:t>
            </a:r>
            <a:r>
              <a:rPr lang="en-US" altLang="zh-CN" sz="1800">
                <a:solidFill>
                  <a:schemeClr val="tx1"/>
                </a:solidFill>
              </a:rPr>
              <a:t>SDSS DR6</a:t>
            </a:r>
            <a:r>
              <a:rPr lang="zh-CN" altLang="en-US" sz="1800">
                <a:solidFill>
                  <a:schemeClr val="tx1"/>
                </a:solidFill>
              </a:rPr>
              <a:t>的星表 和</a:t>
            </a:r>
            <a:r>
              <a:rPr lang="en-US" altLang="zh-CN" sz="1800">
                <a:solidFill>
                  <a:schemeClr val="tx1"/>
                </a:solidFill>
              </a:rPr>
              <a:t>2</a:t>
            </a:r>
            <a:r>
              <a:rPr lang="zh-CN" altLang="en-US" sz="1800">
                <a:solidFill>
                  <a:schemeClr val="tx1"/>
                </a:solidFill>
              </a:rPr>
              <a:t>微米巡天计划的星表，其数据量分别约为</a:t>
            </a:r>
            <a:r>
              <a:rPr lang="en-US" altLang="zh-CN" sz="1800">
                <a:solidFill>
                  <a:schemeClr val="tx1"/>
                </a:solidFill>
              </a:rPr>
              <a:t>1</a:t>
            </a:r>
            <a:r>
              <a:rPr lang="zh-CN" altLang="en-US" sz="1800">
                <a:solidFill>
                  <a:schemeClr val="tx1"/>
                </a:solidFill>
              </a:rPr>
              <a:t>亿条和</a:t>
            </a:r>
            <a:r>
              <a:rPr lang="en-US" altLang="zh-CN" sz="1800">
                <a:solidFill>
                  <a:schemeClr val="tx1"/>
                </a:solidFill>
              </a:rPr>
              <a:t>4.7</a:t>
            </a:r>
            <a:r>
              <a:rPr lang="zh-CN" altLang="en-US" sz="1800">
                <a:solidFill>
                  <a:schemeClr val="tx1"/>
                </a:solidFill>
              </a:rPr>
              <a:t>亿条。</a:t>
            </a:r>
          </a:p>
          <a:p>
            <a:endParaRPr lang="en-US" altLang="zh-CN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参考资料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43583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907704" y="4365104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Google</a:t>
            </a:r>
            <a:r>
              <a:rPr lang="zh-CN" altLang="en-US" smtClean="0"/>
              <a:t>的云计算梦想</a:t>
            </a:r>
            <a:endParaRPr lang="zh-CN" altLang="en-US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8715883"/>
              </p:ext>
            </p:extLst>
          </p:nvPr>
        </p:nvGraphicFramePr>
        <p:xfrm>
          <a:off x="-540568" y="1609735"/>
          <a:ext cx="7543824" cy="409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8064" y="5489924"/>
            <a:ext cx="3262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2400">
                <a:latin typeface="黑体" pitchFamily="2" charset="-122"/>
                <a:ea typeface="黑体" pitchFamily="2" charset="-122"/>
              </a:rPr>
              <a:t>浏览器＝操作系统</a:t>
            </a:r>
            <a:r>
              <a:rPr lang="en-US" altLang="zh-CN" sz="2400">
                <a:latin typeface="黑体" pitchFamily="2" charset="-122"/>
                <a:ea typeface="黑体" pitchFamily="2" charset="-122"/>
              </a:rPr>
              <a:t>”</a:t>
            </a:r>
            <a:endParaRPr lang="zh-CN" altLang="en-US" sz="240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93096"/>
            <a:ext cx="1658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6B5AF-78A0-438C-A318-87EA1AC67B8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125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3473313"/>
              </p:ext>
            </p:extLst>
          </p:nvPr>
        </p:nvGraphicFramePr>
        <p:xfrm>
          <a:off x="247626" y="1532717"/>
          <a:ext cx="7472386" cy="395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Google</a:t>
            </a:r>
            <a:r>
              <a:rPr lang="zh-CN" altLang="en-US" smtClean="0"/>
              <a:t>云计算应用的分类</a:t>
            </a:r>
            <a:endParaRPr lang="zh-CN" altLang="en-US"/>
          </a:p>
        </p:txBody>
      </p:sp>
      <p:pic>
        <p:nvPicPr>
          <p:cNvPr id="35844" name="Picture 3" descr="C:\Documents and Settings\拍拍虫\桌面\google云计算\docs_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762125"/>
            <a:ext cx="139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Documents and Settings\拍拍虫\桌面\google云计算\google map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309813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C:\Documents and Settings\拍拍虫\桌面\google云计算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810" y="3382963"/>
            <a:ext cx="1362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 descr="C:\Documents and Settings\拍拍虫\桌面\google云计算\calendar_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905125"/>
            <a:ext cx="1381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" descr="C:\Documents and Settings\拍拍虫\桌面\google云计算\U2U5CA7UNZOACA3KMDI9CA7PLAYVCAF3577KCAF6SPNKCAMQPGSECAMWWUFQCAN4ST8FCAVQ86K2CAC40OYKCA2VGFB6CAJ229RJCAYTR7RFCA08CILHCA8XXFCFCA8UI0HYCA12WHO5CAEGUN93CA79EMVQ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7585" y="4097338"/>
            <a:ext cx="12096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" descr="C:\Documents and Settings\拍拍虫\桌面\google云计算\2415324639_3600256a52.jpg"/>
          <p:cNvPicPr>
            <a:picLocks noChangeAspect="1" noChangeArrowheads="1"/>
          </p:cNvPicPr>
          <p:nvPr/>
        </p:nvPicPr>
        <p:blipFill>
          <a:blip r:embed="rId12" cstate="print"/>
          <a:srcRect l="14000" t="310" r="14000" b="76398"/>
          <a:stretch>
            <a:fillRect/>
          </a:stretch>
        </p:blipFill>
        <p:spPr bwMode="auto">
          <a:xfrm>
            <a:off x="6012160" y="5013176"/>
            <a:ext cx="23574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灯片编号占位符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620D8-F74E-4776-AAB2-DEED2B1E78EE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670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内容占位符 1"/>
          <p:cNvSpPr>
            <a:spLocks noGrp="1"/>
          </p:cNvSpPr>
          <p:nvPr>
            <p:ph idx="1"/>
          </p:nvPr>
        </p:nvSpPr>
        <p:spPr>
          <a:xfrm>
            <a:off x="421481" y="978621"/>
            <a:ext cx="8229600" cy="438912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Google</a:t>
            </a:r>
            <a:r>
              <a:rPr lang="zh-CN" altLang="en-US" dirty="0" smtClean="0"/>
              <a:t>云计算平台技术架构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文件存储，</a:t>
            </a:r>
            <a:r>
              <a:rPr lang="en-US" altLang="zh-CN" dirty="0" smtClean="0"/>
              <a:t>Google Distributed File System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GFS</a:t>
            </a:r>
          </a:p>
          <a:p>
            <a:pPr lvl="1" eaLnBrk="1" hangingPunct="1"/>
            <a:r>
              <a:rPr lang="zh-CN" altLang="en-US" dirty="0" smtClean="0"/>
              <a:t>并行数据处理</a:t>
            </a:r>
            <a:r>
              <a:rPr lang="en-US" altLang="zh-CN" dirty="0" smtClean="0"/>
              <a:t>MapReduce</a:t>
            </a:r>
          </a:p>
          <a:p>
            <a:pPr lvl="1" eaLnBrk="1" hangingPunct="1"/>
            <a:r>
              <a:rPr lang="zh-CN" altLang="en-US" dirty="0" smtClean="0"/>
              <a:t>分布式锁</a:t>
            </a:r>
            <a:r>
              <a:rPr lang="en-US" altLang="zh-CN" dirty="0" smtClean="0"/>
              <a:t>Chubby</a:t>
            </a:r>
          </a:p>
          <a:p>
            <a:pPr lvl="1" eaLnBrk="1" hangingPunct="1"/>
            <a:r>
              <a:rPr lang="zh-CN" altLang="en-US" dirty="0" smtClean="0"/>
              <a:t>结构化数据表</a:t>
            </a:r>
            <a:r>
              <a:rPr lang="en-US" altLang="zh-CN" dirty="0" err="1" smtClean="0"/>
              <a:t>BigTable</a:t>
            </a:r>
            <a:endParaRPr lang="zh-CN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21481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Google</a:t>
            </a:r>
            <a:r>
              <a:rPr lang="zh-CN" altLang="en-US" smtClean="0"/>
              <a:t>如何实现？</a:t>
            </a:r>
            <a:endParaRPr lang="zh-CN" altLang="en-US"/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1043608" y="4077072"/>
            <a:ext cx="6768752" cy="2071687"/>
            <a:chOff x="2143108" y="4071942"/>
            <a:chExt cx="5500726" cy="2071702"/>
          </a:xfrm>
        </p:grpSpPr>
        <p:sp>
          <p:nvSpPr>
            <p:cNvPr id="5" name="圆角矩形 4"/>
            <p:cNvSpPr/>
            <p:nvPr/>
          </p:nvSpPr>
          <p:spPr>
            <a:xfrm>
              <a:off x="2143108" y="4071942"/>
              <a:ext cx="5500726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Google</a:t>
              </a:r>
              <a:r>
                <a:rPr lang="zh-CN" alt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云计算应用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2143108" y="4786322"/>
              <a:ext cx="2000264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MapReduce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810" y="4786322"/>
              <a:ext cx="2000264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BigTable</a:t>
              </a:r>
              <a:endPara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143108" y="5500702"/>
              <a:ext cx="4071966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GFS</a:t>
              </a:r>
              <a:endPara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6286512" y="4786322"/>
              <a:ext cx="1357322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Chubby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037" name="灯片编号占位符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4C758-E6FC-42E6-89A7-22C5105854E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484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736722770"/>
              </p:ext>
            </p:extLst>
          </p:nvPr>
        </p:nvGraphicFramePr>
        <p:xfrm>
          <a:off x="395536" y="40466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2950721"/>
              </p:ext>
            </p:extLst>
          </p:nvPr>
        </p:nvGraphicFramePr>
        <p:xfrm>
          <a:off x="755576" y="1484784"/>
          <a:ext cx="7686596" cy="411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39552" y="19505"/>
            <a:ext cx="8229600" cy="1143000"/>
          </a:xfrm>
        </p:spPr>
        <p:txBody>
          <a:bodyPr/>
          <a:lstStyle/>
          <a:p>
            <a:r>
              <a:rPr lang="zh-CN" altLang="en-US" smtClean="0"/>
              <a:t>大纲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1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ple 1">
    <a:dk1>
      <a:srgbClr val="2B166E"/>
    </a:dk1>
    <a:lt1>
      <a:srgbClr val="FFFFFF"/>
    </a:lt1>
    <a:dk2>
      <a:srgbClr val="336699"/>
    </a:dk2>
    <a:lt2>
      <a:srgbClr val="C0C0C0"/>
    </a:lt2>
    <a:accent1>
      <a:srgbClr val="458F8F"/>
    </a:accent1>
    <a:accent2>
      <a:srgbClr val="CCCC00"/>
    </a:accent2>
    <a:accent3>
      <a:srgbClr val="FFFFFF"/>
    </a:accent3>
    <a:accent4>
      <a:srgbClr val="23115D"/>
    </a:accent4>
    <a:accent5>
      <a:srgbClr val="B0C6C6"/>
    </a:accent5>
    <a:accent6>
      <a:srgbClr val="B9B900"/>
    </a:accent6>
    <a:hlink>
      <a:srgbClr val="9999FF"/>
    </a:hlink>
    <a:folHlink>
      <a:srgbClr val="6C9BBE"/>
    </a:folHlink>
  </a:clrScheme>
</a:themeOverride>
</file>

<file path=ppt/theme/themeOverride2.xml><?xml version="1.0" encoding="utf-8"?>
<a:themeOverride xmlns:a="http://schemas.openxmlformats.org/drawingml/2006/main">
  <a:clrScheme name="sample 1">
    <a:dk1>
      <a:srgbClr val="2B166E"/>
    </a:dk1>
    <a:lt1>
      <a:srgbClr val="FFFFFF"/>
    </a:lt1>
    <a:dk2>
      <a:srgbClr val="336699"/>
    </a:dk2>
    <a:lt2>
      <a:srgbClr val="C0C0C0"/>
    </a:lt2>
    <a:accent1>
      <a:srgbClr val="458F8F"/>
    </a:accent1>
    <a:accent2>
      <a:srgbClr val="CCCC00"/>
    </a:accent2>
    <a:accent3>
      <a:srgbClr val="FFFFFF"/>
    </a:accent3>
    <a:accent4>
      <a:srgbClr val="23115D"/>
    </a:accent4>
    <a:accent5>
      <a:srgbClr val="B0C6C6"/>
    </a:accent5>
    <a:accent6>
      <a:srgbClr val="B9B900"/>
    </a:accent6>
    <a:hlink>
      <a:srgbClr val="9999FF"/>
    </a:hlink>
    <a:folHlink>
      <a:srgbClr val="6C9BB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1937</Words>
  <Application>Microsoft Office PowerPoint</Application>
  <PresentationFormat>全屏显示(4:3)</PresentationFormat>
  <Paragraphs>488</Paragraphs>
  <Slides>55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7" baseType="lpstr">
      <vt:lpstr>cdb2004c012l</vt:lpstr>
      <vt:lpstr>Microsoft 公式 3.0</vt:lpstr>
      <vt:lpstr>Apache HADOOP</vt:lpstr>
      <vt:lpstr>大纲</vt:lpstr>
      <vt:lpstr>幻灯片 3</vt:lpstr>
      <vt:lpstr>数据爆炸的时代</vt:lpstr>
      <vt:lpstr>Google的秘密武器</vt:lpstr>
      <vt:lpstr>Google的云计算梦想</vt:lpstr>
      <vt:lpstr>Google云计算应用的分类</vt:lpstr>
      <vt:lpstr>Google如何实现？</vt:lpstr>
      <vt:lpstr>大纲</vt:lpstr>
      <vt:lpstr>Hadoop简介</vt:lpstr>
      <vt:lpstr>Hadoop简介</vt:lpstr>
      <vt:lpstr>History of Hadoop</vt:lpstr>
      <vt:lpstr>History of Hadoop</vt:lpstr>
      <vt:lpstr>Hadoop简介</vt:lpstr>
      <vt:lpstr>MapReduce实现：hadoop</vt:lpstr>
      <vt:lpstr>幻灯片 16</vt:lpstr>
      <vt:lpstr>Hadoop的子项目</vt:lpstr>
      <vt:lpstr>Core</vt:lpstr>
      <vt:lpstr>MapReduce</vt:lpstr>
      <vt:lpstr>MapReduce</vt:lpstr>
      <vt:lpstr>HDFS</vt:lpstr>
      <vt:lpstr>HDFS关键运行机制  ——保障可靠性的措施</vt:lpstr>
      <vt:lpstr>Pig</vt:lpstr>
      <vt:lpstr>HBase</vt:lpstr>
      <vt:lpstr>ZooKeeper</vt:lpstr>
      <vt:lpstr>大纲</vt:lpstr>
      <vt:lpstr>基于Hadoop的MapReduce编程</vt:lpstr>
      <vt:lpstr>使用Unix Tools分析数据</vt:lpstr>
      <vt:lpstr>使用MapReduce思想分析数据</vt:lpstr>
      <vt:lpstr>使用MapReduce思想分析数据</vt:lpstr>
      <vt:lpstr>Hadoop Java MapReduce API</vt:lpstr>
      <vt:lpstr>Hadoop Java MapReduce API</vt:lpstr>
      <vt:lpstr>Hadoop Java MapReduce API</vt:lpstr>
      <vt:lpstr>Hadoop Streaming and Pipes</vt:lpstr>
      <vt:lpstr>MapReduce工作原理</vt:lpstr>
      <vt:lpstr>流和管道及子进程的关系</vt:lpstr>
      <vt:lpstr>进度和状态更新</vt:lpstr>
      <vt:lpstr>失败</vt:lpstr>
      <vt:lpstr>大纲</vt:lpstr>
      <vt:lpstr>Hadoop应用案例</vt:lpstr>
      <vt:lpstr>Hadoop在Last.fm的应用</vt:lpstr>
      <vt:lpstr>计算不同的听众人数</vt:lpstr>
      <vt:lpstr>统计单曲总数</vt:lpstr>
      <vt:lpstr>合并结果</vt:lpstr>
      <vt:lpstr>Hadoop应用实例：天文交叉证认计算</vt:lpstr>
      <vt:lpstr>计算原理及数据</vt:lpstr>
      <vt:lpstr>原始实现方法</vt:lpstr>
      <vt:lpstr>球面数据索引方式——HEALPix</vt:lpstr>
      <vt:lpstr>解决边缘数据问题</vt:lpstr>
      <vt:lpstr>基于MapReduce的方法</vt:lpstr>
      <vt:lpstr>数据的分布式存放(包含Map、Reduce)</vt:lpstr>
      <vt:lpstr>证认计算（只包含一个Map过程）</vt:lpstr>
      <vt:lpstr>性能测试结果</vt:lpstr>
      <vt:lpstr>参考资料</vt:lpstr>
      <vt:lpstr>幻灯片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移动平台开发</dc:title>
  <dc:creator>Yevon</dc:creator>
  <cp:lastModifiedBy>xiao jian</cp:lastModifiedBy>
  <cp:revision>75</cp:revision>
  <dcterms:created xsi:type="dcterms:W3CDTF">2011-01-13T09:03:03Z</dcterms:created>
  <dcterms:modified xsi:type="dcterms:W3CDTF">2011-03-23T17:47:56Z</dcterms:modified>
</cp:coreProperties>
</file>