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quickStyle12.xml" ContentType="application/vnd.openxmlformats-officedocument.drawingml.diagramStyle+xml"/>
  <Override PartName="/ppt/notesSlides/notesSlide11.xml" ContentType="application/vnd.openxmlformats-officedocument.presentationml.notesSlid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notesSlides/notesSlide6.xml" ContentType="application/vnd.openxmlformats-officedocument.presentationml.notesSlid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276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77" d="100"/>
          <a:sy n="77" d="100"/>
        </p:scale>
        <p:origin x="-9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4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5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5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5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5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5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4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4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4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91FF6-E2C5-4903-A9F2-1207833A994B}" type="doc">
      <dgm:prSet loTypeId="urn:microsoft.com/office/officeart/2005/8/layout/vList3#1" loCatId="list" qsTypeId="urn:microsoft.com/office/officeart/2005/8/quickstyle/simple3" qsCatId="simple" csTypeId="urn:microsoft.com/office/officeart/2005/8/colors/accent1_2#40" csCatId="accent1" phldr="1"/>
      <dgm:spPr/>
    </dgm:pt>
    <dgm:pt modelId="{BCAB8313-FB68-438F-B32B-347A48EB8BE8}">
      <dgm:prSet phldrT="[文本]" custT="1"/>
      <dgm:spPr/>
      <dgm:t>
        <a:bodyPr/>
        <a:lstStyle/>
        <a:p>
          <a:r>
            <a:rPr lang="zh-CN" altLang="en-US" sz="3200" dirty="0" smtClean="0">
              <a:solidFill>
                <a:srgbClr val="FF0000"/>
              </a:solidFill>
              <a:latin typeface="+mj-ea"/>
              <a:ea typeface="+mj-ea"/>
            </a:rPr>
            <a:t>什么是</a:t>
          </a:r>
          <a:r>
            <a:rPr lang="en-US" altLang="zh-CN" sz="3200" dirty="0" err="1" smtClean="0">
              <a:solidFill>
                <a:srgbClr val="FF0000"/>
              </a:solidFill>
              <a:latin typeface="+mj-ea"/>
              <a:ea typeface="+mj-ea"/>
            </a:rPr>
            <a:t>SaaS</a:t>
          </a:r>
          <a:endParaRPr lang="zh-CN" altLang="en-US" sz="3200" dirty="0">
            <a:solidFill>
              <a:srgbClr val="FF0000"/>
            </a:solidFill>
            <a:latin typeface="+mj-ea"/>
            <a:ea typeface="+mj-ea"/>
          </a:endParaRPr>
        </a:p>
      </dgm:t>
    </dgm:pt>
    <dgm:pt modelId="{998B4E5F-44A9-4214-9BC0-C454250AD29B}" type="par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29F03F25-E5C4-43FA-B911-F1068E325F2E}" type="sib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AD8F196A-4031-4922-A1C4-42302A29F162}">
      <dgm:prSet custT="1"/>
      <dgm:spPr/>
      <dgm:t>
        <a:bodyPr/>
        <a:lstStyle/>
        <a:p>
          <a:r>
            <a:rPr lang="en-US" altLang="zh-CN" sz="3200" dirty="0" err="1" smtClean="0">
              <a:solidFill>
                <a:schemeClr val="tx1"/>
              </a:solidFill>
              <a:latin typeface="+mj-ea"/>
              <a:ea typeface="+mj-ea"/>
            </a:rPr>
            <a:t>SaaS</a:t>
          </a:r>
          <a:r>
            <a:rPr lang="zh-CN" altLang="en-US" sz="3200" dirty="0" smtClean="0">
              <a:solidFill>
                <a:schemeClr val="tx1"/>
              </a:solidFill>
              <a:latin typeface="+mj-ea"/>
              <a:ea typeface="+mj-ea"/>
            </a:rPr>
            <a:t>软件的优势</a:t>
          </a:r>
          <a:endParaRPr lang="zh-CN" sz="3200" dirty="0">
            <a:solidFill>
              <a:schemeClr val="tx1"/>
            </a:solidFill>
            <a:latin typeface="+mj-ea"/>
            <a:ea typeface="+mj-ea"/>
          </a:endParaRPr>
        </a:p>
      </dgm:t>
    </dgm:pt>
    <dgm:pt modelId="{2F7C9D70-EA93-403C-9AAA-CCD354A570E7}" type="par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AFFF5351-6417-488F-AF33-E274DFA8962F}" type="sib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E75DB8F7-0422-415A-BF99-3F26D4F74FDD}">
      <dgm:prSet custT="1"/>
      <dgm:spPr/>
      <dgm:t>
        <a:bodyPr/>
        <a:lstStyle/>
        <a:p>
          <a:r>
            <a:rPr lang="en-US" altLang="zh-CN" sz="3200" dirty="0" err="1" smtClean="0">
              <a:solidFill>
                <a:schemeClr val="tx1"/>
              </a:solidFill>
              <a:latin typeface="+mj-ea"/>
              <a:ea typeface="+mj-ea"/>
            </a:rPr>
            <a:t>SaaS</a:t>
          </a:r>
          <a:r>
            <a:rPr lang="zh-CN" altLang="en-US" sz="3200" dirty="0" smtClean="0">
              <a:solidFill>
                <a:schemeClr val="tx1"/>
              </a:solidFill>
              <a:latin typeface="+mj-ea"/>
              <a:ea typeface="+mj-ea"/>
            </a:rPr>
            <a:t>的缺点及解决办法</a:t>
          </a:r>
          <a:endParaRPr lang="zh-CN" sz="3200" dirty="0">
            <a:solidFill>
              <a:schemeClr val="tx1"/>
            </a:solidFill>
            <a:latin typeface="+mj-ea"/>
            <a:ea typeface="+mj-ea"/>
          </a:endParaRPr>
        </a:p>
      </dgm:t>
    </dgm:pt>
    <dgm:pt modelId="{98874F3F-02AB-4873-9423-7850353DFAFD}" type="par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41A52D02-639F-4849-9C50-7C60CC83B9E9}" type="sib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39679CC7-8BE0-4B21-A26C-566693734E74}">
      <dgm:prSet custT="1"/>
      <dgm:spPr/>
      <dgm:t>
        <a:bodyPr/>
        <a:lstStyle/>
        <a:p>
          <a:r>
            <a:rPr lang="en-US" altLang="zh-CN" sz="3200" dirty="0" err="1" smtClean="0">
              <a:solidFill>
                <a:schemeClr val="tx1"/>
              </a:solidFill>
              <a:latin typeface="+mj-ea"/>
              <a:ea typeface="+mj-ea"/>
            </a:rPr>
            <a:t>SaaS</a:t>
          </a:r>
          <a:r>
            <a:rPr lang="zh-CN" altLang="en-US" sz="3200" dirty="0" smtClean="0">
              <a:solidFill>
                <a:schemeClr val="tx1"/>
              </a:solidFill>
              <a:latin typeface="+mj-ea"/>
              <a:ea typeface="+mj-ea"/>
            </a:rPr>
            <a:t>成功案例</a:t>
          </a:r>
          <a:endParaRPr lang="zh-CN" sz="3200" dirty="0">
            <a:solidFill>
              <a:schemeClr val="tx1"/>
            </a:solidFill>
            <a:latin typeface="+mj-ea"/>
            <a:ea typeface="+mj-ea"/>
          </a:endParaRPr>
        </a:p>
      </dgm:t>
    </dgm:pt>
    <dgm:pt modelId="{980430BF-7DB9-42E9-92BB-C3F610E1E157}" type="par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8F48C188-41FF-4BAC-8D18-4D8472F6E458}" type="sib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3DBB7BFB-7850-4C38-AB58-41D0D8E97EBB}">
      <dgm:prSet custT="1"/>
      <dgm:spPr/>
      <dgm:t>
        <a:bodyPr/>
        <a:lstStyle/>
        <a:p>
          <a:r>
            <a:rPr lang="en-US" altLang="zh-CN" sz="3200" dirty="0" err="1" smtClean="0">
              <a:solidFill>
                <a:schemeClr val="tx1"/>
              </a:solidFill>
              <a:latin typeface="+mj-ea"/>
              <a:ea typeface="+mj-ea"/>
            </a:rPr>
            <a:t>SaaS</a:t>
          </a:r>
          <a:r>
            <a:rPr lang="zh-CN" altLang="en-US" sz="3200" dirty="0" smtClean="0">
              <a:solidFill>
                <a:schemeClr val="tx1"/>
              </a:solidFill>
              <a:latin typeface="+mj-ea"/>
              <a:ea typeface="+mj-ea"/>
            </a:rPr>
            <a:t>成熟度模型</a:t>
          </a:r>
          <a:endParaRPr lang="zh-CN" sz="3200" dirty="0">
            <a:solidFill>
              <a:schemeClr val="tx1"/>
            </a:solidFill>
            <a:latin typeface="+mj-ea"/>
            <a:ea typeface="+mj-ea"/>
          </a:endParaRPr>
        </a:p>
      </dgm:t>
    </dgm:pt>
    <dgm:pt modelId="{D15B839E-1465-488E-BBD1-6853174E2D0E}" type="par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A0C5D529-40F9-4645-8AF6-C22C84BAC4FA}" type="sib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032E2D2F-28C2-4956-B116-6678EE29673C}" type="pres">
      <dgm:prSet presAssocID="{DE591FF6-E2C5-4903-A9F2-1207833A994B}" presName="linearFlow" presStyleCnt="0">
        <dgm:presLayoutVars>
          <dgm:dir/>
          <dgm:resizeHandles val="exact"/>
        </dgm:presLayoutVars>
      </dgm:prSet>
      <dgm:spPr/>
    </dgm:pt>
    <dgm:pt modelId="{7746A084-23DA-4505-8E3E-E9A793B17392}" type="pres">
      <dgm:prSet presAssocID="{BCAB8313-FB68-438F-B32B-347A48EB8BE8}" presName="composite" presStyleCnt="0"/>
      <dgm:spPr/>
    </dgm:pt>
    <dgm:pt modelId="{D3233E78-0662-4261-BB51-912A57D4F089}" type="pres">
      <dgm:prSet presAssocID="{BCAB8313-FB68-438F-B32B-347A48EB8BE8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0C5F6D75-BA01-43A3-B5BE-95989F1BC7D0}" type="pres">
      <dgm:prSet presAssocID="{BCAB8313-FB68-438F-B32B-347A48EB8BE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C66798-0E82-4C48-B50E-9F9482450D94}" type="pres">
      <dgm:prSet presAssocID="{29F03F25-E5C4-43FA-B911-F1068E325F2E}" presName="spacing" presStyleCnt="0"/>
      <dgm:spPr/>
    </dgm:pt>
    <dgm:pt modelId="{CB23C18A-B03F-47B0-AB92-A1634BCD54FD}" type="pres">
      <dgm:prSet presAssocID="{AD8F196A-4031-4922-A1C4-42302A29F162}" presName="composite" presStyleCnt="0"/>
      <dgm:spPr/>
    </dgm:pt>
    <dgm:pt modelId="{3D17A84F-D8BB-4ABC-B2B0-D5918EDE008C}" type="pres">
      <dgm:prSet presAssocID="{AD8F196A-4031-4922-A1C4-42302A29F162}" presName="imgShp" presStyleLbl="fgImgPlace1" presStyleIdx="1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969DEB1A-FB46-44E1-8895-394F9E2F1095}" type="pres">
      <dgm:prSet presAssocID="{AD8F196A-4031-4922-A1C4-42302A29F16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4AB55E-3C89-4562-82B4-42C2477EDD52}" type="pres">
      <dgm:prSet presAssocID="{AFFF5351-6417-488F-AF33-E274DFA8962F}" presName="spacing" presStyleCnt="0"/>
      <dgm:spPr/>
    </dgm:pt>
    <dgm:pt modelId="{1F9C25CA-C3A1-4598-BCBA-DC8CABE3FC91}" type="pres">
      <dgm:prSet presAssocID="{E75DB8F7-0422-415A-BF99-3F26D4F74FDD}" presName="composite" presStyleCnt="0"/>
      <dgm:spPr/>
    </dgm:pt>
    <dgm:pt modelId="{A9BEDDF8-89C6-4166-9093-BC8AF08FE7E6}" type="pres">
      <dgm:prSet presAssocID="{E75DB8F7-0422-415A-BF99-3F26D4F74FDD}" presName="imgShp" presStyleLbl="fgImgPlace1" presStyleIdx="2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130ECCF3-039C-4773-B794-B5A0805F1D90}" type="pres">
      <dgm:prSet presAssocID="{E75DB8F7-0422-415A-BF99-3F26D4F74FD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1498B1-B7CC-4999-A87D-FCEFE723E026}" type="pres">
      <dgm:prSet presAssocID="{41A52D02-639F-4849-9C50-7C60CC83B9E9}" presName="spacing" presStyleCnt="0"/>
      <dgm:spPr/>
    </dgm:pt>
    <dgm:pt modelId="{1488589F-2D95-451E-8155-F2554BC7A6C3}" type="pres">
      <dgm:prSet presAssocID="{39679CC7-8BE0-4B21-A26C-566693734E74}" presName="composite" presStyleCnt="0"/>
      <dgm:spPr/>
    </dgm:pt>
    <dgm:pt modelId="{8DA317EA-18DA-499E-88ED-5D9D18C830FB}" type="pres">
      <dgm:prSet presAssocID="{39679CC7-8BE0-4B21-A26C-566693734E74}" presName="imgShp" presStyleLbl="fgImgPlace1" presStyleIdx="3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92739647-B660-47B9-B6FF-539CD97519AA}" type="pres">
      <dgm:prSet presAssocID="{39679CC7-8BE0-4B21-A26C-566693734E7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D157E4-DF71-4F61-9FBC-C5A31EFCE995}" type="pres">
      <dgm:prSet presAssocID="{8F48C188-41FF-4BAC-8D18-4D8472F6E458}" presName="spacing" presStyleCnt="0"/>
      <dgm:spPr/>
    </dgm:pt>
    <dgm:pt modelId="{84038C1B-23EE-4BDA-8026-E012E309FEF8}" type="pres">
      <dgm:prSet presAssocID="{3DBB7BFB-7850-4C38-AB58-41D0D8E97EBB}" presName="composite" presStyleCnt="0"/>
      <dgm:spPr/>
    </dgm:pt>
    <dgm:pt modelId="{8CC549A6-740E-4CE5-8425-ED0CDFAF3729}" type="pres">
      <dgm:prSet presAssocID="{3DBB7BFB-7850-4C38-AB58-41D0D8E97EBB}" presName="imgShp" presStyleLbl="fgImgPlace1" presStyleIdx="4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645B40C6-4C39-4ED6-9BA4-AEE96407BA64}" type="pres">
      <dgm:prSet presAssocID="{3DBB7BFB-7850-4C38-AB58-41D0D8E97EB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B01BD01-1165-4B81-990C-B0D6DE4BBBE3}" type="presOf" srcId="{E75DB8F7-0422-415A-BF99-3F26D4F74FDD}" destId="{130ECCF3-039C-4773-B794-B5A0805F1D90}" srcOrd="0" destOrd="0" presId="urn:microsoft.com/office/officeart/2005/8/layout/vList3#1"/>
    <dgm:cxn modelId="{7D958FA2-F74E-40B5-9ACB-BDD48D031777}" srcId="{DE591FF6-E2C5-4903-A9F2-1207833A994B}" destId="{39679CC7-8BE0-4B21-A26C-566693734E74}" srcOrd="3" destOrd="0" parTransId="{980430BF-7DB9-42E9-92BB-C3F610E1E157}" sibTransId="{8F48C188-41FF-4BAC-8D18-4D8472F6E458}"/>
    <dgm:cxn modelId="{72F5775C-0473-4B0B-BD8A-0C22BEA460E4}" type="presOf" srcId="{39679CC7-8BE0-4B21-A26C-566693734E74}" destId="{92739647-B660-47B9-B6FF-539CD97519AA}" srcOrd="0" destOrd="0" presId="urn:microsoft.com/office/officeart/2005/8/layout/vList3#1"/>
    <dgm:cxn modelId="{21719594-0150-42A6-82DE-5604DC5E6358}" srcId="{DE591FF6-E2C5-4903-A9F2-1207833A994B}" destId="{AD8F196A-4031-4922-A1C4-42302A29F162}" srcOrd="1" destOrd="0" parTransId="{2F7C9D70-EA93-403C-9AAA-CCD354A570E7}" sibTransId="{AFFF5351-6417-488F-AF33-E274DFA8962F}"/>
    <dgm:cxn modelId="{1319A522-182D-41EF-958C-B85F4630A452}" type="presOf" srcId="{AD8F196A-4031-4922-A1C4-42302A29F162}" destId="{969DEB1A-FB46-44E1-8895-394F9E2F1095}" srcOrd="0" destOrd="0" presId="urn:microsoft.com/office/officeart/2005/8/layout/vList3#1"/>
    <dgm:cxn modelId="{DD093A59-146D-444A-8D78-3975EB7A2840}" srcId="{DE591FF6-E2C5-4903-A9F2-1207833A994B}" destId="{BCAB8313-FB68-438F-B32B-347A48EB8BE8}" srcOrd="0" destOrd="0" parTransId="{998B4E5F-44A9-4214-9BC0-C454250AD29B}" sibTransId="{29F03F25-E5C4-43FA-B911-F1068E325F2E}"/>
    <dgm:cxn modelId="{DBDB5770-4163-4020-AFE9-114DEF2DE9FB}" type="presOf" srcId="{BCAB8313-FB68-438F-B32B-347A48EB8BE8}" destId="{0C5F6D75-BA01-43A3-B5BE-95989F1BC7D0}" srcOrd="0" destOrd="0" presId="urn:microsoft.com/office/officeart/2005/8/layout/vList3#1"/>
    <dgm:cxn modelId="{1896B71F-5858-481E-A7FD-E4267A32D86A}" srcId="{DE591FF6-E2C5-4903-A9F2-1207833A994B}" destId="{E75DB8F7-0422-415A-BF99-3F26D4F74FDD}" srcOrd="2" destOrd="0" parTransId="{98874F3F-02AB-4873-9423-7850353DFAFD}" sibTransId="{41A52D02-639F-4849-9C50-7C60CC83B9E9}"/>
    <dgm:cxn modelId="{E4730C5C-D1EF-4EF7-97B7-0982C199E266}" type="presOf" srcId="{3DBB7BFB-7850-4C38-AB58-41D0D8E97EBB}" destId="{645B40C6-4C39-4ED6-9BA4-AEE96407BA64}" srcOrd="0" destOrd="0" presId="urn:microsoft.com/office/officeart/2005/8/layout/vList3#1"/>
    <dgm:cxn modelId="{87E84042-EFF0-431F-98BA-DD3AA79A6D19}" type="presOf" srcId="{DE591FF6-E2C5-4903-A9F2-1207833A994B}" destId="{032E2D2F-28C2-4956-B116-6678EE29673C}" srcOrd="0" destOrd="0" presId="urn:microsoft.com/office/officeart/2005/8/layout/vList3#1"/>
    <dgm:cxn modelId="{267CB7CB-29B2-4BDA-906C-63AE9A8094BE}" srcId="{DE591FF6-E2C5-4903-A9F2-1207833A994B}" destId="{3DBB7BFB-7850-4C38-AB58-41D0D8E97EBB}" srcOrd="4" destOrd="0" parTransId="{D15B839E-1465-488E-BBD1-6853174E2D0E}" sibTransId="{A0C5D529-40F9-4645-8AF6-C22C84BAC4FA}"/>
    <dgm:cxn modelId="{ECDFB90C-EA1B-4CF0-8ECB-19E395C8CD71}" type="presParOf" srcId="{032E2D2F-28C2-4956-B116-6678EE29673C}" destId="{7746A084-23DA-4505-8E3E-E9A793B17392}" srcOrd="0" destOrd="0" presId="urn:microsoft.com/office/officeart/2005/8/layout/vList3#1"/>
    <dgm:cxn modelId="{94B90B2D-A279-40E4-93C0-08DFE7CC5F83}" type="presParOf" srcId="{7746A084-23DA-4505-8E3E-E9A793B17392}" destId="{D3233E78-0662-4261-BB51-912A57D4F089}" srcOrd="0" destOrd="0" presId="urn:microsoft.com/office/officeart/2005/8/layout/vList3#1"/>
    <dgm:cxn modelId="{E7852372-7036-4E13-96D1-05CE86630381}" type="presParOf" srcId="{7746A084-23DA-4505-8E3E-E9A793B17392}" destId="{0C5F6D75-BA01-43A3-B5BE-95989F1BC7D0}" srcOrd="1" destOrd="0" presId="urn:microsoft.com/office/officeart/2005/8/layout/vList3#1"/>
    <dgm:cxn modelId="{A83D81A1-88EA-43A1-BE15-7D705D72BB3B}" type="presParOf" srcId="{032E2D2F-28C2-4956-B116-6678EE29673C}" destId="{B3C66798-0E82-4C48-B50E-9F9482450D94}" srcOrd="1" destOrd="0" presId="urn:microsoft.com/office/officeart/2005/8/layout/vList3#1"/>
    <dgm:cxn modelId="{2AF8EE78-A96C-4238-B113-E9B8EE9C7018}" type="presParOf" srcId="{032E2D2F-28C2-4956-B116-6678EE29673C}" destId="{CB23C18A-B03F-47B0-AB92-A1634BCD54FD}" srcOrd="2" destOrd="0" presId="urn:microsoft.com/office/officeart/2005/8/layout/vList3#1"/>
    <dgm:cxn modelId="{06037835-C90F-442C-AA8E-E56BFBF0D32A}" type="presParOf" srcId="{CB23C18A-B03F-47B0-AB92-A1634BCD54FD}" destId="{3D17A84F-D8BB-4ABC-B2B0-D5918EDE008C}" srcOrd="0" destOrd="0" presId="urn:microsoft.com/office/officeart/2005/8/layout/vList3#1"/>
    <dgm:cxn modelId="{7D910F74-F3AE-49F1-8EE5-F45C5ADECA58}" type="presParOf" srcId="{CB23C18A-B03F-47B0-AB92-A1634BCD54FD}" destId="{969DEB1A-FB46-44E1-8895-394F9E2F1095}" srcOrd="1" destOrd="0" presId="urn:microsoft.com/office/officeart/2005/8/layout/vList3#1"/>
    <dgm:cxn modelId="{03C332E5-003B-4A23-B0D4-7A08BBEDBADE}" type="presParOf" srcId="{032E2D2F-28C2-4956-B116-6678EE29673C}" destId="{2F4AB55E-3C89-4562-82B4-42C2477EDD52}" srcOrd="3" destOrd="0" presId="urn:microsoft.com/office/officeart/2005/8/layout/vList3#1"/>
    <dgm:cxn modelId="{6D0F5A2F-F665-4B69-8024-D188FFB875DC}" type="presParOf" srcId="{032E2D2F-28C2-4956-B116-6678EE29673C}" destId="{1F9C25CA-C3A1-4598-BCBA-DC8CABE3FC91}" srcOrd="4" destOrd="0" presId="urn:microsoft.com/office/officeart/2005/8/layout/vList3#1"/>
    <dgm:cxn modelId="{28A2217D-8D19-423B-9209-299175CF51A3}" type="presParOf" srcId="{1F9C25CA-C3A1-4598-BCBA-DC8CABE3FC91}" destId="{A9BEDDF8-89C6-4166-9093-BC8AF08FE7E6}" srcOrd="0" destOrd="0" presId="urn:microsoft.com/office/officeart/2005/8/layout/vList3#1"/>
    <dgm:cxn modelId="{58B9946F-394D-48CA-AB42-EBBE9C7A29E3}" type="presParOf" srcId="{1F9C25CA-C3A1-4598-BCBA-DC8CABE3FC91}" destId="{130ECCF3-039C-4773-B794-B5A0805F1D90}" srcOrd="1" destOrd="0" presId="urn:microsoft.com/office/officeart/2005/8/layout/vList3#1"/>
    <dgm:cxn modelId="{2D4470BF-28A7-4675-AE89-89EC7A24B87F}" type="presParOf" srcId="{032E2D2F-28C2-4956-B116-6678EE29673C}" destId="{161498B1-B7CC-4999-A87D-FCEFE723E026}" srcOrd="5" destOrd="0" presId="urn:microsoft.com/office/officeart/2005/8/layout/vList3#1"/>
    <dgm:cxn modelId="{6B37F737-7F70-480A-A30E-0993E831610A}" type="presParOf" srcId="{032E2D2F-28C2-4956-B116-6678EE29673C}" destId="{1488589F-2D95-451E-8155-F2554BC7A6C3}" srcOrd="6" destOrd="0" presId="urn:microsoft.com/office/officeart/2005/8/layout/vList3#1"/>
    <dgm:cxn modelId="{735F4F53-9F57-47EA-BC2E-09BDA1107806}" type="presParOf" srcId="{1488589F-2D95-451E-8155-F2554BC7A6C3}" destId="{8DA317EA-18DA-499E-88ED-5D9D18C830FB}" srcOrd="0" destOrd="0" presId="urn:microsoft.com/office/officeart/2005/8/layout/vList3#1"/>
    <dgm:cxn modelId="{381DC4C8-050E-4CB7-9313-0779E55D4AFF}" type="presParOf" srcId="{1488589F-2D95-451E-8155-F2554BC7A6C3}" destId="{92739647-B660-47B9-B6FF-539CD97519AA}" srcOrd="1" destOrd="0" presId="urn:microsoft.com/office/officeart/2005/8/layout/vList3#1"/>
    <dgm:cxn modelId="{3307786A-97BA-4F00-883B-1787471BFBFB}" type="presParOf" srcId="{032E2D2F-28C2-4956-B116-6678EE29673C}" destId="{3CD157E4-DF71-4F61-9FBC-C5A31EFCE995}" srcOrd="7" destOrd="0" presId="urn:microsoft.com/office/officeart/2005/8/layout/vList3#1"/>
    <dgm:cxn modelId="{3AC34CF1-B5C3-455F-9E32-AED546106F49}" type="presParOf" srcId="{032E2D2F-28C2-4956-B116-6678EE29673C}" destId="{84038C1B-23EE-4BDA-8026-E012E309FEF8}" srcOrd="8" destOrd="0" presId="urn:microsoft.com/office/officeart/2005/8/layout/vList3#1"/>
    <dgm:cxn modelId="{DA63CDC7-E45F-46A3-95D7-23BBE2B33B2A}" type="presParOf" srcId="{84038C1B-23EE-4BDA-8026-E012E309FEF8}" destId="{8CC549A6-740E-4CE5-8425-ED0CDFAF3729}" srcOrd="0" destOrd="0" presId="urn:microsoft.com/office/officeart/2005/8/layout/vList3#1"/>
    <dgm:cxn modelId="{EBE4A1EA-DD4E-4A5C-B93F-F7742B3FE9CE}" type="presParOf" srcId="{84038C1B-23EE-4BDA-8026-E012E309FEF8}" destId="{645B40C6-4C39-4ED6-9BA4-AEE96407BA6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591FF6-E2C5-4903-A9F2-1207833A994B}" type="doc">
      <dgm:prSet loTypeId="urn:microsoft.com/office/officeart/2005/8/layout/vList3#4" loCatId="list" qsTypeId="urn:microsoft.com/office/officeart/2005/8/quickstyle/simple3" qsCatId="simple" csTypeId="urn:microsoft.com/office/officeart/2005/8/colors/accent1_2#49" csCatId="accent1" phldr="1"/>
      <dgm:spPr/>
    </dgm:pt>
    <dgm:pt modelId="{BCAB8313-FB68-438F-B32B-347A48EB8BE8}">
      <dgm:prSet phldrT="[文本]" custT="1"/>
      <dgm:spPr/>
      <dgm:t>
        <a:bodyPr/>
        <a:lstStyle/>
        <a:p>
          <a:r>
            <a:rPr lang="zh-CN" altLang="en-US" sz="3200" dirty="0" smtClean="0">
              <a:solidFill>
                <a:schemeClr val="tx1"/>
              </a:solidFill>
              <a:latin typeface="+mj-ea"/>
              <a:ea typeface="+mj-ea"/>
            </a:rPr>
            <a:t>什么是</a:t>
          </a:r>
          <a:r>
            <a:rPr lang="en-US" altLang="zh-CN" sz="3200" dirty="0" err="1" smtClean="0">
              <a:solidFill>
                <a:schemeClr val="tx1"/>
              </a:solidFill>
              <a:latin typeface="+mj-ea"/>
              <a:ea typeface="+mj-ea"/>
            </a:rPr>
            <a:t>SaaS</a:t>
          </a:r>
          <a:endParaRPr lang="zh-CN" altLang="en-US" sz="3200" dirty="0">
            <a:solidFill>
              <a:schemeClr val="tx1"/>
            </a:solidFill>
            <a:latin typeface="+mj-ea"/>
            <a:ea typeface="+mj-ea"/>
          </a:endParaRPr>
        </a:p>
      </dgm:t>
    </dgm:pt>
    <dgm:pt modelId="{998B4E5F-44A9-4214-9BC0-C454250AD29B}" type="par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29F03F25-E5C4-43FA-B911-F1068E325F2E}" type="sib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AD8F196A-4031-4922-A1C4-42302A29F162}">
      <dgm:prSet custT="1"/>
      <dgm:spPr/>
      <dgm:t>
        <a:bodyPr/>
        <a:lstStyle/>
        <a:p>
          <a:r>
            <a:rPr lang="en-US" altLang="zh-CN" sz="3200" dirty="0" err="1" smtClean="0">
              <a:solidFill>
                <a:schemeClr val="tx1"/>
              </a:solidFill>
              <a:latin typeface="+mj-ea"/>
              <a:ea typeface="+mj-ea"/>
            </a:rPr>
            <a:t>SaaS</a:t>
          </a:r>
          <a:r>
            <a:rPr lang="zh-CN" altLang="en-US" sz="3200" dirty="0" smtClean="0">
              <a:solidFill>
                <a:schemeClr val="tx1"/>
              </a:solidFill>
              <a:latin typeface="+mj-ea"/>
              <a:ea typeface="+mj-ea"/>
            </a:rPr>
            <a:t>软件的优势</a:t>
          </a:r>
          <a:endParaRPr lang="zh-CN" sz="3200" dirty="0">
            <a:solidFill>
              <a:schemeClr val="tx1"/>
            </a:solidFill>
            <a:latin typeface="+mj-ea"/>
            <a:ea typeface="+mj-ea"/>
          </a:endParaRPr>
        </a:p>
      </dgm:t>
    </dgm:pt>
    <dgm:pt modelId="{2F7C9D70-EA93-403C-9AAA-CCD354A570E7}" type="par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AFFF5351-6417-488F-AF33-E274DFA8962F}" type="sib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E75DB8F7-0422-415A-BF99-3F26D4F74FDD}">
      <dgm:prSet custT="1"/>
      <dgm:spPr/>
      <dgm:t>
        <a:bodyPr/>
        <a:lstStyle/>
        <a:p>
          <a:r>
            <a:rPr lang="en-US" altLang="zh-CN" sz="3200" dirty="0" err="1" smtClean="0">
              <a:solidFill>
                <a:schemeClr val="tx1"/>
              </a:solidFill>
              <a:latin typeface="+mj-ea"/>
              <a:ea typeface="+mj-ea"/>
            </a:rPr>
            <a:t>SaaS</a:t>
          </a:r>
          <a:r>
            <a:rPr lang="zh-CN" altLang="en-US" sz="3200" dirty="0" smtClean="0">
              <a:solidFill>
                <a:schemeClr val="tx1"/>
              </a:solidFill>
              <a:latin typeface="+mj-ea"/>
              <a:ea typeface="+mj-ea"/>
            </a:rPr>
            <a:t>的缺点及解决办法</a:t>
          </a:r>
          <a:endParaRPr lang="zh-CN" sz="3200" dirty="0">
            <a:solidFill>
              <a:schemeClr val="tx1"/>
            </a:solidFill>
            <a:latin typeface="+mj-ea"/>
            <a:ea typeface="+mj-ea"/>
          </a:endParaRPr>
        </a:p>
      </dgm:t>
    </dgm:pt>
    <dgm:pt modelId="{98874F3F-02AB-4873-9423-7850353DFAFD}" type="par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41A52D02-639F-4849-9C50-7C60CC83B9E9}" type="sib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39679CC7-8BE0-4B21-A26C-566693734E74}">
      <dgm:prSet custT="1"/>
      <dgm:spPr/>
      <dgm:t>
        <a:bodyPr/>
        <a:lstStyle/>
        <a:p>
          <a:r>
            <a:rPr lang="en-US" altLang="zh-CN" sz="3200" dirty="0" err="1" smtClean="0">
              <a:solidFill>
                <a:srgbClr val="FF0000"/>
              </a:solidFill>
              <a:latin typeface="+mj-ea"/>
              <a:ea typeface="+mj-ea"/>
            </a:rPr>
            <a:t>SaaS</a:t>
          </a:r>
          <a:r>
            <a:rPr lang="zh-CN" altLang="en-US" sz="3200" dirty="0" smtClean="0">
              <a:solidFill>
                <a:srgbClr val="FF0000"/>
              </a:solidFill>
              <a:latin typeface="+mj-ea"/>
              <a:ea typeface="+mj-ea"/>
            </a:rPr>
            <a:t>成功案例</a:t>
          </a:r>
          <a:endParaRPr lang="zh-CN" sz="3200" dirty="0">
            <a:solidFill>
              <a:srgbClr val="FF0000"/>
            </a:solidFill>
            <a:latin typeface="+mj-ea"/>
            <a:ea typeface="+mj-ea"/>
          </a:endParaRPr>
        </a:p>
      </dgm:t>
    </dgm:pt>
    <dgm:pt modelId="{980430BF-7DB9-42E9-92BB-C3F610E1E157}" type="par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8F48C188-41FF-4BAC-8D18-4D8472F6E458}" type="sib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3DBB7BFB-7850-4C38-AB58-41D0D8E97EBB}">
      <dgm:prSet custT="1"/>
      <dgm:spPr/>
      <dgm:t>
        <a:bodyPr/>
        <a:lstStyle/>
        <a:p>
          <a:r>
            <a:rPr lang="en-US" altLang="zh-CN" sz="3200" dirty="0" err="1" smtClean="0">
              <a:solidFill>
                <a:schemeClr val="tx1"/>
              </a:solidFill>
              <a:latin typeface="+mj-ea"/>
              <a:ea typeface="+mj-ea"/>
            </a:rPr>
            <a:t>SaaS</a:t>
          </a:r>
          <a:r>
            <a:rPr lang="zh-CN" altLang="en-US" sz="3200" dirty="0" smtClean="0">
              <a:solidFill>
                <a:schemeClr val="tx1"/>
              </a:solidFill>
              <a:latin typeface="+mj-ea"/>
              <a:ea typeface="+mj-ea"/>
            </a:rPr>
            <a:t>成熟度模型</a:t>
          </a:r>
          <a:endParaRPr lang="zh-CN" sz="3200" dirty="0">
            <a:solidFill>
              <a:schemeClr val="tx1"/>
            </a:solidFill>
            <a:latin typeface="+mj-ea"/>
            <a:ea typeface="+mj-ea"/>
          </a:endParaRPr>
        </a:p>
      </dgm:t>
    </dgm:pt>
    <dgm:pt modelId="{D15B839E-1465-488E-BBD1-6853174E2D0E}" type="par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A0C5D529-40F9-4645-8AF6-C22C84BAC4FA}" type="sib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032E2D2F-28C2-4956-B116-6678EE29673C}" type="pres">
      <dgm:prSet presAssocID="{DE591FF6-E2C5-4903-A9F2-1207833A994B}" presName="linearFlow" presStyleCnt="0">
        <dgm:presLayoutVars>
          <dgm:dir/>
          <dgm:resizeHandles val="exact"/>
        </dgm:presLayoutVars>
      </dgm:prSet>
      <dgm:spPr/>
    </dgm:pt>
    <dgm:pt modelId="{7746A084-23DA-4505-8E3E-E9A793B17392}" type="pres">
      <dgm:prSet presAssocID="{BCAB8313-FB68-438F-B32B-347A48EB8BE8}" presName="composite" presStyleCnt="0"/>
      <dgm:spPr/>
    </dgm:pt>
    <dgm:pt modelId="{D3233E78-0662-4261-BB51-912A57D4F089}" type="pres">
      <dgm:prSet presAssocID="{BCAB8313-FB68-438F-B32B-347A48EB8BE8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0C5F6D75-BA01-43A3-B5BE-95989F1BC7D0}" type="pres">
      <dgm:prSet presAssocID="{BCAB8313-FB68-438F-B32B-347A48EB8BE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C66798-0E82-4C48-B50E-9F9482450D94}" type="pres">
      <dgm:prSet presAssocID="{29F03F25-E5C4-43FA-B911-F1068E325F2E}" presName="spacing" presStyleCnt="0"/>
      <dgm:spPr/>
    </dgm:pt>
    <dgm:pt modelId="{CB23C18A-B03F-47B0-AB92-A1634BCD54FD}" type="pres">
      <dgm:prSet presAssocID="{AD8F196A-4031-4922-A1C4-42302A29F162}" presName="composite" presStyleCnt="0"/>
      <dgm:spPr/>
    </dgm:pt>
    <dgm:pt modelId="{3D17A84F-D8BB-4ABC-B2B0-D5918EDE008C}" type="pres">
      <dgm:prSet presAssocID="{AD8F196A-4031-4922-A1C4-42302A29F162}" presName="imgShp" presStyleLbl="fgImgPlace1" presStyleIdx="1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969DEB1A-FB46-44E1-8895-394F9E2F1095}" type="pres">
      <dgm:prSet presAssocID="{AD8F196A-4031-4922-A1C4-42302A29F16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4AB55E-3C89-4562-82B4-42C2477EDD52}" type="pres">
      <dgm:prSet presAssocID="{AFFF5351-6417-488F-AF33-E274DFA8962F}" presName="spacing" presStyleCnt="0"/>
      <dgm:spPr/>
    </dgm:pt>
    <dgm:pt modelId="{1F9C25CA-C3A1-4598-BCBA-DC8CABE3FC91}" type="pres">
      <dgm:prSet presAssocID="{E75DB8F7-0422-415A-BF99-3F26D4F74FDD}" presName="composite" presStyleCnt="0"/>
      <dgm:spPr/>
    </dgm:pt>
    <dgm:pt modelId="{A9BEDDF8-89C6-4166-9093-BC8AF08FE7E6}" type="pres">
      <dgm:prSet presAssocID="{E75DB8F7-0422-415A-BF99-3F26D4F74FDD}" presName="imgShp" presStyleLbl="fgImgPlace1" presStyleIdx="2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130ECCF3-039C-4773-B794-B5A0805F1D90}" type="pres">
      <dgm:prSet presAssocID="{E75DB8F7-0422-415A-BF99-3F26D4F74FD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1498B1-B7CC-4999-A87D-FCEFE723E026}" type="pres">
      <dgm:prSet presAssocID="{41A52D02-639F-4849-9C50-7C60CC83B9E9}" presName="spacing" presStyleCnt="0"/>
      <dgm:spPr/>
    </dgm:pt>
    <dgm:pt modelId="{1488589F-2D95-451E-8155-F2554BC7A6C3}" type="pres">
      <dgm:prSet presAssocID="{39679CC7-8BE0-4B21-A26C-566693734E74}" presName="composite" presStyleCnt="0"/>
      <dgm:spPr/>
    </dgm:pt>
    <dgm:pt modelId="{8DA317EA-18DA-499E-88ED-5D9D18C830FB}" type="pres">
      <dgm:prSet presAssocID="{39679CC7-8BE0-4B21-A26C-566693734E74}" presName="imgShp" presStyleLbl="fgImgPlace1" presStyleIdx="3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92739647-B660-47B9-B6FF-539CD97519AA}" type="pres">
      <dgm:prSet presAssocID="{39679CC7-8BE0-4B21-A26C-566693734E7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D157E4-DF71-4F61-9FBC-C5A31EFCE995}" type="pres">
      <dgm:prSet presAssocID="{8F48C188-41FF-4BAC-8D18-4D8472F6E458}" presName="spacing" presStyleCnt="0"/>
      <dgm:spPr/>
    </dgm:pt>
    <dgm:pt modelId="{84038C1B-23EE-4BDA-8026-E012E309FEF8}" type="pres">
      <dgm:prSet presAssocID="{3DBB7BFB-7850-4C38-AB58-41D0D8E97EBB}" presName="composite" presStyleCnt="0"/>
      <dgm:spPr/>
    </dgm:pt>
    <dgm:pt modelId="{8CC549A6-740E-4CE5-8425-ED0CDFAF3729}" type="pres">
      <dgm:prSet presAssocID="{3DBB7BFB-7850-4C38-AB58-41D0D8E97EBB}" presName="imgShp" presStyleLbl="fgImgPlace1" presStyleIdx="4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645B40C6-4C39-4ED6-9BA4-AEE96407BA64}" type="pres">
      <dgm:prSet presAssocID="{3DBB7BFB-7850-4C38-AB58-41D0D8E97EB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D958FA2-F74E-40B5-9ACB-BDD48D031777}" srcId="{DE591FF6-E2C5-4903-A9F2-1207833A994B}" destId="{39679CC7-8BE0-4B21-A26C-566693734E74}" srcOrd="3" destOrd="0" parTransId="{980430BF-7DB9-42E9-92BB-C3F610E1E157}" sibTransId="{8F48C188-41FF-4BAC-8D18-4D8472F6E458}"/>
    <dgm:cxn modelId="{21719594-0150-42A6-82DE-5604DC5E6358}" srcId="{DE591FF6-E2C5-4903-A9F2-1207833A994B}" destId="{AD8F196A-4031-4922-A1C4-42302A29F162}" srcOrd="1" destOrd="0" parTransId="{2F7C9D70-EA93-403C-9AAA-CCD354A570E7}" sibTransId="{AFFF5351-6417-488F-AF33-E274DFA8962F}"/>
    <dgm:cxn modelId="{29F9C155-4D6D-4B60-808E-502D2F05EC4F}" type="presOf" srcId="{39679CC7-8BE0-4B21-A26C-566693734E74}" destId="{92739647-B660-47B9-B6FF-539CD97519AA}" srcOrd="0" destOrd="0" presId="urn:microsoft.com/office/officeart/2005/8/layout/vList3#4"/>
    <dgm:cxn modelId="{DD093A59-146D-444A-8D78-3975EB7A2840}" srcId="{DE591FF6-E2C5-4903-A9F2-1207833A994B}" destId="{BCAB8313-FB68-438F-B32B-347A48EB8BE8}" srcOrd="0" destOrd="0" parTransId="{998B4E5F-44A9-4214-9BC0-C454250AD29B}" sibTransId="{29F03F25-E5C4-43FA-B911-F1068E325F2E}"/>
    <dgm:cxn modelId="{1896B71F-5858-481E-A7FD-E4267A32D86A}" srcId="{DE591FF6-E2C5-4903-A9F2-1207833A994B}" destId="{E75DB8F7-0422-415A-BF99-3F26D4F74FDD}" srcOrd="2" destOrd="0" parTransId="{98874F3F-02AB-4873-9423-7850353DFAFD}" sibTransId="{41A52D02-639F-4849-9C50-7C60CC83B9E9}"/>
    <dgm:cxn modelId="{7EF73EC8-C6CF-409C-9D28-1E76BA602AED}" type="presOf" srcId="{E75DB8F7-0422-415A-BF99-3F26D4F74FDD}" destId="{130ECCF3-039C-4773-B794-B5A0805F1D90}" srcOrd="0" destOrd="0" presId="urn:microsoft.com/office/officeart/2005/8/layout/vList3#4"/>
    <dgm:cxn modelId="{528D5246-C60F-44F6-94DF-1F29AA4ADCD1}" type="presOf" srcId="{BCAB8313-FB68-438F-B32B-347A48EB8BE8}" destId="{0C5F6D75-BA01-43A3-B5BE-95989F1BC7D0}" srcOrd="0" destOrd="0" presId="urn:microsoft.com/office/officeart/2005/8/layout/vList3#4"/>
    <dgm:cxn modelId="{339F4D33-C193-4C1E-B09E-4717A11CE58B}" type="presOf" srcId="{3DBB7BFB-7850-4C38-AB58-41D0D8E97EBB}" destId="{645B40C6-4C39-4ED6-9BA4-AEE96407BA64}" srcOrd="0" destOrd="0" presId="urn:microsoft.com/office/officeart/2005/8/layout/vList3#4"/>
    <dgm:cxn modelId="{267CB7CB-29B2-4BDA-906C-63AE9A8094BE}" srcId="{DE591FF6-E2C5-4903-A9F2-1207833A994B}" destId="{3DBB7BFB-7850-4C38-AB58-41D0D8E97EBB}" srcOrd="4" destOrd="0" parTransId="{D15B839E-1465-488E-BBD1-6853174E2D0E}" sibTransId="{A0C5D529-40F9-4645-8AF6-C22C84BAC4FA}"/>
    <dgm:cxn modelId="{87309DC8-BB94-4BEA-9D4B-E27E88E9A1CA}" type="presOf" srcId="{AD8F196A-4031-4922-A1C4-42302A29F162}" destId="{969DEB1A-FB46-44E1-8895-394F9E2F1095}" srcOrd="0" destOrd="0" presId="urn:microsoft.com/office/officeart/2005/8/layout/vList3#4"/>
    <dgm:cxn modelId="{6B6BCC12-0D76-448F-9CA8-2C5524D26122}" type="presOf" srcId="{DE591FF6-E2C5-4903-A9F2-1207833A994B}" destId="{032E2D2F-28C2-4956-B116-6678EE29673C}" srcOrd="0" destOrd="0" presId="urn:microsoft.com/office/officeart/2005/8/layout/vList3#4"/>
    <dgm:cxn modelId="{096899ED-74EF-4C8F-9461-894689527CDB}" type="presParOf" srcId="{032E2D2F-28C2-4956-B116-6678EE29673C}" destId="{7746A084-23DA-4505-8E3E-E9A793B17392}" srcOrd="0" destOrd="0" presId="urn:microsoft.com/office/officeart/2005/8/layout/vList3#4"/>
    <dgm:cxn modelId="{DE277B50-188E-45D0-940D-49E2AE2C426B}" type="presParOf" srcId="{7746A084-23DA-4505-8E3E-E9A793B17392}" destId="{D3233E78-0662-4261-BB51-912A57D4F089}" srcOrd="0" destOrd="0" presId="urn:microsoft.com/office/officeart/2005/8/layout/vList3#4"/>
    <dgm:cxn modelId="{EA86A82B-DA58-42BD-977C-8A69F2AEE87D}" type="presParOf" srcId="{7746A084-23DA-4505-8E3E-E9A793B17392}" destId="{0C5F6D75-BA01-43A3-B5BE-95989F1BC7D0}" srcOrd="1" destOrd="0" presId="urn:microsoft.com/office/officeart/2005/8/layout/vList3#4"/>
    <dgm:cxn modelId="{C820B710-7B15-46ED-AFDE-280FB85DF258}" type="presParOf" srcId="{032E2D2F-28C2-4956-B116-6678EE29673C}" destId="{B3C66798-0E82-4C48-B50E-9F9482450D94}" srcOrd="1" destOrd="0" presId="urn:microsoft.com/office/officeart/2005/8/layout/vList3#4"/>
    <dgm:cxn modelId="{8E6E0BE0-090F-48FF-940B-C4C117A92DB5}" type="presParOf" srcId="{032E2D2F-28C2-4956-B116-6678EE29673C}" destId="{CB23C18A-B03F-47B0-AB92-A1634BCD54FD}" srcOrd="2" destOrd="0" presId="urn:microsoft.com/office/officeart/2005/8/layout/vList3#4"/>
    <dgm:cxn modelId="{161FF589-8572-4444-A4F3-30F31C40D35E}" type="presParOf" srcId="{CB23C18A-B03F-47B0-AB92-A1634BCD54FD}" destId="{3D17A84F-D8BB-4ABC-B2B0-D5918EDE008C}" srcOrd="0" destOrd="0" presId="urn:microsoft.com/office/officeart/2005/8/layout/vList3#4"/>
    <dgm:cxn modelId="{245F1E78-77CF-443C-8392-4A0416A8E949}" type="presParOf" srcId="{CB23C18A-B03F-47B0-AB92-A1634BCD54FD}" destId="{969DEB1A-FB46-44E1-8895-394F9E2F1095}" srcOrd="1" destOrd="0" presId="urn:microsoft.com/office/officeart/2005/8/layout/vList3#4"/>
    <dgm:cxn modelId="{EC3C6E83-1857-4FEE-ADEB-7890EE822E9D}" type="presParOf" srcId="{032E2D2F-28C2-4956-B116-6678EE29673C}" destId="{2F4AB55E-3C89-4562-82B4-42C2477EDD52}" srcOrd="3" destOrd="0" presId="urn:microsoft.com/office/officeart/2005/8/layout/vList3#4"/>
    <dgm:cxn modelId="{AF407D53-94DF-44D8-9036-648579825A78}" type="presParOf" srcId="{032E2D2F-28C2-4956-B116-6678EE29673C}" destId="{1F9C25CA-C3A1-4598-BCBA-DC8CABE3FC91}" srcOrd="4" destOrd="0" presId="urn:microsoft.com/office/officeart/2005/8/layout/vList3#4"/>
    <dgm:cxn modelId="{D3CA2A2A-BAF1-4C26-A5C1-C03A40CB4F44}" type="presParOf" srcId="{1F9C25CA-C3A1-4598-BCBA-DC8CABE3FC91}" destId="{A9BEDDF8-89C6-4166-9093-BC8AF08FE7E6}" srcOrd="0" destOrd="0" presId="urn:microsoft.com/office/officeart/2005/8/layout/vList3#4"/>
    <dgm:cxn modelId="{B01EEDF7-8394-4008-85C9-A5E2D39BF4AB}" type="presParOf" srcId="{1F9C25CA-C3A1-4598-BCBA-DC8CABE3FC91}" destId="{130ECCF3-039C-4773-B794-B5A0805F1D90}" srcOrd="1" destOrd="0" presId="urn:microsoft.com/office/officeart/2005/8/layout/vList3#4"/>
    <dgm:cxn modelId="{7F95F79E-4E45-4919-9F7E-E0B032CA5722}" type="presParOf" srcId="{032E2D2F-28C2-4956-B116-6678EE29673C}" destId="{161498B1-B7CC-4999-A87D-FCEFE723E026}" srcOrd="5" destOrd="0" presId="urn:microsoft.com/office/officeart/2005/8/layout/vList3#4"/>
    <dgm:cxn modelId="{0830FE30-3B5C-4BE8-A204-729679ED9EFC}" type="presParOf" srcId="{032E2D2F-28C2-4956-B116-6678EE29673C}" destId="{1488589F-2D95-451E-8155-F2554BC7A6C3}" srcOrd="6" destOrd="0" presId="urn:microsoft.com/office/officeart/2005/8/layout/vList3#4"/>
    <dgm:cxn modelId="{0746D066-572E-417B-B37F-76569E26DF88}" type="presParOf" srcId="{1488589F-2D95-451E-8155-F2554BC7A6C3}" destId="{8DA317EA-18DA-499E-88ED-5D9D18C830FB}" srcOrd="0" destOrd="0" presId="urn:microsoft.com/office/officeart/2005/8/layout/vList3#4"/>
    <dgm:cxn modelId="{537B9F8C-7EAE-4439-A7AE-84ABC530D21A}" type="presParOf" srcId="{1488589F-2D95-451E-8155-F2554BC7A6C3}" destId="{92739647-B660-47B9-B6FF-539CD97519AA}" srcOrd="1" destOrd="0" presId="urn:microsoft.com/office/officeart/2005/8/layout/vList3#4"/>
    <dgm:cxn modelId="{11685687-0954-4F1F-8A86-E730C30A964F}" type="presParOf" srcId="{032E2D2F-28C2-4956-B116-6678EE29673C}" destId="{3CD157E4-DF71-4F61-9FBC-C5A31EFCE995}" srcOrd="7" destOrd="0" presId="urn:microsoft.com/office/officeart/2005/8/layout/vList3#4"/>
    <dgm:cxn modelId="{552E3B8E-E462-4EEF-87BF-790977BD1D71}" type="presParOf" srcId="{032E2D2F-28C2-4956-B116-6678EE29673C}" destId="{84038C1B-23EE-4BDA-8026-E012E309FEF8}" srcOrd="8" destOrd="0" presId="urn:microsoft.com/office/officeart/2005/8/layout/vList3#4"/>
    <dgm:cxn modelId="{1F01473B-C2F4-4254-813A-79B82CA3E9BC}" type="presParOf" srcId="{84038C1B-23EE-4BDA-8026-E012E309FEF8}" destId="{8CC549A6-740E-4CE5-8425-ED0CDFAF3729}" srcOrd="0" destOrd="0" presId="urn:microsoft.com/office/officeart/2005/8/layout/vList3#4"/>
    <dgm:cxn modelId="{C002E2C9-8AB7-4712-B209-BFEAA0DC5A9D}" type="presParOf" srcId="{84038C1B-23EE-4BDA-8026-E012E309FEF8}" destId="{645B40C6-4C39-4ED6-9BA4-AEE96407BA64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E591FF6-E2C5-4903-A9F2-1207833A994B}" type="doc">
      <dgm:prSet loTypeId="urn:microsoft.com/office/officeart/2005/8/layout/vList3#5" loCatId="list" qsTypeId="urn:microsoft.com/office/officeart/2005/8/quickstyle/simple3" qsCatId="simple" csTypeId="urn:microsoft.com/office/officeart/2005/8/colors/accent1_2#50" csCatId="accent1" phldr="1"/>
      <dgm:spPr/>
    </dgm:pt>
    <dgm:pt modelId="{BCAB8313-FB68-438F-B32B-347A48EB8BE8}">
      <dgm:prSet phldrT="[文本]" custT="1"/>
      <dgm:spPr/>
      <dgm:t>
        <a:bodyPr/>
        <a:lstStyle/>
        <a:p>
          <a:r>
            <a:rPr lang="zh-CN" altLang="en-US" sz="3200" dirty="0" smtClean="0">
              <a:solidFill>
                <a:schemeClr val="tx1"/>
              </a:solidFill>
              <a:latin typeface="+mj-ea"/>
              <a:ea typeface="+mj-ea"/>
            </a:rPr>
            <a:t>什么是</a:t>
          </a:r>
          <a:r>
            <a:rPr lang="en-US" altLang="zh-CN" sz="3200" dirty="0" err="1" smtClean="0">
              <a:solidFill>
                <a:schemeClr val="tx1"/>
              </a:solidFill>
              <a:latin typeface="+mj-ea"/>
              <a:ea typeface="+mj-ea"/>
            </a:rPr>
            <a:t>SaaS</a:t>
          </a:r>
          <a:endParaRPr lang="zh-CN" altLang="en-US" sz="3200" dirty="0">
            <a:solidFill>
              <a:schemeClr val="tx1"/>
            </a:solidFill>
            <a:latin typeface="+mj-ea"/>
            <a:ea typeface="+mj-ea"/>
          </a:endParaRPr>
        </a:p>
      </dgm:t>
    </dgm:pt>
    <dgm:pt modelId="{998B4E5F-44A9-4214-9BC0-C454250AD29B}" type="par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29F03F25-E5C4-43FA-B911-F1068E325F2E}" type="sib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AD8F196A-4031-4922-A1C4-42302A29F162}">
      <dgm:prSet custT="1"/>
      <dgm:spPr/>
      <dgm:t>
        <a:bodyPr/>
        <a:lstStyle/>
        <a:p>
          <a:r>
            <a:rPr lang="en-US" altLang="zh-CN" sz="3200" dirty="0" err="1" smtClean="0">
              <a:solidFill>
                <a:schemeClr val="tx1"/>
              </a:solidFill>
              <a:latin typeface="+mj-ea"/>
              <a:ea typeface="+mj-ea"/>
            </a:rPr>
            <a:t>SaaS</a:t>
          </a:r>
          <a:r>
            <a:rPr lang="zh-CN" altLang="en-US" sz="3200" dirty="0" smtClean="0">
              <a:solidFill>
                <a:schemeClr val="tx1"/>
              </a:solidFill>
              <a:latin typeface="+mj-ea"/>
              <a:ea typeface="+mj-ea"/>
            </a:rPr>
            <a:t>软件的优势</a:t>
          </a:r>
          <a:endParaRPr lang="zh-CN" sz="3200" dirty="0">
            <a:solidFill>
              <a:schemeClr val="tx1"/>
            </a:solidFill>
            <a:latin typeface="+mj-ea"/>
            <a:ea typeface="+mj-ea"/>
          </a:endParaRPr>
        </a:p>
      </dgm:t>
    </dgm:pt>
    <dgm:pt modelId="{2F7C9D70-EA93-403C-9AAA-CCD354A570E7}" type="par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AFFF5351-6417-488F-AF33-E274DFA8962F}" type="sib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E75DB8F7-0422-415A-BF99-3F26D4F74FDD}">
      <dgm:prSet custT="1"/>
      <dgm:spPr/>
      <dgm:t>
        <a:bodyPr/>
        <a:lstStyle/>
        <a:p>
          <a:r>
            <a:rPr lang="en-US" altLang="zh-CN" sz="3200" dirty="0" err="1" smtClean="0">
              <a:solidFill>
                <a:schemeClr val="tx1"/>
              </a:solidFill>
              <a:latin typeface="+mj-ea"/>
              <a:ea typeface="+mj-ea"/>
            </a:rPr>
            <a:t>SaaS</a:t>
          </a:r>
          <a:r>
            <a:rPr lang="zh-CN" altLang="en-US" sz="3200" dirty="0" smtClean="0">
              <a:solidFill>
                <a:schemeClr val="tx1"/>
              </a:solidFill>
              <a:latin typeface="+mj-ea"/>
              <a:ea typeface="+mj-ea"/>
            </a:rPr>
            <a:t>的缺点及解决办法</a:t>
          </a:r>
          <a:endParaRPr lang="zh-CN" sz="3200" dirty="0">
            <a:solidFill>
              <a:schemeClr val="tx1"/>
            </a:solidFill>
            <a:latin typeface="+mj-ea"/>
            <a:ea typeface="+mj-ea"/>
          </a:endParaRPr>
        </a:p>
      </dgm:t>
    </dgm:pt>
    <dgm:pt modelId="{98874F3F-02AB-4873-9423-7850353DFAFD}" type="par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41A52D02-639F-4849-9C50-7C60CC83B9E9}" type="sib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39679CC7-8BE0-4B21-A26C-566693734E74}">
      <dgm:prSet custT="1"/>
      <dgm:spPr/>
      <dgm:t>
        <a:bodyPr/>
        <a:lstStyle/>
        <a:p>
          <a:r>
            <a:rPr lang="en-US" altLang="zh-CN" sz="3200" dirty="0" err="1" smtClean="0">
              <a:solidFill>
                <a:schemeClr val="tx1"/>
              </a:solidFill>
              <a:latin typeface="+mj-ea"/>
              <a:ea typeface="+mj-ea"/>
            </a:rPr>
            <a:t>SaaS</a:t>
          </a:r>
          <a:r>
            <a:rPr lang="zh-CN" altLang="en-US" sz="3200" dirty="0" smtClean="0">
              <a:solidFill>
                <a:schemeClr val="tx1"/>
              </a:solidFill>
              <a:latin typeface="+mj-ea"/>
              <a:ea typeface="+mj-ea"/>
            </a:rPr>
            <a:t>成功案例</a:t>
          </a:r>
          <a:endParaRPr lang="zh-CN" sz="3200" dirty="0">
            <a:solidFill>
              <a:schemeClr val="tx1"/>
            </a:solidFill>
            <a:latin typeface="+mj-ea"/>
            <a:ea typeface="+mj-ea"/>
          </a:endParaRPr>
        </a:p>
      </dgm:t>
    </dgm:pt>
    <dgm:pt modelId="{980430BF-7DB9-42E9-92BB-C3F610E1E157}" type="par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8F48C188-41FF-4BAC-8D18-4D8472F6E458}" type="sib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3DBB7BFB-7850-4C38-AB58-41D0D8E97EBB}">
      <dgm:prSet custT="1"/>
      <dgm:spPr/>
      <dgm:t>
        <a:bodyPr/>
        <a:lstStyle/>
        <a:p>
          <a:r>
            <a:rPr lang="en-US" altLang="zh-CN" sz="3200" dirty="0" err="1" smtClean="0">
              <a:solidFill>
                <a:srgbClr val="FF0000"/>
              </a:solidFill>
              <a:latin typeface="+mj-ea"/>
              <a:ea typeface="+mj-ea"/>
            </a:rPr>
            <a:t>SaaS</a:t>
          </a:r>
          <a:r>
            <a:rPr lang="zh-CN" altLang="en-US" sz="3200" dirty="0" smtClean="0">
              <a:solidFill>
                <a:srgbClr val="FF0000"/>
              </a:solidFill>
              <a:latin typeface="+mj-ea"/>
              <a:ea typeface="+mj-ea"/>
            </a:rPr>
            <a:t>成熟度模型</a:t>
          </a:r>
          <a:endParaRPr lang="zh-CN" sz="3200" dirty="0">
            <a:solidFill>
              <a:srgbClr val="FF0000"/>
            </a:solidFill>
            <a:latin typeface="+mj-ea"/>
            <a:ea typeface="+mj-ea"/>
          </a:endParaRPr>
        </a:p>
      </dgm:t>
    </dgm:pt>
    <dgm:pt modelId="{D15B839E-1465-488E-BBD1-6853174E2D0E}" type="par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A0C5D529-40F9-4645-8AF6-C22C84BAC4FA}" type="sib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032E2D2F-28C2-4956-B116-6678EE29673C}" type="pres">
      <dgm:prSet presAssocID="{DE591FF6-E2C5-4903-A9F2-1207833A994B}" presName="linearFlow" presStyleCnt="0">
        <dgm:presLayoutVars>
          <dgm:dir/>
          <dgm:resizeHandles val="exact"/>
        </dgm:presLayoutVars>
      </dgm:prSet>
      <dgm:spPr/>
    </dgm:pt>
    <dgm:pt modelId="{7746A084-23DA-4505-8E3E-E9A793B17392}" type="pres">
      <dgm:prSet presAssocID="{BCAB8313-FB68-438F-B32B-347A48EB8BE8}" presName="composite" presStyleCnt="0"/>
      <dgm:spPr/>
    </dgm:pt>
    <dgm:pt modelId="{D3233E78-0662-4261-BB51-912A57D4F089}" type="pres">
      <dgm:prSet presAssocID="{BCAB8313-FB68-438F-B32B-347A48EB8BE8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0C5F6D75-BA01-43A3-B5BE-95989F1BC7D0}" type="pres">
      <dgm:prSet presAssocID="{BCAB8313-FB68-438F-B32B-347A48EB8BE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C66798-0E82-4C48-B50E-9F9482450D94}" type="pres">
      <dgm:prSet presAssocID="{29F03F25-E5C4-43FA-B911-F1068E325F2E}" presName="spacing" presStyleCnt="0"/>
      <dgm:spPr/>
    </dgm:pt>
    <dgm:pt modelId="{CB23C18A-B03F-47B0-AB92-A1634BCD54FD}" type="pres">
      <dgm:prSet presAssocID="{AD8F196A-4031-4922-A1C4-42302A29F162}" presName="composite" presStyleCnt="0"/>
      <dgm:spPr/>
    </dgm:pt>
    <dgm:pt modelId="{3D17A84F-D8BB-4ABC-B2B0-D5918EDE008C}" type="pres">
      <dgm:prSet presAssocID="{AD8F196A-4031-4922-A1C4-42302A29F162}" presName="imgShp" presStyleLbl="fgImgPlace1" presStyleIdx="1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969DEB1A-FB46-44E1-8895-394F9E2F1095}" type="pres">
      <dgm:prSet presAssocID="{AD8F196A-4031-4922-A1C4-42302A29F16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4AB55E-3C89-4562-82B4-42C2477EDD52}" type="pres">
      <dgm:prSet presAssocID="{AFFF5351-6417-488F-AF33-E274DFA8962F}" presName="spacing" presStyleCnt="0"/>
      <dgm:spPr/>
    </dgm:pt>
    <dgm:pt modelId="{1F9C25CA-C3A1-4598-BCBA-DC8CABE3FC91}" type="pres">
      <dgm:prSet presAssocID="{E75DB8F7-0422-415A-BF99-3F26D4F74FDD}" presName="composite" presStyleCnt="0"/>
      <dgm:spPr/>
    </dgm:pt>
    <dgm:pt modelId="{A9BEDDF8-89C6-4166-9093-BC8AF08FE7E6}" type="pres">
      <dgm:prSet presAssocID="{E75DB8F7-0422-415A-BF99-3F26D4F74FDD}" presName="imgShp" presStyleLbl="fgImgPlace1" presStyleIdx="2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130ECCF3-039C-4773-B794-B5A0805F1D90}" type="pres">
      <dgm:prSet presAssocID="{E75DB8F7-0422-415A-BF99-3F26D4F74FD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1498B1-B7CC-4999-A87D-FCEFE723E026}" type="pres">
      <dgm:prSet presAssocID="{41A52D02-639F-4849-9C50-7C60CC83B9E9}" presName="spacing" presStyleCnt="0"/>
      <dgm:spPr/>
    </dgm:pt>
    <dgm:pt modelId="{1488589F-2D95-451E-8155-F2554BC7A6C3}" type="pres">
      <dgm:prSet presAssocID="{39679CC7-8BE0-4B21-A26C-566693734E74}" presName="composite" presStyleCnt="0"/>
      <dgm:spPr/>
    </dgm:pt>
    <dgm:pt modelId="{8DA317EA-18DA-499E-88ED-5D9D18C830FB}" type="pres">
      <dgm:prSet presAssocID="{39679CC7-8BE0-4B21-A26C-566693734E74}" presName="imgShp" presStyleLbl="fgImgPlace1" presStyleIdx="3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92739647-B660-47B9-B6FF-539CD97519AA}" type="pres">
      <dgm:prSet presAssocID="{39679CC7-8BE0-4B21-A26C-566693734E7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D157E4-DF71-4F61-9FBC-C5A31EFCE995}" type="pres">
      <dgm:prSet presAssocID="{8F48C188-41FF-4BAC-8D18-4D8472F6E458}" presName="spacing" presStyleCnt="0"/>
      <dgm:spPr/>
    </dgm:pt>
    <dgm:pt modelId="{84038C1B-23EE-4BDA-8026-E012E309FEF8}" type="pres">
      <dgm:prSet presAssocID="{3DBB7BFB-7850-4C38-AB58-41D0D8E97EBB}" presName="composite" presStyleCnt="0"/>
      <dgm:spPr/>
    </dgm:pt>
    <dgm:pt modelId="{8CC549A6-740E-4CE5-8425-ED0CDFAF3729}" type="pres">
      <dgm:prSet presAssocID="{3DBB7BFB-7850-4C38-AB58-41D0D8E97EBB}" presName="imgShp" presStyleLbl="fgImgPlace1" presStyleIdx="4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645B40C6-4C39-4ED6-9BA4-AEE96407BA64}" type="pres">
      <dgm:prSet presAssocID="{3DBB7BFB-7850-4C38-AB58-41D0D8E97EB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0070084-8994-427D-9786-CA07707D22DE}" type="presOf" srcId="{BCAB8313-FB68-438F-B32B-347A48EB8BE8}" destId="{0C5F6D75-BA01-43A3-B5BE-95989F1BC7D0}" srcOrd="0" destOrd="0" presId="urn:microsoft.com/office/officeart/2005/8/layout/vList3#5"/>
    <dgm:cxn modelId="{7D958FA2-F74E-40B5-9ACB-BDD48D031777}" srcId="{DE591FF6-E2C5-4903-A9F2-1207833A994B}" destId="{39679CC7-8BE0-4B21-A26C-566693734E74}" srcOrd="3" destOrd="0" parTransId="{980430BF-7DB9-42E9-92BB-C3F610E1E157}" sibTransId="{8F48C188-41FF-4BAC-8D18-4D8472F6E458}"/>
    <dgm:cxn modelId="{80F639B5-6853-474A-98BE-F600BC88BCE2}" type="presOf" srcId="{E75DB8F7-0422-415A-BF99-3F26D4F74FDD}" destId="{130ECCF3-039C-4773-B794-B5A0805F1D90}" srcOrd="0" destOrd="0" presId="urn:microsoft.com/office/officeart/2005/8/layout/vList3#5"/>
    <dgm:cxn modelId="{3F6BE97C-FEB0-4DA8-B8FA-E16F48B1362E}" type="presOf" srcId="{39679CC7-8BE0-4B21-A26C-566693734E74}" destId="{92739647-B660-47B9-B6FF-539CD97519AA}" srcOrd="0" destOrd="0" presId="urn:microsoft.com/office/officeart/2005/8/layout/vList3#5"/>
    <dgm:cxn modelId="{21719594-0150-42A6-82DE-5604DC5E6358}" srcId="{DE591FF6-E2C5-4903-A9F2-1207833A994B}" destId="{AD8F196A-4031-4922-A1C4-42302A29F162}" srcOrd="1" destOrd="0" parTransId="{2F7C9D70-EA93-403C-9AAA-CCD354A570E7}" sibTransId="{AFFF5351-6417-488F-AF33-E274DFA8962F}"/>
    <dgm:cxn modelId="{1050E55B-7084-4BFE-8797-CB2B80EA6AEB}" type="presOf" srcId="{3DBB7BFB-7850-4C38-AB58-41D0D8E97EBB}" destId="{645B40C6-4C39-4ED6-9BA4-AEE96407BA64}" srcOrd="0" destOrd="0" presId="urn:microsoft.com/office/officeart/2005/8/layout/vList3#5"/>
    <dgm:cxn modelId="{DD093A59-146D-444A-8D78-3975EB7A2840}" srcId="{DE591FF6-E2C5-4903-A9F2-1207833A994B}" destId="{BCAB8313-FB68-438F-B32B-347A48EB8BE8}" srcOrd="0" destOrd="0" parTransId="{998B4E5F-44A9-4214-9BC0-C454250AD29B}" sibTransId="{29F03F25-E5C4-43FA-B911-F1068E325F2E}"/>
    <dgm:cxn modelId="{1896B71F-5858-481E-A7FD-E4267A32D86A}" srcId="{DE591FF6-E2C5-4903-A9F2-1207833A994B}" destId="{E75DB8F7-0422-415A-BF99-3F26D4F74FDD}" srcOrd="2" destOrd="0" parTransId="{98874F3F-02AB-4873-9423-7850353DFAFD}" sibTransId="{41A52D02-639F-4849-9C50-7C60CC83B9E9}"/>
    <dgm:cxn modelId="{E7C45216-E8C3-4008-80C0-01553EEF556F}" type="presOf" srcId="{AD8F196A-4031-4922-A1C4-42302A29F162}" destId="{969DEB1A-FB46-44E1-8895-394F9E2F1095}" srcOrd="0" destOrd="0" presId="urn:microsoft.com/office/officeart/2005/8/layout/vList3#5"/>
    <dgm:cxn modelId="{267CB7CB-29B2-4BDA-906C-63AE9A8094BE}" srcId="{DE591FF6-E2C5-4903-A9F2-1207833A994B}" destId="{3DBB7BFB-7850-4C38-AB58-41D0D8E97EBB}" srcOrd="4" destOrd="0" parTransId="{D15B839E-1465-488E-BBD1-6853174E2D0E}" sibTransId="{A0C5D529-40F9-4645-8AF6-C22C84BAC4FA}"/>
    <dgm:cxn modelId="{49E2FFA3-996F-4EAF-A08E-E3D2CAB985D9}" type="presOf" srcId="{DE591FF6-E2C5-4903-A9F2-1207833A994B}" destId="{032E2D2F-28C2-4956-B116-6678EE29673C}" srcOrd="0" destOrd="0" presId="urn:microsoft.com/office/officeart/2005/8/layout/vList3#5"/>
    <dgm:cxn modelId="{7EAE55C4-26CA-4C7A-AB66-109785ECFC12}" type="presParOf" srcId="{032E2D2F-28C2-4956-B116-6678EE29673C}" destId="{7746A084-23DA-4505-8E3E-E9A793B17392}" srcOrd="0" destOrd="0" presId="urn:microsoft.com/office/officeart/2005/8/layout/vList3#5"/>
    <dgm:cxn modelId="{0FE069AF-1039-4BA0-A754-F3BFE14FDF86}" type="presParOf" srcId="{7746A084-23DA-4505-8E3E-E9A793B17392}" destId="{D3233E78-0662-4261-BB51-912A57D4F089}" srcOrd="0" destOrd="0" presId="urn:microsoft.com/office/officeart/2005/8/layout/vList3#5"/>
    <dgm:cxn modelId="{F098626A-7538-42D0-9A44-92F726F875B0}" type="presParOf" srcId="{7746A084-23DA-4505-8E3E-E9A793B17392}" destId="{0C5F6D75-BA01-43A3-B5BE-95989F1BC7D0}" srcOrd="1" destOrd="0" presId="urn:microsoft.com/office/officeart/2005/8/layout/vList3#5"/>
    <dgm:cxn modelId="{C63391F4-6607-43CB-8ABF-EC6AC1248A17}" type="presParOf" srcId="{032E2D2F-28C2-4956-B116-6678EE29673C}" destId="{B3C66798-0E82-4C48-B50E-9F9482450D94}" srcOrd="1" destOrd="0" presId="urn:microsoft.com/office/officeart/2005/8/layout/vList3#5"/>
    <dgm:cxn modelId="{1213146B-3441-4216-87FA-66F94C397748}" type="presParOf" srcId="{032E2D2F-28C2-4956-B116-6678EE29673C}" destId="{CB23C18A-B03F-47B0-AB92-A1634BCD54FD}" srcOrd="2" destOrd="0" presId="urn:microsoft.com/office/officeart/2005/8/layout/vList3#5"/>
    <dgm:cxn modelId="{5A06CE34-2026-451D-AD9E-F2DBC9D9217A}" type="presParOf" srcId="{CB23C18A-B03F-47B0-AB92-A1634BCD54FD}" destId="{3D17A84F-D8BB-4ABC-B2B0-D5918EDE008C}" srcOrd="0" destOrd="0" presId="urn:microsoft.com/office/officeart/2005/8/layout/vList3#5"/>
    <dgm:cxn modelId="{9D242652-E211-49E8-BD89-FF7A9120B716}" type="presParOf" srcId="{CB23C18A-B03F-47B0-AB92-A1634BCD54FD}" destId="{969DEB1A-FB46-44E1-8895-394F9E2F1095}" srcOrd="1" destOrd="0" presId="urn:microsoft.com/office/officeart/2005/8/layout/vList3#5"/>
    <dgm:cxn modelId="{29990087-C55A-4A31-A3AA-414C32581095}" type="presParOf" srcId="{032E2D2F-28C2-4956-B116-6678EE29673C}" destId="{2F4AB55E-3C89-4562-82B4-42C2477EDD52}" srcOrd="3" destOrd="0" presId="urn:microsoft.com/office/officeart/2005/8/layout/vList3#5"/>
    <dgm:cxn modelId="{5BE8EEDC-1BC9-4E75-9285-F68A4DA90CE5}" type="presParOf" srcId="{032E2D2F-28C2-4956-B116-6678EE29673C}" destId="{1F9C25CA-C3A1-4598-BCBA-DC8CABE3FC91}" srcOrd="4" destOrd="0" presId="urn:microsoft.com/office/officeart/2005/8/layout/vList3#5"/>
    <dgm:cxn modelId="{433A183F-77EB-4CFC-9F11-4057390E541A}" type="presParOf" srcId="{1F9C25CA-C3A1-4598-BCBA-DC8CABE3FC91}" destId="{A9BEDDF8-89C6-4166-9093-BC8AF08FE7E6}" srcOrd="0" destOrd="0" presId="urn:microsoft.com/office/officeart/2005/8/layout/vList3#5"/>
    <dgm:cxn modelId="{222471E3-C972-429E-8CF9-C2F448720E44}" type="presParOf" srcId="{1F9C25CA-C3A1-4598-BCBA-DC8CABE3FC91}" destId="{130ECCF3-039C-4773-B794-B5A0805F1D90}" srcOrd="1" destOrd="0" presId="urn:microsoft.com/office/officeart/2005/8/layout/vList3#5"/>
    <dgm:cxn modelId="{22117139-76EA-4F48-8E9E-B9CF571BCF1A}" type="presParOf" srcId="{032E2D2F-28C2-4956-B116-6678EE29673C}" destId="{161498B1-B7CC-4999-A87D-FCEFE723E026}" srcOrd="5" destOrd="0" presId="urn:microsoft.com/office/officeart/2005/8/layout/vList3#5"/>
    <dgm:cxn modelId="{F1529BA4-026F-4CD4-8F9F-0F861982BDD2}" type="presParOf" srcId="{032E2D2F-28C2-4956-B116-6678EE29673C}" destId="{1488589F-2D95-451E-8155-F2554BC7A6C3}" srcOrd="6" destOrd="0" presId="urn:microsoft.com/office/officeart/2005/8/layout/vList3#5"/>
    <dgm:cxn modelId="{1A358E14-BC24-440B-B9CA-00FEDE0E14A2}" type="presParOf" srcId="{1488589F-2D95-451E-8155-F2554BC7A6C3}" destId="{8DA317EA-18DA-499E-88ED-5D9D18C830FB}" srcOrd="0" destOrd="0" presId="urn:microsoft.com/office/officeart/2005/8/layout/vList3#5"/>
    <dgm:cxn modelId="{2934FAA9-612B-4D13-AF9F-A305C02EEC7C}" type="presParOf" srcId="{1488589F-2D95-451E-8155-F2554BC7A6C3}" destId="{92739647-B660-47B9-B6FF-539CD97519AA}" srcOrd="1" destOrd="0" presId="urn:microsoft.com/office/officeart/2005/8/layout/vList3#5"/>
    <dgm:cxn modelId="{24262C3D-0726-46DB-B4E7-8A8F37976C6B}" type="presParOf" srcId="{032E2D2F-28C2-4956-B116-6678EE29673C}" destId="{3CD157E4-DF71-4F61-9FBC-C5A31EFCE995}" srcOrd="7" destOrd="0" presId="urn:microsoft.com/office/officeart/2005/8/layout/vList3#5"/>
    <dgm:cxn modelId="{E2B73AD6-01EE-4F52-88BF-223E0F469BE6}" type="presParOf" srcId="{032E2D2F-28C2-4956-B116-6678EE29673C}" destId="{84038C1B-23EE-4BDA-8026-E012E309FEF8}" srcOrd="8" destOrd="0" presId="urn:microsoft.com/office/officeart/2005/8/layout/vList3#5"/>
    <dgm:cxn modelId="{18E11AC7-92FC-4C2E-BBDE-282B09A33F69}" type="presParOf" srcId="{84038C1B-23EE-4BDA-8026-E012E309FEF8}" destId="{8CC549A6-740E-4CE5-8425-ED0CDFAF3729}" srcOrd="0" destOrd="0" presId="urn:microsoft.com/office/officeart/2005/8/layout/vList3#5"/>
    <dgm:cxn modelId="{C9851683-7FA5-49C3-99A1-A547ADBEEBBF}" type="presParOf" srcId="{84038C1B-23EE-4BDA-8026-E012E309FEF8}" destId="{645B40C6-4C39-4ED6-9BA4-AEE96407BA64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1D6254-64EB-4DEA-90CD-3E6EBD5C9D10}" type="doc">
      <dgm:prSet loTypeId="urn:microsoft.com/office/officeart/2005/8/layout/StepDownProcess" loCatId="process" qsTypeId="urn:microsoft.com/office/officeart/2005/8/quickstyle/simple1#11" qsCatId="simple" csTypeId="urn:microsoft.com/office/officeart/2005/8/colors/accent1_2#51" csCatId="accent1" phldr="1"/>
      <dgm:spPr/>
      <dgm:t>
        <a:bodyPr/>
        <a:lstStyle/>
        <a:p>
          <a:endParaRPr lang="zh-CN" altLang="en-US"/>
        </a:p>
      </dgm:t>
    </dgm:pt>
    <dgm:pt modelId="{56715D83-76DF-48EB-8026-8B9CF228D89F}">
      <dgm:prSet/>
      <dgm:spPr/>
      <dgm:t>
        <a:bodyPr/>
        <a:lstStyle/>
        <a:p>
          <a:pPr rtl="0"/>
          <a:r>
            <a:rPr lang="zh-CN" altLang="en-US" dirty="0" smtClean="0"/>
            <a:t>增加一个</a:t>
          </a:r>
          <a:r>
            <a:rPr lang="en-US" altLang="zh-CN" dirty="0" smtClean="0"/>
            <a:t>Tenant</a:t>
          </a:r>
          <a:r>
            <a:rPr lang="zh-CN" altLang="en-US" dirty="0" smtClean="0"/>
            <a:t>表</a:t>
          </a:r>
          <a:endParaRPr lang="zh-CN" dirty="0"/>
        </a:p>
      </dgm:t>
    </dgm:pt>
    <dgm:pt modelId="{E53477CF-679E-4D57-984C-35241F0A5BE8}" type="parTrans" cxnId="{E1F79729-670C-4F80-B544-8F010CA234E6}">
      <dgm:prSet/>
      <dgm:spPr/>
      <dgm:t>
        <a:bodyPr/>
        <a:lstStyle/>
        <a:p>
          <a:endParaRPr lang="zh-CN" altLang="en-US"/>
        </a:p>
      </dgm:t>
    </dgm:pt>
    <dgm:pt modelId="{4C01AFFB-9624-48EC-8860-6696DC201F14}" type="sibTrans" cxnId="{E1F79729-670C-4F80-B544-8F010CA234E6}">
      <dgm:prSet/>
      <dgm:spPr/>
      <dgm:t>
        <a:bodyPr/>
        <a:lstStyle/>
        <a:p>
          <a:endParaRPr lang="zh-CN" altLang="en-US"/>
        </a:p>
      </dgm:t>
    </dgm:pt>
    <dgm:pt modelId="{23EAD1F5-A37A-46E3-8608-20A04EEE0E53}">
      <dgm:prSet/>
      <dgm:spPr/>
      <dgm:t>
        <a:bodyPr/>
        <a:lstStyle/>
        <a:p>
          <a:pPr rtl="0"/>
          <a:r>
            <a:rPr lang="zh-CN" altLang="en-US" dirty="0" smtClean="0"/>
            <a:t>需要改造登录逻辑</a:t>
          </a:r>
          <a:endParaRPr lang="zh-CN" dirty="0"/>
        </a:p>
      </dgm:t>
    </dgm:pt>
    <dgm:pt modelId="{8DB71245-8384-4784-A008-795D34396F37}" type="parTrans" cxnId="{CDA900E8-2D67-4BE9-A27B-3331EA96F43E}">
      <dgm:prSet/>
      <dgm:spPr/>
      <dgm:t>
        <a:bodyPr/>
        <a:lstStyle/>
        <a:p>
          <a:endParaRPr lang="zh-CN" altLang="en-US"/>
        </a:p>
      </dgm:t>
    </dgm:pt>
    <dgm:pt modelId="{F3436046-DA67-4BC8-92B8-EA86F04ED3E7}" type="sibTrans" cxnId="{CDA900E8-2D67-4BE9-A27B-3331EA96F43E}">
      <dgm:prSet/>
      <dgm:spPr/>
      <dgm:t>
        <a:bodyPr/>
        <a:lstStyle/>
        <a:p>
          <a:endParaRPr lang="zh-CN" altLang="en-US"/>
        </a:p>
      </dgm:t>
    </dgm:pt>
    <dgm:pt modelId="{486E430C-6689-462B-AD91-43CC90226A3E}">
      <dgm:prSet/>
      <dgm:spPr/>
      <dgm:t>
        <a:bodyPr/>
        <a:lstStyle/>
        <a:p>
          <a:pPr rtl="0"/>
          <a:r>
            <a:rPr lang="zh-CN" altLang="en-US" dirty="0" smtClean="0"/>
            <a:t>增加</a:t>
          </a:r>
          <a:r>
            <a:rPr lang="en-US" altLang="zh-CN" dirty="0" smtClean="0"/>
            <a:t>TENANT_ID=</a:t>
          </a:r>
          <a:r>
            <a:rPr lang="zh-CN" altLang="en-US" dirty="0" smtClean="0"/>
            <a:t>？过滤条件</a:t>
          </a:r>
          <a:endParaRPr lang="zh-CN" dirty="0"/>
        </a:p>
      </dgm:t>
    </dgm:pt>
    <dgm:pt modelId="{86B3B06C-E507-4CA4-BA86-D81479B1BF3D}" type="parTrans" cxnId="{F895DDDD-E99A-42A0-A523-92C346FAFFBB}">
      <dgm:prSet/>
      <dgm:spPr/>
      <dgm:t>
        <a:bodyPr/>
        <a:lstStyle/>
        <a:p>
          <a:endParaRPr lang="zh-CN" altLang="en-US"/>
        </a:p>
      </dgm:t>
    </dgm:pt>
    <dgm:pt modelId="{7CC1FB00-CCD3-4CFE-B0AB-07FF37B50733}" type="sibTrans" cxnId="{F895DDDD-E99A-42A0-A523-92C346FAFFBB}">
      <dgm:prSet/>
      <dgm:spPr/>
      <dgm:t>
        <a:bodyPr/>
        <a:lstStyle/>
        <a:p>
          <a:endParaRPr lang="zh-CN" altLang="en-US"/>
        </a:p>
      </dgm:t>
    </dgm:pt>
    <dgm:pt modelId="{C890F594-8D5C-48F1-8976-429B79D27132}">
      <dgm:prSet/>
      <dgm:spPr/>
      <dgm:t>
        <a:bodyPr/>
        <a:lstStyle/>
        <a:p>
          <a:pPr rtl="0"/>
          <a:r>
            <a:rPr lang="zh-CN" altLang="en-US" smtClean="0"/>
            <a:t>增加</a:t>
          </a:r>
          <a:r>
            <a:rPr lang="en-US" altLang="zh-CN" smtClean="0"/>
            <a:t>TENANT_ID</a:t>
          </a:r>
          <a:r>
            <a:rPr lang="zh-CN" altLang="en-US" smtClean="0"/>
            <a:t>字段</a:t>
          </a:r>
          <a:endParaRPr lang="zh-CN" dirty="0"/>
        </a:p>
      </dgm:t>
    </dgm:pt>
    <dgm:pt modelId="{0A0D1F09-D6C1-4D92-A868-B69AA6C9FF55}" type="parTrans" cxnId="{2112E883-2CB0-4E92-A005-061E37416932}">
      <dgm:prSet/>
      <dgm:spPr/>
      <dgm:t>
        <a:bodyPr/>
        <a:lstStyle/>
        <a:p>
          <a:endParaRPr lang="zh-CN" altLang="en-US"/>
        </a:p>
      </dgm:t>
    </dgm:pt>
    <dgm:pt modelId="{A0DEF3C9-DA0A-4AFF-B501-335A4C78AD2E}" type="sibTrans" cxnId="{2112E883-2CB0-4E92-A005-061E37416932}">
      <dgm:prSet/>
      <dgm:spPr/>
      <dgm:t>
        <a:bodyPr/>
        <a:lstStyle/>
        <a:p>
          <a:endParaRPr lang="zh-CN" altLang="en-US"/>
        </a:p>
      </dgm:t>
    </dgm:pt>
    <dgm:pt modelId="{F8B9B1C5-FE1D-4A13-B702-AAA7ECEDB9D9}" type="pres">
      <dgm:prSet presAssocID="{DA1D6254-64EB-4DEA-90CD-3E6EBD5C9D1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40AB2717-38D2-400C-A02B-8C6FBD7B0211}" type="pres">
      <dgm:prSet presAssocID="{56715D83-76DF-48EB-8026-8B9CF228D89F}" presName="composite" presStyleCnt="0"/>
      <dgm:spPr/>
    </dgm:pt>
    <dgm:pt modelId="{BE7E6EC2-04F3-4EDF-98B0-793E596DC699}" type="pres">
      <dgm:prSet presAssocID="{56715D83-76DF-48EB-8026-8B9CF228D89F}" presName="bentUpArrow1" presStyleLbl="alignImgPlace1" presStyleIdx="0" presStyleCnt="3"/>
      <dgm:spPr/>
    </dgm:pt>
    <dgm:pt modelId="{685AF611-0454-40B5-951D-5E28CFE70A1D}" type="pres">
      <dgm:prSet presAssocID="{56715D83-76DF-48EB-8026-8B9CF228D89F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32B7147-0B2B-4E49-9BB5-EC4F2045C0C8}" type="pres">
      <dgm:prSet presAssocID="{56715D83-76DF-48EB-8026-8B9CF228D89F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533B34A-08BA-46B1-8381-3381A333DBC9}" type="pres">
      <dgm:prSet presAssocID="{4C01AFFB-9624-48EC-8860-6696DC201F14}" presName="sibTrans" presStyleCnt="0"/>
      <dgm:spPr/>
    </dgm:pt>
    <dgm:pt modelId="{469F91C3-AF4F-4DFC-BB7B-7952A6EB30C4}" type="pres">
      <dgm:prSet presAssocID="{C890F594-8D5C-48F1-8976-429B79D27132}" presName="composite" presStyleCnt="0"/>
      <dgm:spPr/>
    </dgm:pt>
    <dgm:pt modelId="{CA0A9D09-BAFF-46A2-9EEA-D2BEEFCE1EF8}" type="pres">
      <dgm:prSet presAssocID="{C890F594-8D5C-48F1-8976-429B79D27132}" presName="bentUpArrow1" presStyleLbl="alignImgPlace1" presStyleIdx="1" presStyleCnt="3"/>
      <dgm:spPr/>
    </dgm:pt>
    <dgm:pt modelId="{21BBB8A3-90E4-4362-BA25-D307B84ACABE}" type="pres">
      <dgm:prSet presAssocID="{C890F594-8D5C-48F1-8976-429B79D27132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264951-E85B-4C32-86A2-89AAC18759D0}" type="pres">
      <dgm:prSet presAssocID="{C890F594-8D5C-48F1-8976-429B79D27132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F8C631FA-90D8-4113-AB81-5860DA2C9E6E}" type="pres">
      <dgm:prSet presAssocID="{A0DEF3C9-DA0A-4AFF-B501-335A4C78AD2E}" presName="sibTrans" presStyleCnt="0"/>
      <dgm:spPr/>
    </dgm:pt>
    <dgm:pt modelId="{29F533AC-3838-4503-81C1-8BC2824D03A6}" type="pres">
      <dgm:prSet presAssocID="{23EAD1F5-A37A-46E3-8608-20A04EEE0E53}" presName="composite" presStyleCnt="0"/>
      <dgm:spPr/>
    </dgm:pt>
    <dgm:pt modelId="{BB42CA17-F9B4-49CF-9A49-2A5CD3DA3264}" type="pres">
      <dgm:prSet presAssocID="{23EAD1F5-A37A-46E3-8608-20A04EEE0E53}" presName="bentUpArrow1" presStyleLbl="alignImgPlace1" presStyleIdx="2" presStyleCnt="3"/>
      <dgm:spPr/>
    </dgm:pt>
    <dgm:pt modelId="{8C4DD50D-BB23-49E3-B7EE-00D0FCFDB2E1}" type="pres">
      <dgm:prSet presAssocID="{23EAD1F5-A37A-46E3-8608-20A04EEE0E53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8FA31D-5E29-4719-9E9B-3A3107F65C4E}" type="pres">
      <dgm:prSet presAssocID="{23EAD1F5-A37A-46E3-8608-20A04EEE0E53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8D6B4F3-8D77-4543-B2F2-1CB9DECC0D07}" type="pres">
      <dgm:prSet presAssocID="{F3436046-DA67-4BC8-92B8-EA86F04ED3E7}" presName="sibTrans" presStyleCnt="0"/>
      <dgm:spPr/>
    </dgm:pt>
    <dgm:pt modelId="{20CC5AE0-690B-4524-AAD1-59BD5FEE2205}" type="pres">
      <dgm:prSet presAssocID="{486E430C-6689-462B-AD91-43CC90226A3E}" presName="composite" presStyleCnt="0"/>
      <dgm:spPr/>
    </dgm:pt>
    <dgm:pt modelId="{68D41D21-3F5C-4447-A7A6-2FAB489DFBE8}" type="pres">
      <dgm:prSet presAssocID="{486E430C-6689-462B-AD91-43CC90226A3E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FE1A6CA-DEE5-4CFA-872D-232997A92824}" type="presOf" srcId="{486E430C-6689-462B-AD91-43CC90226A3E}" destId="{68D41D21-3F5C-4447-A7A6-2FAB489DFBE8}" srcOrd="0" destOrd="0" presId="urn:microsoft.com/office/officeart/2005/8/layout/StepDownProcess"/>
    <dgm:cxn modelId="{E1F79729-670C-4F80-B544-8F010CA234E6}" srcId="{DA1D6254-64EB-4DEA-90CD-3E6EBD5C9D10}" destId="{56715D83-76DF-48EB-8026-8B9CF228D89F}" srcOrd="0" destOrd="0" parTransId="{E53477CF-679E-4D57-984C-35241F0A5BE8}" sibTransId="{4C01AFFB-9624-48EC-8860-6696DC201F14}"/>
    <dgm:cxn modelId="{DF6D707C-C018-4C8D-851A-C0C71B5EB586}" type="presOf" srcId="{DA1D6254-64EB-4DEA-90CD-3E6EBD5C9D10}" destId="{F8B9B1C5-FE1D-4A13-B702-AAA7ECEDB9D9}" srcOrd="0" destOrd="0" presId="urn:microsoft.com/office/officeart/2005/8/layout/StepDownProcess"/>
    <dgm:cxn modelId="{1C711612-DA48-4EBC-B186-810BFAE03CD4}" type="presOf" srcId="{23EAD1F5-A37A-46E3-8608-20A04EEE0E53}" destId="{8C4DD50D-BB23-49E3-B7EE-00D0FCFDB2E1}" srcOrd="0" destOrd="0" presId="urn:microsoft.com/office/officeart/2005/8/layout/StepDownProcess"/>
    <dgm:cxn modelId="{F895DDDD-E99A-42A0-A523-92C346FAFFBB}" srcId="{DA1D6254-64EB-4DEA-90CD-3E6EBD5C9D10}" destId="{486E430C-6689-462B-AD91-43CC90226A3E}" srcOrd="3" destOrd="0" parTransId="{86B3B06C-E507-4CA4-BA86-D81479B1BF3D}" sibTransId="{7CC1FB00-CCD3-4CFE-B0AB-07FF37B50733}"/>
    <dgm:cxn modelId="{2112E883-2CB0-4E92-A005-061E37416932}" srcId="{DA1D6254-64EB-4DEA-90CD-3E6EBD5C9D10}" destId="{C890F594-8D5C-48F1-8976-429B79D27132}" srcOrd="1" destOrd="0" parTransId="{0A0D1F09-D6C1-4D92-A868-B69AA6C9FF55}" sibTransId="{A0DEF3C9-DA0A-4AFF-B501-335A4C78AD2E}"/>
    <dgm:cxn modelId="{FE461EDF-B480-4765-B6CC-913D2847A1EE}" type="presOf" srcId="{C890F594-8D5C-48F1-8976-429B79D27132}" destId="{21BBB8A3-90E4-4362-BA25-D307B84ACABE}" srcOrd="0" destOrd="0" presId="urn:microsoft.com/office/officeart/2005/8/layout/StepDownProcess"/>
    <dgm:cxn modelId="{6E59B197-A36A-4DA9-9E68-048F8A29B87A}" type="presOf" srcId="{56715D83-76DF-48EB-8026-8B9CF228D89F}" destId="{685AF611-0454-40B5-951D-5E28CFE70A1D}" srcOrd="0" destOrd="0" presId="urn:microsoft.com/office/officeart/2005/8/layout/StepDownProcess"/>
    <dgm:cxn modelId="{CDA900E8-2D67-4BE9-A27B-3331EA96F43E}" srcId="{DA1D6254-64EB-4DEA-90CD-3E6EBD5C9D10}" destId="{23EAD1F5-A37A-46E3-8608-20A04EEE0E53}" srcOrd="2" destOrd="0" parTransId="{8DB71245-8384-4784-A008-795D34396F37}" sibTransId="{F3436046-DA67-4BC8-92B8-EA86F04ED3E7}"/>
    <dgm:cxn modelId="{E995AE02-6584-4089-95E1-C0EAF350147F}" type="presParOf" srcId="{F8B9B1C5-FE1D-4A13-B702-AAA7ECEDB9D9}" destId="{40AB2717-38D2-400C-A02B-8C6FBD7B0211}" srcOrd="0" destOrd="0" presId="urn:microsoft.com/office/officeart/2005/8/layout/StepDownProcess"/>
    <dgm:cxn modelId="{44ACE3AC-F652-4060-B432-BFD1DEB8E2BD}" type="presParOf" srcId="{40AB2717-38D2-400C-A02B-8C6FBD7B0211}" destId="{BE7E6EC2-04F3-4EDF-98B0-793E596DC699}" srcOrd="0" destOrd="0" presId="urn:microsoft.com/office/officeart/2005/8/layout/StepDownProcess"/>
    <dgm:cxn modelId="{E8E009B9-3801-4B9E-8E37-6882E7451EFA}" type="presParOf" srcId="{40AB2717-38D2-400C-A02B-8C6FBD7B0211}" destId="{685AF611-0454-40B5-951D-5E28CFE70A1D}" srcOrd="1" destOrd="0" presId="urn:microsoft.com/office/officeart/2005/8/layout/StepDownProcess"/>
    <dgm:cxn modelId="{FCC7EBDF-71F4-4DB9-AC53-8332D0662187}" type="presParOf" srcId="{40AB2717-38D2-400C-A02B-8C6FBD7B0211}" destId="{332B7147-0B2B-4E49-9BB5-EC4F2045C0C8}" srcOrd="2" destOrd="0" presId="urn:microsoft.com/office/officeart/2005/8/layout/StepDownProcess"/>
    <dgm:cxn modelId="{6D3723EF-8826-4B63-BACD-2A4F51141A28}" type="presParOf" srcId="{F8B9B1C5-FE1D-4A13-B702-AAA7ECEDB9D9}" destId="{6533B34A-08BA-46B1-8381-3381A333DBC9}" srcOrd="1" destOrd="0" presId="urn:microsoft.com/office/officeart/2005/8/layout/StepDownProcess"/>
    <dgm:cxn modelId="{DF679D6B-E0F9-4CA6-A796-C2F1DC888C9C}" type="presParOf" srcId="{F8B9B1C5-FE1D-4A13-B702-AAA7ECEDB9D9}" destId="{469F91C3-AF4F-4DFC-BB7B-7952A6EB30C4}" srcOrd="2" destOrd="0" presId="urn:microsoft.com/office/officeart/2005/8/layout/StepDownProcess"/>
    <dgm:cxn modelId="{566474FC-0C00-4848-A3A6-0FF02BB0FFF2}" type="presParOf" srcId="{469F91C3-AF4F-4DFC-BB7B-7952A6EB30C4}" destId="{CA0A9D09-BAFF-46A2-9EEA-D2BEEFCE1EF8}" srcOrd="0" destOrd="0" presId="urn:microsoft.com/office/officeart/2005/8/layout/StepDownProcess"/>
    <dgm:cxn modelId="{0826E4E5-7081-42E4-A144-5417A5705D67}" type="presParOf" srcId="{469F91C3-AF4F-4DFC-BB7B-7952A6EB30C4}" destId="{21BBB8A3-90E4-4362-BA25-D307B84ACABE}" srcOrd="1" destOrd="0" presId="urn:microsoft.com/office/officeart/2005/8/layout/StepDownProcess"/>
    <dgm:cxn modelId="{A932056D-C3F0-40C6-BD82-4847A0B98A3D}" type="presParOf" srcId="{469F91C3-AF4F-4DFC-BB7B-7952A6EB30C4}" destId="{E3264951-E85B-4C32-86A2-89AAC18759D0}" srcOrd="2" destOrd="0" presId="urn:microsoft.com/office/officeart/2005/8/layout/StepDownProcess"/>
    <dgm:cxn modelId="{278BA325-D466-4781-AC48-70B34C81D673}" type="presParOf" srcId="{F8B9B1C5-FE1D-4A13-B702-AAA7ECEDB9D9}" destId="{F8C631FA-90D8-4113-AB81-5860DA2C9E6E}" srcOrd="3" destOrd="0" presId="urn:microsoft.com/office/officeart/2005/8/layout/StepDownProcess"/>
    <dgm:cxn modelId="{0E393A7C-1206-4BA4-B7B9-64E885BC5DDF}" type="presParOf" srcId="{F8B9B1C5-FE1D-4A13-B702-AAA7ECEDB9D9}" destId="{29F533AC-3838-4503-81C1-8BC2824D03A6}" srcOrd="4" destOrd="0" presId="urn:microsoft.com/office/officeart/2005/8/layout/StepDownProcess"/>
    <dgm:cxn modelId="{4242FEA0-5BAF-4246-BC4B-8956307017F2}" type="presParOf" srcId="{29F533AC-3838-4503-81C1-8BC2824D03A6}" destId="{BB42CA17-F9B4-49CF-9A49-2A5CD3DA3264}" srcOrd="0" destOrd="0" presId="urn:microsoft.com/office/officeart/2005/8/layout/StepDownProcess"/>
    <dgm:cxn modelId="{E3527238-5D77-4E80-AB7A-EC68247BC88E}" type="presParOf" srcId="{29F533AC-3838-4503-81C1-8BC2824D03A6}" destId="{8C4DD50D-BB23-49E3-B7EE-00D0FCFDB2E1}" srcOrd="1" destOrd="0" presId="urn:microsoft.com/office/officeart/2005/8/layout/StepDownProcess"/>
    <dgm:cxn modelId="{D2DB7AE3-1B74-4E05-8800-90BA6680D319}" type="presParOf" srcId="{29F533AC-3838-4503-81C1-8BC2824D03A6}" destId="{528FA31D-5E29-4719-9E9B-3A3107F65C4E}" srcOrd="2" destOrd="0" presId="urn:microsoft.com/office/officeart/2005/8/layout/StepDownProcess"/>
    <dgm:cxn modelId="{A097186F-244D-401A-A094-FE69D5E6829E}" type="presParOf" srcId="{F8B9B1C5-FE1D-4A13-B702-AAA7ECEDB9D9}" destId="{48D6B4F3-8D77-4543-B2F2-1CB9DECC0D07}" srcOrd="5" destOrd="0" presId="urn:microsoft.com/office/officeart/2005/8/layout/StepDownProcess"/>
    <dgm:cxn modelId="{5849C62E-8F4A-4E02-95D2-046762114269}" type="presParOf" srcId="{F8B9B1C5-FE1D-4A13-B702-AAA7ECEDB9D9}" destId="{20CC5AE0-690B-4524-AAD1-59BD5FEE2205}" srcOrd="6" destOrd="0" presId="urn:microsoft.com/office/officeart/2005/8/layout/StepDownProcess"/>
    <dgm:cxn modelId="{24E518D5-DCE5-4B1A-BCE5-D892E6FDD452}" type="presParOf" srcId="{20CC5AE0-690B-4524-AAD1-59BD5FEE2205}" destId="{68D41D21-3F5C-4447-A7A6-2FAB489DFBE8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E16D999-1E58-40EF-BC48-B8030A9FCFE7}" type="doc">
      <dgm:prSet loTypeId="urn:microsoft.com/office/officeart/2005/8/layout/radial4" loCatId="relationship" qsTypeId="urn:microsoft.com/office/officeart/2005/8/quickstyle/3d7" qsCatId="3D" csTypeId="urn:microsoft.com/office/officeart/2005/8/colors/accent1_2#52" csCatId="accent1" phldr="1"/>
      <dgm:spPr/>
      <dgm:t>
        <a:bodyPr/>
        <a:lstStyle/>
        <a:p>
          <a:endParaRPr lang="zh-CN" altLang="en-US"/>
        </a:p>
      </dgm:t>
    </dgm:pt>
    <dgm:pt modelId="{B45DFA7A-0A50-49B2-B69E-08479C5A2D28}">
      <dgm:prSet phldrT="[文本]"/>
      <dgm:spPr/>
      <dgm:t>
        <a:bodyPr/>
        <a:lstStyle/>
        <a:p>
          <a:r>
            <a:rPr lang="zh-CN" altLang="en-US" dirty="0" smtClean="0"/>
            <a:t>客户</a:t>
          </a:r>
          <a:endParaRPr lang="zh-CN" altLang="en-US" dirty="0"/>
        </a:p>
      </dgm:t>
    </dgm:pt>
    <dgm:pt modelId="{72F1D156-D01E-4CF5-8CDA-50CB966C3DF1}" type="parTrans" cxnId="{24493F03-5A7C-47A1-A5B0-2B6CCFAFF9AE}">
      <dgm:prSet/>
      <dgm:spPr/>
      <dgm:t>
        <a:bodyPr/>
        <a:lstStyle/>
        <a:p>
          <a:endParaRPr lang="zh-CN" altLang="en-US"/>
        </a:p>
      </dgm:t>
    </dgm:pt>
    <dgm:pt modelId="{0D523E6F-CAD4-4D0B-B0A2-63B1E684FE5E}" type="sibTrans" cxnId="{24493F03-5A7C-47A1-A5B0-2B6CCFAFF9AE}">
      <dgm:prSet/>
      <dgm:spPr/>
      <dgm:t>
        <a:bodyPr/>
        <a:lstStyle/>
        <a:p>
          <a:endParaRPr lang="zh-CN" altLang="en-US"/>
        </a:p>
      </dgm:t>
    </dgm:pt>
    <dgm:pt modelId="{72469522-9EFC-4B81-AD7D-ECB3037F3E37}">
      <dgm:prSet phldrT="[文本]"/>
      <dgm:spPr/>
      <dgm:t>
        <a:bodyPr/>
        <a:lstStyle/>
        <a:p>
          <a:r>
            <a:rPr lang="zh-CN" altLang="en-US" dirty="0" smtClean="0"/>
            <a:t>是否愿意接受共享应用的模型</a:t>
          </a:r>
          <a:endParaRPr lang="zh-CN" altLang="en-US" dirty="0"/>
        </a:p>
      </dgm:t>
    </dgm:pt>
    <dgm:pt modelId="{093B0065-D000-4D4D-8087-E96799F21600}" type="parTrans" cxnId="{6E2062C7-D634-4150-B74C-BDE23D11489A}">
      <dgm:prSet/>
      <dgm:spPr/>
      <dgm:t>
        <a:bodyPr/>
        <a:lstStyle/>
        <a:p>
          <a:endParaRPr lang="zh-CN" altLang="en-US"/>
        </a:p>
      </dgm:t>
    </dgm:pt>
    <dgm:pt modelId="{AB27955B-DA8D-4735-A45C-6CC952223D3F}" type="sibTrans" cxnId="{6E2062C7-D634-4150-B74C-BDE23D11489A}">
      <dgm:prSet/>
      <dgm:spPr/>
      <dgm:t>
        <a:bodyPr/>
        <a:lstStyle/>
        <a:p>
          <a:endParaRPr lang="zh-CN" altLang="en-US"/>
        </a:p>
      </dgm:t>
    </dgm:pt>
    <dgm:pt modelId="{A7BE70BC-4916-4398-B1C3-1EF3A5E5C520}">
      <dgm:prSet phldrT="[文本]"/>
      <dgm:spPr/>
      <dgm:t>
        <a:bodyPr/>
        <a:lstStyle/>
        <a:p>
          <a:r>
            <a:rPr lang="zh-CN" altLang="en-US" dirty="0" smtClean="0"/>
            <a:t>个性化需求是否强烈</a:t>
          </a:r>
          <a:endParaRPr lang="zh-CN" altLang="en-US" dirty="0"/>
        </a:p>
      </dgm:t>
    </dgm:pt>
    <dgm:pt modelId="{CC340908-557C-4617-B103-45CA218198A4}" type="parTrans" cxnId="{5FDF4B89-5D33-40E1-BD14-512F6E450650}">
      <dgm:prSet/>
      <dgm:spPr/>
      <dgm:t>
        <a:bodyPr/>
        <a:lstStyle/>
        <a:p>
          <a:endParaRPr lang="zh-CN" altLang="en-US"/>
        </a:p>
      </dgm:t>
    </dgm:pt>
    <dgm:pt modelId="{8DEB1ADE-0688-486B-8F7A-B21DA07EBC9F}" type="sibTrans" cxnId="{5FDF4B89-5D33-40E1-BD14-512F6E450650}">
      <dgm:prSet/>
      <dgm:spPr/>
      <dgm:t>
        <a:bodyPr/>
        <a:lstStyle/>
        <a:p>
          <a:endParaRPr lang="zh-CN" altLang="en-US"/>
        </a:p>
      </dgm:t>
    </dgm:pt>
    <dgm:pt modelId="{1569677B-1C18-4B5C-99A9-24BF3A8DCD5A}" type="pres">
      <dgm:prSet presAssocID="{9E16D999-1E58-40EF-BC48-B8030A9FCFE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0A557D2-F250-41E7-AEBF-A4379786C03C}" type="pres">
      <dgm:prSet presAssocID="{B45DFA7A-0A50-49B2-B69E-08479C5A2D28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1E6A9082-492F-43E6-9D60-D3C122A1BC12}" type="pres">
      <dgm:prSet presAssocID="{093B0065-D000-4D4D-8087-E96799F21600}" presName="parTrans" presStyleLbl="bgSibTrans2D1" presStyleIdx="0" presStyleCnt="2"/>
      <dgm:spPr/>
      <dgm:t>
        <a:bodyPr/>
        <a:lstStyle/>
        <a:p>
          <a:endParaRPr lang="zh-CN" altLang="en-US"/>
        </a:p>
      </dgm:t>
    </dgm:pt>
    <dgm:pt modelId="{31EDA79C-E7A2-4016-A56D-ED1D21B57F6F}" type="pres">
      <dgm:prSet presAssocID="{72469522-9EFC-4B81-AD7D-ECB3037F3E3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FB32C8-ED39-4485-9406-62F81803D4F7}" type="pres">
      <dgm:prSet presAssocID="{CC340908-557C-4617-B103-45CA218198A4}" presName="parTrans" presStyleLbl="bgSibTrans2D1" presStyleIdx="1" presStyleCnt="2"/>
      <dgm:spPr/>
      <dgm:t>
        <a:bodyPr/>
        <a:lstStyle/>
        <a:p>
          <a:endParaRPr lang="zh-CN" altLang="en-US"/>
        </a:p>
      </dgm:t>
    </dgm:pt>
    <dgm:pt modelId="{1D16AD0E-EB2F-4394-9FF6-93C3AF0E2529}" type="pres">
      <dgm:prSet presAssocID="{A7BE70BC-4916-4398-B1C3-1EF3A5E5C52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36A8278-47FC-4E27-924C-03F81A8FB7DF}" type="presOf" srcId="{9E16D999-1E58-40EF-BC48-B8030A9FCFE7}" destId="{1569677B-1C18-4B5C-99A9-24BF3A8DCD5A}" srcOrd="0" destOrd="0" presId="urn:microsoft.com/office/officeart/2005/8/layout/radial4"/>
    <dgm:cxn modelId="{6E2062C7-D634-4150-B74C-BDE23D11489A}" srcId="{B45DFA7A-0A50-49B2-B69E-08479C5A2D28}" destId="{72469522-9EFC-4B81-AD7D-ECB3037F3E37}" srcOrd="0" destOrd="0" parTransId="{093B0065-D000-4D4D-8087-E96799F21600}" sibTransId="{AB27955B-DA8D-4735-A45C-6CC952223D3F}"/>
    <dgm:cxn modelId="{7164530C-C828-4013-B1C0-9559DFBFCC3A}" type="presOf" srcId="{B45DFA7A-0A50-49B2-B69E-08479C5A2D28}" destId="{10A557D2-F250-41E7-AEBF-A4379786C03C}" srcOrd="0" destOrd="0" presId="urn:microsoft.com/office/officeart/2005/8/layout/radial4"/>
    <dgm:cxn modelId="{24493F03-5A7C-47A1-A5B0-2B6CCFAFF9AE}" srcId="{9E16D999-1E58-40EF-BC48-B8030A9FCFE7}" destId="{B45DFA7A-0A50-49B2-B69E-08479C5A2D28}" srcOrd="0" destOrd="0" parTransId="{72F1D156-D01E-4CF5-8CDA-50CB966C3DF1}" sibTransId="{0D523E6F-CAD4-4D0B-B0A2-63B1E684FE5E}"/>
    <dgm:cxn modelId="{770CD86D-DFDB-4EFB-96C7-58E75DCF6109}" type="presOf" srcId="{093B0065-D000-4D4D-8087-E96799F21600}" destId="{1E6A9082-492F-43E6-9D60-D3C122A1BC12}" srcOrd="0" destOrd="0" presId="urn:microsoft.com/office/officeart/2005/8/layout/radial4"/>
    <dgm:cxn modelId="{0A8C9228-877D-465D-86F0-EDA9A50ACCC6}" type="presOf" srcId="{CC340908-557C-4617-B103-45CA218198A4}" destId="{DDFB32C8-ED39-4485-9406-62F81803D4F7}" srcOrd="0" destOrd="0" presId="urn:microsoft.com/office/officeart/2005/8/layout/radial4"/>
    <dgm:cxn modelId="{B2749806-BB4D-4AA8-89A2-971D7B6257A0}" type="presOf" srcId="{A7BE70BC-4916-4398-B1C3-1EF3A5E5C520}" destId="{1D16AD0E-EB2F-4394-9FF6-93C3AF0E2529}" srcOrd="0" destOrd="0" presId="urn:microsoft.com/office/officeart/2005/8/layout/radial4"/>
    <dgm:cxn modelId="{5FDF4B89-5D33-40E1-BD14-512F6E450650}" srcId="{B45DFA7A-0A50-49B2-B69E-08479C5A2D28}" destId="{A7BE70BC-4916-4398-B1C3-1EF3A5E5C520}" srcOrd="1" destOrd="0" parTransId="{CC340908-557C-4617-B103-45CA218198A4}" sibTransId="{8DEB1ADE-0688-486B-8F7A-B21DA07EBC9F}"/>
    <dgm:cxn modelId="{470B3856-F4E1-4A05-BA7B-458278440C85}" type="presOf" srcId="{72469522-9EFC-4B81-AD7D-ECB3037F3E37}" destId="{31EDA79C-E7A2-4016-A56D-ED1D21B57F6F}" srcOrd="0" destOrd="0" presId="urn:microsoft.com/office/officeart/2005/8/layout/radial4"/>
    <dgm:cxn modelId="{5E95C795-A251-4DAE-9BD3-F02A8A857ADC}" type="presParOf" srcId="{1569677B-1C18-4B5C-99A9-24BF3A8DCD5A}" destId="{10A557D2-F250-41E7-AEBF-A4379786C03C}" srcOrd="0" destOrd="0" presId="urn:microsoft.com/office/officeart/2005/8/layout/radial4"/>
    <dgm:cxn modelId="{D39CE188-40D3-40C2-9667-C189844997F9}" type="presParOf" srcId="{1569677B-1C18-4B5C-99A9-24BF3A8DCD5A}" destId="{1E6A9082-492F-43E6-9D60-D3C122A1BC12}" srcOrd="1" destOrd="0" presId="urn:microsoft.com/office/officeart/2005/8/layout/radial4"/>
    <dgm:cxn modelId="{7C22B9F1-57AF-41F0-9D7B-24E8487ADADC}" type="presParOf" srcId="{1569677B-1C18-4B5C-99A9-24BF3A8DCD5A}" destId="{31EDA79C-E7A2-4016-A56D-ED1D21B57F6F}" srcOrd="2" destOrd="0" presId="urn:microsoft.com/office/officeart/2005/8/layout/radial4"/>
    <dgm:cxn modelId="{8109B105-4B0D-45B5-9EF8-82AEA9798227}" type="presParOf" srcId="{1569677B-1C18-4B5C-99A9-24BF3A8DCD5A}" destId="{DDFB32C8-ED39-4485-9406-62F81803D4F7}" srcOrd="3" destOrd="0" presId="urn:microsoft.com/office/officeart/2005/8/layout/radial4"/>
    <dgm:cxn modelId="{76728F90-5723-4364-B7B8-8B25AFD43F92}" type="presParOf" srcId="{1569677B-1C18-4B5C-99A9-24BF3A8DCD5A}" destId="{1D16AD0E-EB2F-4394-9FF6-93C3AF0E2529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EC641BA-DCF3-4675-8249-58CD5D2A8C47}" type="doc">
      <dgm:prSet loTypeId="urn:microsoft.com/office/officeart/2005/8/layout/process3" loCatId="process" qsTypeId="urn:microsoft.com/office/officeart/2005/8/quickstyle/simple2" qsCatId="simple" csTypeId="urn:microsoft.com/office/officeart/2005/8/colors/accent1_2#53" csCatId="accent1" phldr="1"/>
      <dgm:spPr/>
      <dgm:t>
        <a:bodyPr/>
        <a:lstStyle/>
        <a:p>
          <a:endParaRPr lang="zh-CN" altLang="en-US"/>
        </a:p>
      </dgm:t>
    </dgm:pt>
    <dgm:pt modelId="{CBFF237D-6199-45EF-B9F1-FA6D02332957}">
      <dgm:prSet phldrT="[文本]"/>
      <dgm:spPr/>
      <dgm:t>
        <a:bodyPr/>
        <a:lstStyle/>
        <a:p>
          <a:r>
            <a:rPr lang="zh-CN" altLang="en-US" dirty="0" smtClean="0"/>
            <a:t>实现多组合架构</a:t>
          </a:r>
          <a:endParaRPr lang="zh-CN" altLang="en-US" dirty="0"/>
        </a:p>
      </dgm:t>
    </dgm:pt>
    <dgm:pt modelId="{4F8D614B-7CE7-4382-A3BA-D5689E349AEA}" type="parTrans" cxnId="{DEC6976A-3254-410B-AAA2-267BF99BB844}">
      <dgm:prSet/>
      <dgm:spPr/>
      <dgm:t>
        <a:bodyPr/>
        <a:lstStyle/>
        <a:p>
          <a:endParaRPr lang="zh-CN" altLang="en-US"/>
        </a:p>
      </dgm:t>
    </dgm:pt>
    <dgm:pt modelId="{5B9AB8BB-25FC-41E6-92B1-DE5C8BF73349}" type="sibTrans" cxnId="{DEC6976A-3254-410B-AAA2-267BF99BB844}">
      <dgm:prSet/>
      <dgm:spPr/>
      <dgm:t>
        <a:bodyPr/>
        <a:lstStyle/>
        <a:p>
          <a:endParaRPr lang="zh-CN" altLang="en-US"/>
        </a:p>
      </dgm:t>
    </dgm:pt>
    <dgm:pt modelId="{9DE0B009-A39B-4496-8C79-5A1DFAF1ECAE}">
      <dgm:prSet phldrT="[文本]"/>
      <dgm:spPr/>
      <dgm:t>
        <a:bodyPr/>
        <a:lstStyle/>
        <a:p>
          <a:r>
            <a:rPr lang="en-US" altLang="zh-CN" dirty="0" err="1" smtClean="0"/>
            <a:t>SaaS</a:t>
          </a:r>
          <a:r>
            <a:rPr lang="zh-CN" altLang="en-US" dirty="0" smtClean="0"/>
            <a:t>的基本特性</a:t>
          </a:r>
          <a:endParaRPr lang="zh-CN" altLang="en-US" dirty="0"/>
        </a:p>
      </dgm:t>
    </dgm:pt>
    <dgm:pt modelId="{28483548-AC1E-408D-A66E-432BA0D50A2B}" type="parTrans" cxnId="{D98C8D95-8130-4D00-9F1F-0B3EDEF6D198}">
      <dgm:prSet/>
      <dgm:spPr/>
      <dgm:t>
        <a:bodyPr/>
        <a:lstStyle/>
        <a:p>
          <a:endParaRPr lang="zh-CN" altLang="en-US"/>
        </a:p>
      </dgm:t>
    </dgm:pt>
    <dgm:pt modelId="{9A04EDE3-0F2B-4B3E-9BD1-351831A0BF92}" type="sibTrans" cxnId="{D98C8D95-8130-4D00-9F1F-0B3EDEF6D198}">
      <dgm:prSet/>
      <dgm:spPr/>
      <dgm:t>
        <a:bodyPr/>
        <a:lstStyle/>
        <a:p>
          <a:endParaRPr lang="zh-CN" altLang="en-US"/>
        </a:p>
      </dgm:t>
    </dgm:pt>
    <dgm:pt modelId="{115FF31E-1429-4C41-AB49-6A036CB5E7AC}">
      <dgm:prSet phldrT="[文本]"/>
      <dgm:spPr/>
      <dgm:t>
        <a:bodyPr/>
        <a:lstStyle/>
        <a:p>
          <a:r>
            <a:rPr lang="zh-CN" altLang="en-US" dirty="0" smtClean="0"/>
            <a:t>实现多租户架构的高性能</a:t>
          </a:r>
          <a:endParaRPr lang="zh-CN" altLang="en-US" dirty="0"/>
        </a:p>
      </dgm:t>
    </dgm:pt>
    <dgm:pt modelId="{ADE6D922-92A4-4EF6-8572-3CCCB32D82B6}" type="parTrans" cxnId="{0452EFEC-4D54-4DC0-B848-A08B1C68D479}">
      <dgm:prSet/>
      <dgm:spPr/>
      <dgm:t>
        <a:bodyPr/>
        <a:lstStyle/>
        <a:p>
          <a:endParaRPr lang="zh-CN" altLang="en-US"/>
        </a:p>
      </dgm:t>
    </dgm:pt>
    <dgm:pt modelId="{5133916E-F87E-433A-AB04-4AB5F2B92E1A}" type="sibTrans" cxnId="{0452EFEC-4D54-4DC0-B848-A08B1C68D479}">
      <dgm:prSet/>
      <dgm:spPr/>
      <dgm:t>
        <a:bodyPr/>
        <a:lstStyle/>
        <a:p>
          <a:endParaRPr lang="zh-CN" altLang="en-US"/>
        </a:p>
      </dgm:t>
    </dgm:pt>
    <dgm:pt modelId="{DE6C4AA5-1AA5-47B1-B914-1D665257538C}">
      <dgm:prSet phldrT="[文本]"/>
      <dgm:spPr/>
      <dgm:t>
        <a:bodyPr/>
        <a:lstStyle/>
        <a:p>
          <a:r>
            <a:rPr lang="zh-CN" altLang="en-US" dirty="0" smtClean="0"/>
            <a:t>实现可配置</a:t>
          </a:r>
          <a:endParaRPr lang="zh-CN" altLang="en-US" dirty="0"/>
        </a:p>
      </dgm:t>
    </dgm:pt>
    <dgm:pt modelId="{139401D0-8316-4CB5-9B9A-DDD96A10CBF0}" type="parTrans" cxnId="{35581357-CAB5-4AE2-AD1C-7E67FA01C82C}">
      <dgm:prSet/>
      <dgm:spPr/>
      <dgm:t>
        <a:bodyPr/>
        <a:lstStyle/>
        <a:p>
          <a:endParaRPr lang="zh-CN" altLang="en-US"/>
        </a:p>
      </dgm:t>
    </dgm:pt>
    <dgm:pt modelId="{99A1C628-D242-4554-9D23-79F802A3513C}" type="sibTrans" cxnId="{35581357-CAB5-4AE2-AD1C-7E67FA01C82C}">
      <dgm:prSet/>
      <dgm:spPr/>
      <dgm:t>
        <a:bodyPr/>
        <a:lstStyle/>
        <a:p>
          <a:endParaRPr lang="zh-CN" altLang="en-US"/>
        </a:p>
      </dgm:t>
    </dgm:pt>
    <dgm:pt modelId="{CFE23F51-2F02-449A-B175-AE479B72E92D}">
      <dgm:prSet phldrT="[文本]"/>
      <dgm:spPr/>
      <dgm:t>
        <a:bodyPr/>
        <a:lstStyle/>
        <a:p>
          <a:r>
            <a:rPr lang="zh-CN" altLang="en-US" dirty="0" smtClean="0"/>
            <a:t>客户的需求</a:t>
          </a:r>
          <a:endParaRPr lang="zh-CN" altLang="en-US" dirty="0"/>
        </a:p>
      </dgm:t>
    </dgm:pt>
    <dgm:pt modelId="{2271ED23-2F0E-48EE-A1E2-46D1867F4337}" type="parTrans" cxnId="{EA30241E-A887-4961-A8C8-D824F1F33226}">
      <dgm:prSet/>
      <dgm:spPr/>
      <dgm:t>
        <a:bodyPr/>
        <a:lstStyle/>
        <a:p>
          <a:endParaRPr lang="zh-CN" altLang="en-US"/>
        </a:p>
      </dgm:t>
    </dgm:pt>
    <dgm:pt modelId="{A69CFFF7-44CA-453D-B8D5-09FE504A35C7}" type="sibTrans" cxnId="{EA30241E-A887-4961-A8C8-D824F1F33226}">
      <dgm:prSet/>
      <dgm:spPr/>
      <dgm:t>
        <a:bodyPr/>
        <a:lstStyle/>
        <a:p>
          <a:endParaRPr lang="zh-CN" altLang="en-US"/>
        </a:p>
      </dgm:t>
    </dgm:pt>
    <dgm:pt modelId="{6DB589F6-852A-4208-AA0B-1C7E9E476098}">
      <dgm:prSet phldrT="[文本]"/>
      <dgm:spPr/>
      <dgm:t>
        <a:bodyPr/>
        <a:lstStyle/>
        <a:p>
          <a:r>
            <a:rPr lang="en-US" altLang="zh-CN" dirty="0" err="1" smtClean="0"/>
            <a:t>SaaS</a:t>
          </a:r>
          <a:r>
            <a:rPr lang="zh-CN" altLang="en-US" dirty="0" smtClean="0"/>
            <a:t>规模效应的基本要素</a:t>
          </a:r>
          <a:endParaRPr lang="zh-CN" altLang="en-US" dirty="0"/>
        </a:p>
      </dgm:t>
    </dgm:pt>
    <dgm:pt modelId="{968A1BF7-BC1D-41C1-A7DB-F3975933F95D}" type="parTrans" cxnId="{424A2D60-4A4A-42B6-AFC7-AC6991F46913}">
      <dgm:prSet/>
      <dgm:spPr/>
      <dgm:t>
        <a:bodyPr/>
        <a:lstStyle/>
        <a:p>
          <a:endParaRPr lang="zh-CN" altLang="en-US"/>
        </a:p>
      </dgm:t>
    </dgm:pt>
    <dgm:pt modelId="{06F43067-CCE6-461F-B850-D015DEC951D2}" type="sibTrans" cxnId="{424A2D60-4A4A-42B6-AFC7-AC6991F46913}">
      <dgm:prSet/>
      <dgm:spPr/>
      <dgm:t>
        <a:bodyPr/>
        <a:lstStyle/>
        <a:p>
          <a:endParaRPr lang="zh-CN" altLang="en-US"/>
        </a:p>
      </dgm:t>
    </dgm:pt>
    <dgm:pt modelId="{502172D0-54A4-4C3D-BA2B-5106761F45B2}">
      <dgm:prSet phldrT="[文本]"/>
      <dgm:spPr/>
      <dgm:t>
        <a:bodyPr/>
        <a:lstStyle/>
        <a:p>
          <a:r>
            <a:rPr lang="zh-CN" altLang="en-US" dirty="0" smtClean="0"/>
            <a:t>对于客户体验和降低成本至关重要</a:t>
          </a:r>
          <a:endParaRPr lang="zh-CN" altLang="en-US" dirty="0"/>
        </a:p>
      </dgm:t>
    </dgm:pt>
    <dgm:pt modelId="{634FECE1-092B-464E-B245-9D531BAF4861}" type="parTrans" cxnId="{CE4472CF-710C-42D5-98D3-F8EF58219801}">
      <dgm:prSet/>
      <dgm:spPr/>
      <dgm:t>
        <a:bodyPr/>
        <a:lstStyle/>
        <a:p>
          <a:endParaRPr lang="zh-CN" altLang="en-US"/>
        </a:p>
      </dgm:t>
    </dgm:pt>
    <dgm:pt modelId="{68C9FE57-0695-4459-BC98-F6583F73F551}" type="sibTrans" cxnId="{CE4472CF-710C-42D5-98D3-F8EF58219801}">
      <dgm:prSet/>
      <dgm:spPr/>
      <dgm:t>
        <a:bodyPr/>
        <a:lstStyle/>
        <a:p>
          <a:endParaRPr lang="zh-CN" altLang="en-US"/>
        </a:p>
      </dgm:t>
    </dgm:pt>
    <dgm:pt modelId="{F651B115-FD9D-4FCD-879C-E88E38219CF5}">
      <dgm:prSet phldrT="[文本]"/>
      <dgm:spPr/>
      <dgm:t>
        <a:bodyPr/>
        <a:lstStyle/>
        <a:p>
          <a:r>
            <a:rPr lang="zh-CN" altLang="en-US" dirty="0" smtClean="0"/>
            <a:t>提升系统客户容量</a:t>
          </a:r>
          <a:r>
            <a:rPr lang="en-US" altLang="zh-CN" dirty="0" smtClean="0"/>
            <a:t>/</a:t>
          </a:r>
          <a:r>
            <a:rPr lang="zh-CN" altLang="en-US" dirty="0" smtClean="0"/>
            <a:t>规模的最主要方法</a:t>
          </a:r>
          <a:endParaRPr lang="zh-CN" altLang="en-US" dirty="0"/>
        </a:p>
      </dgm:t>
    </dgm:pt>
    <dgm:pt modelId="{4034F894-9A79-4902-88C0-A2DE3976EBDE}" type="parTrans" cxnId="{671C4C41-FEBC-4BF3-B51F-52EC510CEAC1}">
      <dgm:prSet/>
      <dgm:spPr/>
      <dgm:t>
        <a:bodyPr/>
        <a:lstStyle/>
        <a:p>
          <a:endParaRPr lang="zh-CN" altLang="en-US"/>
        </a:p>
      </dgm:t>
    </dgm:pt>
    <dgm:pt modelId="{50946E73-EFA6-47FA-BE67-0C7CCD9D26C3}" type="sibTrans" cxnId="{671C4C41-FEBC-4BF3-B51F-52EC510CEAC1}">
      <dgm:prSet/>
      <dgm:spPr/>
      <dgm:t>
        <a:bodyPr/>
        <a:lstStyle/>
        <a:p>
          <a:endParaRPr lang="zh-CN" altLang="en-US"/>
        </a:p>
      </dgm:t>
    </dgm:pt>
    <dgm:pt modelId="{3438DD42-96CB-46AA-A40A-62F1A7E9DF3F}">
      <dgm:prSet phldrT="[文本]"/>
      <dgm:spPr/>
      <dgm:t>
        <a:bodyPr/>
        <a:lstStyle/>
        <a:p>
          <a:r>
            <a:rPr lang="zh-CN" altLang="en-US" dirty="0" smtClean="0"/>
            <a:t>可配置性与系统复杂度的平衡</a:t>
          </a:r>
          <a:endParaRPr lang="zh-CN" altLang="en-US" dirty="0"/>
        </a:p>
      </dgm:t>
    </dgm:pt>
    <dgm:pt modelId="{4AB325AE-287D-4345-BE06-6B6B85673355}" type="parTrans" cxnId="{16498F63-663C-4E59-946F-C18E0681AB72}">
      <dgm:prSet/>
      <dgm:spPr/>
      <dgm:t>
        <a:bodyPr/>
        <a:lstStyle/>
        <a:p>
          <a:endParaRPr lang="zh-CN" altLang="en-US"/>
        </a:p>
      </dgm:t>
    </dgm:pt>
    <dgm:pt modelId="{03B64809-0D08-4BED-9961-91E642208212}" type="sibTrans" cxnId="{16498F63-663C-4E59-946F-C18E0681AB72}">
      <dgm:prSet/>
      <dgm:spPr/>
      <dgm:t>
        <a:bodyPr/>
        <a:lstStyle/>
        <a:p>
          <a:endParaRPr lang="zh-CN" altLang="en-US"/>
        </a:p>
      </dgm:t>
    </dgm:pt>
    <dgm:pt modelId="{01B049ED-F38A-4442-A5C0-F95E08B85C3E}">
      <dgm:prSet phldrT="[文本]"/>
      <dgm:spPr/>
      <dgm:t>
        <a:bodyPr/>
        <a:lstStyle/>
        <a:p>
          <a:r>
            <a:rPr lang="zh-CN" altLang="en-US" dirty="0" smtClean="0"/>
            <a:t>实现伸缩性</a:t>
          </a:r>
          <a:endParaRPr lang="zh-CN" altLang="en-US" dirty="0"/>
        </a:p>
      </dgm:t>
    </dgm:pt>
    <dgm:pt modelId="{169CE253-6F18-4087-BBF4-AED7586FC121}" type="parTrans" cxnId="{56310D1B-E9C9-4E81-9B27-799BB0378011}">
      <dgm:prSet/>
      <dgm:spPr/>
      <dgm:t>
        <a:bodyPr/>
        <a:lstStyle/>
        <a:p>
          <a:endParaRPr lang="zh-CN" altLang="en-US"/>
        </a:p>
      </dgm:t>
    </dgm:pt>
    <dgm:pt modelId="{65ACC7ED-CEB1-4882-9F5E-F71D84D0F578}" type="sibTrans" cxnId="{56310D1B-E9C9-4E81-9B27-799BB0378011}">
      <dgm:prSet/>
      <dgm:spPr/>
      <dgm:t>
        <a:bodyPr/>
        <a:lstStyle/>
        <a:p>
          <a:endParaRPr lang="zh-CN" altLang="en-US"/>
        </a:p>
      </dgm:t>
    </dgm:pt>
    <dgm:pt modelId="{170C7BAC-0AF2-466C-A2D6-B4798A7439D7}">
      <dgm:prSet phldrT="[文本]"/>
      <dgm:spPr/>
      <dgm:t>
        <a:bodyPr/>
        <a:lstStyle/>
        <a:p>
          <a:r>
            <a:rPr lang="zh-CN" altLang="en-US" dirty="0" smtClean="0"/>
            <a:t>应用伸缩性、数据库伸缩性</a:t>
          </a:r>
          <a:endParaRPr lang="zh-CN" altLang="en-US" dirty="0"/>
        </a:p>
      </dgm:t>
    </dgm:pt>
    <dgm:pt modelId="{2234300C-AE3F-4B1F-BE27-04018C361E6C}" type="parTrans" cxnId="{5D56E4EB-7676-45F6-A398-931A85A426F8}">
      <dgm:prSet/>
      <dgm:spPr/>
      <dgm:t>
        <a:bodyPr/>
        <a:lstStyle/>
        <a:p>
          <a:endParaRPr lang="zh-CN" altLang="en-US"/>
        </a:p>
      </dgm:t>
    </dgm:pt>
    <dgm:pt modelId="{9841B8CF-0109-46ED-810C-E44D5D9FDF20}" type="sibTrans" cxnId="{5D56E4EB-7676-45F6-A398-931A85A426F8}">
      <dgm:prSet/>
      <dgm:spPr/>
      <dgm:t>
        <a:bodyPr/>
        <a:lstStyle/>
        <a:p>
          <a:endParaRPr lang="zh-CN" altLang="en-US"/>
        </a:p>
      </dgm:t>
    </dgm:pt>
    <dgm:pt modelId="{08BA3893-0FE6-4884-8DFF-DA82C09B4E85}">
      <dgm:prSet phldrT="[文本]"/>
      <dgm:spPr/>
      <dgm:t>
        <a:bodyPr/>
        <a:lstStyle/>
        <a:p>
          <a:r>
            <a:rPr lang="zh-CN" altLang="en-US" dirty="0" smtClean="0"/>
            <a:t>基于根据目前系统容量与未来一定时期内的期望达到的系统容量</a:t>
          </a:r>
          <a:endParaRPr lang="zh-CN" altLang="en-US" dirty="0"/>
        </a:p>
      </dgm:t>
    </dgm:pt>
    <dgm:pt modelId="{257A0355-8F47-4B50-A3A3-E44806C4B695}" type="parTrans" cxnId="{92B5069F-F49B-4397-99B6-BF28013C07E2}">
      <dgm:prSet/>
      <dgm:spPr/>
      <dgm:t>
        <a:bodyPr/>
        <a:lstStyle/>
        <a:p>
          <a:endParaRPr lang="zh-CN" altLang="en-US"/>
        </a:p>
      </dgm:t>
    </dgm:pt>
    <dgm:pt modelId="{C8F0B583-F91B-4B10-ABAF-BB4DA4ACD0F1}" type="sibTrans" cxnId="{92B5069F-F49B-4397-99B6-BF28013C07E2}">
      <dgm:prSet/>
      <dgm:spPr/>
      <dgm:t>
        <a:bodyPr/>
        <a:lstStyle/>
        <a:p>
          <a:endParaRPr lang="zh-CN" altLang="en-US"/>
        </a:p>
      </dgm:t>
    </dgm:pt>
    <dgm:pt modelId="{A82BAC7A-1885-4442-AD45-A37EFECCB293}" type="pres">
      <dgm:prSet presAssocID="{0EC641BA-DCF3-4675-8249-58CD5D2A8C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D3B6879-4C0E-47DE-B407-E4E9ED45D2D0}" type="pres">
      <dgm:prSet presAssocID="{CBFF237D-6199-45EF-B9F1-FA6D02332957}" presName="composite" presStyleCnt="0"/>
      <dgm:spPr/>
    </dgm:pt>
    <dgm:pt modelId="{0789FDAC-74D4-49C5-B69F-C97E3E95EF57}" type="pres">
      <dgm:prSet presAssocID="{CBFF237D-6199-45EF-B9F1-FA6D02332957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75A165-E3E3-46B1-AC75-AAC948791CCD}" type="pres">
      <dgm:prSet presAssocID="{CBFF237D-6199-45EF-B9F1-FA6D02332957}" presName="parSh" presStyleLbl="node1" presStyleIdx="0" presStyleCnt="4"/>
      <dgm:spPr/>
      <dgm:t>
        <a:bodyPr/>
        <a:lstStyle/>
        <a:p>
          <a:endParaRPr lang="zh-CN" altLang="en-US"/>
        </a:p>
      </dgm:t>
    </dgm:pt>
    <dgm:pt modelId="{552A54C9-96D4-4227-88C5-7F2AE1A17AF5}" type="pres">
      <dgm:prSet presAssocID="{CBFF237D-6199-45EF-B9F1-FA6D02332957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6D8D35-A31C-481F-B030-77FD14FF917D}" type="pres">
      <dgm:prSet presAssocID="{5B9AB8BB-25FC-41E6-92B1-DE5C8BF73349}" presName="sibTrans" presStyleLbl="sibTrans2D1" presStyleIdx="0" presStyleCnt="3"/>
      <dgm:spPr/>
      <dgm:t>
        <a:bodyPr/>
        <a:lstStyle/>
        <a:p>
          <a:endParaRPr lang="zh-CN" altLang="en-US"/>
        </a:p>
      </dgm:t>
    </dgm:pt>
    <dgm:pt modelId="{F5490C57-FFBE-46EB-B991-B9EAC44AE2C5}" type="pres">
      <dgm:prSet presAssocID="{5B9AB8BB-25FC-41E6-92B1-DE5C8BF73349}" presName="connTx" presStyleLbl="sibTrans2D1" presStyleIdx="0" presStyleCnt="3"/>
      <dgm:spPr/>
      <dgm:t>
        <a:bodyPr/>
        <a:lstStyle/>
        <a:p>
          <a:endParaRPr lang="zh-CN" altLang="en-US"/>
        </a:p>
      </dgm:t>
    </dgm:pt>
    <dgm:pt modelId="{0DF4C662-E4F0-46C4-8BBB-755C307C212C}" type="pres">
      <dgm:prSet presAssocID="{115FF31E-1429-4C41-AB49-6A036CB5E7AC}" presName="composite" presStyleCnt="0"/>
      <dgm:spPr/>
    </dgm:pt>
    <dgm:pt modelId="{330B3258-B32B-4084-916C-C40CA4BFC8DB}" type="pres">
      <dgm:prSet presAssocID="{115FF31E-1429-4C41-AB49-6A036CB5E7AC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DC44A9F-4BDF-4C18-83AF-B973446BAF2E}" type="pres">
      <dgm:prSet presAssocID="{115FF31E-1429-4C41-AB49-6A036CB5E7AC}" presName="parSh" presStyleLbl="node1" presStyleIdx="1" presStyleCnt="4"/>
      <dgm:spPr/>
      <dgm:t>
        <a:bodyPr/>
        <a:lstStyle/>
        <a:p>
          <a:endParaRPr lang="zh-CN" altLang="en-US"/>
        </a:p>
      </dgm:t>
    </dgm:pt>
    <dgm:pt modelId="{9F02E3D9-764C-4B71-9532-A1F22746484E}" type="pres">
      <dgm:prSet presAssocID="{115FF31E-1429-4C41-AB49-6A036CB5E7AC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A2C7B4-4155-455F-9577-2B9F4B30F82A}" type="pres">
      <dgm:prSet presAssocID="{5133916E-F87E-433A-AB04-4AB5F2B92E1A}" presName="sibTrans" presStyleLbl="sibTrans2D1" presStyleIdx="1" presStyleCnt="3"/>
      <dgm:spPr/>
      <dgm:t>
        <a:bodyPr/>
        <a:lstStyle/>
        <a:p>
          <a:endParaRPr lang="zh-CN" altLang="en-US"/>
        </a:p>
      </dgm:t>
    </dgm:pt>
    <dgm:pt modelId="{35594411-8F39-42B8-B18A-D91A06ABF2AD}" type="pres">
      <dgm:prSet presAssocID="{5133916E-F87E-433A-AB04-4AB5F2B92E1A}" presName="connTx" presStyleLbl="sibTrans2D1" presStyleIdx="1" presStyleCnt="3"/>
      <dgm:spPr/>
      <dgm:t>
        <a:bodyPr/>
        <a:lstStyle/>
        <a:p>
          <a:endParaRPr lang="zh-CN" altLang="en-US"/>
        </a:p>
      </dgm:t>
    </dgm:pt>
    <dgm:pt modelId="{0EFAD4A0-920E-4CF9-A690-D9BDAB36D45B}" type="pres">
      <dgm:prSet presAssocID="{DE6C4AA5-1AA5-47B1-B914-1D665257538C}" presName="composite" presStyleCnt="0"/>
      <dgm:spPr/>
    </dgm:pt>
    <dgm:pt modelId="{6081BBC7-97D4-4194-AD41-2D073561DB25}" type="pres">
      <dgm:prSet presAssocID="{DE6C4AA5-1AA5-47B1-B914-1D665257538C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5497CF7-525C-48C6-A048-9FA8237AA5A5}" type="pres">
      <dgm:prSet presAssocID="{DE6C4AA5-1AA5-47B1-B914-1D665257538C}" presName="parSh" presStyleLbl="node1" presStyleIdx="2" presStyleCnt="4"/>
      <dgm:spPr/>
      <dgm:t>
        <a:bodyPr/>
        <a:lstStyle/>
        <a:p>
          <a:endParaRPr lang="zh-CN" altLang="en-US"/>
        </a:p>
      </dgm:t>
    </dgm:pt>
    <dgm:pt modelId="{C62D157B-E373-4D5E-8BFA-BF01F7B9B16B}" type="pres">
      <dgm:prSet presAssocID="{DE6C4AA5-1AA5-47B1-B914-1D665257538C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4C972B-A8C0-4BC7-A17A-22E823218387}" type="pres">
      <dgm:prSet presAssocID="{99A1C628-D242-4554-9D23-79F802A3513C}" presName="sibTrans" presStyleLbl="sibTrans2D1" presStyleIdx="2" presStyleCnt="3"/>
      <dgm:spPr/>
      <dgm:t>
        <a:bodyPr/>
        <a:lstStyle/>
        <a:p>
          <a:endParaRPr lang="zh-CN" altLang="en-US"/>
        </a:p>
      </dgm:t>
    </dgm:pt>
    <dgm:pt modelId="{632A922C-6703-4B1C-9531-1E342C7E97BC}" type="pres">
      <dgm:prSet presAssocID="{99A1C628-D242-4554-9D23-79F802A3513C}" presName="connTx" presStyleLbl="sibTrans2D1" presStyleIdx="2" presStyleCnt="3"/>
      <dgm:spPr/>
      <dgm:t>
        <a:bodyPr/>
        <a:lstStyle/>
        <a:p>
          <a:endParaRPr lang="zh-CN" altLang="en-US"/>
        </a:p>
      </dgm:t>
    </dgm:pt>
    <dgm:pt modelId="{165564BD-61F3-4324-9687-497965F620DA}" type="pres">
      <dgm:prSet presAssocID="{01B049ED-F38A-4442-A5C0-F95E08B85C3E}" presName="composite" presStyleCnt="0"/>
      <dgm:spPr/>
    </dgm:pt>
    <dgm:pt modelId="{BA50AFAA-60C6-453E-A254-233AC8C36EAF}" type="pres">
      <dgm:prSet presAssocID="{01B049ED-F38A-4442-A5C0-F95E08B85C3E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35A8F53-49C0-4A97-92D9-7C9C6B32C4B9}" type="pres">
      <dgm:prSet presAssocID="{01B049ED-F38A-4442-A5C0-F95E08B85C3E}" presName="parSh" presStyleLbl="node1" presStyleIdx="3" presStyleCnt="4"/>
      <dgm:spPr/>
      <dgm:t>
        <a:bodyPr/>
        <a:lstStyle/>
        <a:p>
          <a:endParaRPr lang="zh-CN" altLang="en-US"/>
        </a:p>
      </dgm:t>
    </dgm:pt>
    <dgm:pt modelId="{F0F7872D-29AD-4AFB-8EC1-C11ABFCBFA8C}" type="pres">
      <dgm:prSet presAssocID="{01B049ED-F38A-4442-A5C0-F95E08B85C3E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EC6976A-3254-410B-AAA2-267BF99BB844}" srcId="{0EC641BA-DCF3-4675-8249-58CD5D2A8C47}" destId="{CBFF237D-6199-45EF-B9F1-FA6D02332957}" srcOrd="0" destOrd="0" parTransId="{4F8D614B-7CE7-4382-A3BA-D5689E349AEA}" sibTransId="{5B9AB8BB-25FC-41E6-92B1-DE5C8BF73349}"/>
    <dgm:cxn modelId="{56310D1B-E9C9-4E81-9B27-799BB0378011}" srcId="{0EC641BA-DCF3-4675-8249-58CD5D2A8C47}" destId="{01B049ED-F38A-4442-A5C0-F95E08B85C3E}" srcOrd="3" destOrd="0" parTransId="{169CE253-6F18-4087-BBF4-AED7586FC121}" sibTransId="{65ACC7ED-CEB1-4882-9F5E-F71D84D0F578}"/>
    <dgm:cxn modelId="{1DD4BAD2-A342-4431-9BD3-8C6A2E5AF974}" type="presOf" srcId="{08BA3893-0FE6-4884-8DFF-DA82C09B4E85}" destId="{F0F7872D-29AD-4AFB-8EC1-C11ABFCBFA8C}" srcOrd="0" destOrd="1" presId="urn:microsoft.com/office/officeart/2005/8/layout/process3"/>
    <dgm:cxn modelId="{574F7FE4-AFFF-41C4-AD9C-C76FDB888273}" type="presOf" srcId="{5133916E-F87E-433A-AB04-4AB5F2B92E1A}" destId="{35594411-8F39-42B8-B18A-D91A06ABF2AD}" srcOrd="1" destOrd="0" presId="urn:microsoft.com/office/officeart/2005/8/layout/process3"/>
    <dgm:cxn modelId="{16498F63-663C-4E59-946F-C18E0681AB72}" srcId="{DE6C4AA5-1AA5-47B1-B914-1D665257538C}" destId="{3438DD42-96CB-46AA-A40A-62F1A7E9DF3F}" srcOrd="1" destOrd="0" parTransId="{4AB325AE-287D-4345-BE06-6B6B85673355}" sibTransId="{03B64809-0D08-4BED-9961-91E642208212}"/>
    <dgm:cxn modelId="{6BAE6058-AD23-4A50-9A2A-EE155BCA82D8}" type="presOf" srcId="{DE6C4AA5-1AA5-47B1-B914-1D665257538C}" destId="{6081BBC7-97D4-4194-AD41-2D073561DB25}" srcOrd="0" destOrd="0" presId="urn:microsoft.com/office/officeart/2005/8/layout/process3"/>
    <dgm:cxn modelId="{CA249F16-9AA7-4F64-B244-BC45E1E4D763}" type="presOf" srcId="{5B9AB8BB-25FC-41E6-92B1-DE5C8BF73349}" destId="{996D8D35-A31C-481F-B030-77FD14FF917D}" srcOrd="0" destOrd="0" presId="urn:microsoft.com/office/officeart/2005/8/layout/process3"/>
    <dgm:cxn modelId="{D98C8D95-8130-4D00-9F1F-0B3EDEF6D198}" srcId="{CBFF237D-6199-45EF-B9F1-FA6D02332957}" destId="{9DE0B009-A39B-4496-8C79-5A1DFAF1ECAE}" srcOrd="0" destOrd="0" parTransId="{28483548-AC1E-408D-A66E-432BA0D50A2B}" sibTransId="{9A04EDE3-0F2B-4B3E-9BD1-351831A0BF92}"/>
    <dgm:cxn modelId="{85FDCCAC-3AA7-44FF-8CE4-A79B974F32A0}" type="presOf" srcId="{5133916E-F87E-433A-AB04-4AB5F2B92E1A}" destId="{CCA2C7B4-4155-455F-9577-2B9F4B30F82A}" srcOrd="0" destOrd="0" presId="urn:microsoft.com/office/officeart/2005/8/layout/process3"/>
    <dgm:cxn modelId="{931726BE-4872-4B39-9DE0-1C678935E14A}" type="presOf" srcId="{CBFF237D-6199-45EF-B9F1-FA6D02332957}" destId="{3575A165-E3E3-46B1-AC75-AAC948791CCD}" srcOrd="1" destOrd="0" presId="urn:microsoft.com/office/officeart/2005/8/layout/process3"/>
    <dgm:cxn modelId="{988A4159-DAA0-46EC-BDC8-6E5AE5FDEE29}" type="presOf" srcId="{01B049ED-F38A-4442-A5C0-F95E08B85C3E}" destId="{BA50AFAA-60C6-453E-A254-233AC8C36EAF}" srcOrd="0" destOrd="0" presId="urn:microsoft.com/office/officeart/2005/8/layout/process3"/>
    <dgm:cxn modelId="{C7D2F593-1726-4400-B6DC-7A0BECA10A1E}" type="presOf" srcId="{6DB589F6-852A-4208-AA0B-1C7E9E476098}" destId="{552A54C9-96D4-4227-88C5-7F2AE1A17AF5}" srcOrd="0" destOrd="1" presId="urn:microsoft.com/office/officeart/2005/8/layout/process3"/>
    <dgm:cxn modelId="{0452EFEC-4D54-4DC0-B848-A08B1C68D479}" srcId="{0EC641BA-DCF3-4675-8249-58CD5D2A8C47}" destId="{115FF31E-1429-4C41-AB49-6A036CB5E7AC}" srcOrd="1" destOrd="0" parTransId="{ADE6D922-92A4-4EF6-8572-3CCCB32D82B6}" sibTransId="{5133916E-F87E-433A-AB04-4AB5F2B92E1A}"/>
    <dgm:cxn modelId="{E4B38B53-5EE1-473C-B86E-DB6AC7FFF6CE}" type="presOf" srcId="{3438DD42-96CB-46AA-A40A-62F1A7E9DF3F}" destId="{C62D157B-E373-4D5E-8BFA-BF01F7B9B16B}" srcOrd="0" destOrd="1" presId="urn:microsoft.com/office/officeart/2005/8/layout/process3"/>
    <dgm:cxn modelId="{CE4472CF-710C-42D5-98D3-F8EF58219801}" srcId="{115FF31E-1429-4C41-AB49-6A036CB5E7AC}" destId="{502172D0-54A4-4C3D-BA2B-5106761F45B2}" srcOrd="0" destOrd="0" parTransId="{634FECE1-092B-464E-B245-9D531BAF4861}" sibTransId="{68C9FE57-0695-4459-BC98-F6583F73F551}"/>
    <dgm:cxn modelId="{2D8C0FCB-7EDE-4C69-B602-D4FB5015633D}" type="presOf" srcId="{502172D0-54A4-4C3D-BA2B-5106761F45B2}" destId="{9F02E3D9-764C-4B71-9532-A1F22746484E}" srcOrd="0" destOrd="0" presId="urn:microsoft.com/office/officeart/2005/8/layout/process3"/>
    <dgm:cxn modelId="{73084B93-3C9D-49A6-A363-E86CFDBA5A46}" type="presOf" srcId="{99A1C628-D242-4554-9D23-79F802A3513C}" destId="{632A922C-6703-4B1C-9531-1E342C7E97BC}" srcOrd="1" destOrd="0" presId="urn:microsoft.com/office/officeart/2005/8/layout/process3"/>
    <dgm:cxn modelId="{9905F2DE-443B-4559-B633-B79E2D9DA158}" type="presOf" srcId="{115FF31E-1429-4C41-AB49-6A036CB5E7AC}" destId="{4DC44A9F-4BDF-4C18-83AF-B973446BAF2E}" srcOrd="1" destOrd="0" presId="urn:microsoft.com/office/officeart/2005/8/layout/process3"/>
    <dgm:cxn modelId="{92B5069F-F49B-4397-99B6-BF28013C07E2}" srcId="{01B049ED-F38A-4442-A5C0-F95E08B85C3E}" destId="{08BA3893-0FE6-4884-8DFF-DA82C09B4E85}" srcOrd="1" destOrd="0" parTransId="{257A0355-8F47-4B50-A3A3-E44806C4B695}" sibTransId="{C8F0B583-F91B-4B10-ABAF-BB4DA4ACD0F1}"/>
    <dgm:cxn modelId="{D4CE35B9-D529-4664-8FF7-7564C9719619}" type="presOf" srcId="{01B049ED-F38A-4442-A5C0-F95E08B85C3E}" destId="{135A8F53-49C0-4A97-92D9-7C9C6B32C4B9}" srcOrd="1" destOrd="0" presId="urn:microsoft.com/office/officeart/2005/8/layout/process3"/>
    <dgm:cxn modelId="{5D56E4EB-7676-45F6-A398-931A85A426F8}" srcId="{01B049ED-F38A-4442-A5C0-F95E08B85C3E}" destId="{170C7BAC-0AF2-466C-A2D6-B4798A7439D7}" srcOrd="0" destOrd="0" parTransId="{2234300C-AE3F-4B1F-BE27-04018C361E6C}" sibTransId="{9841B8CF-0109-46ED-810C-E44D5D9FDF20}"/>
    <dgm:cxn modelId="{A87686CE-E20A-49BE-ABB1-E312ECEB2731}" type="presOf" srcId="{99A1C628-D242-4554-9D23-79F802A3513C}" destId="{4E4C972B-A8C0-4BC7-A17A-22E823218387}" srcOrd="0" destOrd="0" presId="urn:microsoft.com/office/officeart/2005/8/layout/process3"/>
    <dgm:cxn modelId="{02A44BBE-CFB9-4427-A14E-308B156BD0F6}" type="presOf" srcId="{F651B115-FD9D-4FCD-879C-E88E38219CF5}" destId="{9F02E3D9-764C-4B71-9532-A1F22746484E}" srcOrd="0" destOrd="1" presId="urn:microsoft.com/office/officeart/2005/8/layout/process3"/>
    <dgm:cxn modelId="{9D85B25B-7B0E-4724-B546-739DE8E4D433}" type="presOf" srcId="{CBFF237D-6199-45EF-B9F1-FA6D02332957}" destId="{0789FDAC-74D4-49C5-B69F-C97E3E95EF57}" srcOrd="0" destOrd="0" presId="urn:microsoft.com/office/officeart/2005/8/layout/process3"/>
    <dgm:cxn modelId="{1B688E1D-7284-4C0C-B93B-9911CFE56CE3}" type="presOf" srcId="{DE6C4AA5-1AA5-47B1-B914-1D665257538C}" destId="{55497CF7-525C-48C6-A048-9FA8237AA5A5}" srcOrd="1" destOrd="0" presId="urn:microsoft.com/office/officeart/2005/8/layout/process3"/>
    <dgm:cxn modelId="{424A2D60-4A4A-42B6-AFC7-AC6991F46913}" srcId="{CBFF237D-6199-45EF-B9F1-FA6D02332957}" destId="{6DB589F6-852A-4208-AA0B-1C7E9E476098}" srcOrd="1" destOrd="0" parTransId="{968A1BF7-BC1D-41C1-A7DB-F3975933F95D}" sibTransId="{06F43067-CCE6-461F-B850-D015DEC951D2}"/>
    <dgm:cxn modelId="{671C4C41-FEBC-4BF3-B51F-52EC510CEAC1}" srcId="{115FF31E-1429-4C41-AB49-6A036CB5E7AC}" destId="{F651B115-FD9D-4FCD-879C-E88E38219CF5}" srcOrd="1" destOrd="0" parTransId="{4034F894-9A79-4902-88C0-A2DE3976EBDE}" sibTransId="{50946E73-EFA6-47FA-BE67-0C7CCD9D26C3}"/>
    <dgm:cxn modelId="{E5F371F9-C77C-441A-9B22-EDC0916DBDE3}" type="presOf" srcId="{5B9AB8BB-25FC-41E6-92B1-DE5C8BF73349}" destId="{F5490C57-FFBE-46EB-B991-B9EAC44AE2C5}" srcOrd="1" destOrd="0" presId="urn:microsoft.com/office/officeart/2005/8/layout/process3"/>
    <dgm:cxn modelId="{CD010F17-3D23-43FB-ADBC-C501344BADBC}" type="presOf" srcId="{115FF31E-1429-4C41-AB49-6A036CB5E7AC}" destId="{330B3258-B32B-4084-916C-C40CA4BFC8DB}" srcOrd="0" destOrd="0" presId="urn:microsoft.com/office/officeart/2005/8/layout/process3"/>
    <dgm:cxn modelId="{B9A5807B-A626-4EA4-B848-1A2AA5B9AFC1}" type="presOf" srcId="{CFE23F51-2F02-449A-B175-AE479B72E92D}" destId="{C62D157B-E373-4D5E-8BFA-BF01F7B9B16B}" srcOrd="0" destOrd="0" presId="urn:microsoft.com/office/officeart/2005/8/layout/process3"/>
    <dgm:cxn modelId="{6FE9A9F1-494E-4D0D-A1BB-F14ABD45F26B}" type="presOf" srcId="{9DE0B009-A39B-4496-8C79-5A1DFAF1ECAE}" destId="{552A54C9-96D4-4227-88C5-7F2AE1A17AF5}" srcOrd="0" destOrd="0" presId="urn:microsoft.com/office/officeart/2005/8/layout/process3"/>
    <dgm:cxn modelId="{6F8BFAAD-5F6D-42CF-9C9F-1B6B1D66EC01}" type="presOf" srcId="{170C7BAC-0AF2-466C-A2D6-B4798A7439D7}" destId="{F0F7872D-29AD-4AFB-8EC1-C11ABFCBFA8C}" srcOrd="0" destOrd="0" presId="urn:microsoft.com/office/officeart/2005/8/layout/process3"/>
    <dgm:cxn modelId="{D94E0614-9EF9-483F-AE8E-6869A409921F}" type="presOf" srcId="{0EC641BA-DCF3-4675-8249-58CD5D2A8C47}" destId="{A82BAC7A-1885-4442-AD45-A37EFECCB293}" srcOrd="0" destOrd="0" presId="urn:microsoft.com/office/officeart/2005/8/layout/process3"/>
    <dgm:cxn modelId="{EA30241E-A887-4961-A8C8-D824F1F33226}" srcId="{DE6C4AA5-1AA5-47B1-B914-1D665257538C}" destId="{CFE23F51-2F02-449A-B175-AE479B72E92D}" srcOrd="0" destOrd="0" parTransId="{2271ED23-2F0E-48EE-A1E2-46D1867F4337}" sibTransId="{A69CFFF7-44CA-453D-B8D5-09FE504A35C7}"/>
    <dgm:cxn modelId="{35581357-CAB5-4AE2-AD1C-7E67FA01C82C}" srcId="{0EC641BA-DCF3-4675-8249-58CD5D2A8C47}" destId="{DE6C4AA5-1AA5-47B1-B914-1D665257538C}" srcOrd="2" destOrd="0" parTransId="{139401D0-8316-4CB5-9B9A-DDD96A10CBF0}" sibTransId="{99A1C628-D242-4554-9D23-79F802A3513C}"/>
    <dgm:cxn modelId="{6DE8D564-BD3E-42E2-89E2-C5D97BC984B4}" type="presParOf" srcId="{A82BAC7A-1885-4442-AD45-A37EFECCB293}" destId="{2D3B6879-4C0E-47DE-B407-E4E9ED45D2D0}" srcOrd="0" destOrd="0" presId="urn:microsoft.com/office/officeart/2005/8/layout/process3"/>
    <dgm:cxn modelId="{3053AC75-DE98-4850-A1E9-0E4CFC52352A}" type="presParOf" srcId="{2D3B6879-4C0E-47DE-B407-E4E9ED45D2D0}" destId="{0789FDAC-74D4-49C5-B69F-C97E3E95EF57}" srcOrd="0" destOrd="0" presId="urn:microsoft.com/office/officeart/2005/8/layout/process3"/>
    <dgm:cxn modelId="{D94A84BD-87E2-4F2E-A868-AE6D9CF18666}" type="presParOf" srcId="{2D3B6879-4C0E-47DE-B407-E4E9ED45D2D0}" destId="{3575A165-E3E3-46B1-AC75-AAC948791CCD}" srcOrd="1" destOrd="0" presId="urn:microsoft.com/office/officeart/2005/8/layout/process3"/>
    <dgm:cxn modelId="{408C52F5-4A4C-4A12-AE0D-59E22A8BB3EF}" type="presParOf" srcId="{2D3B6879-4C0E-47DE-B407-E4E9ED45D2D0}" destId="{552A54C9-96D4-4227-88C5-7F2AE1A17AF5}" srcOrd="2" destOrd="0" presId="urn:microsoft.com/office/officeart/2005/8/layout/process3"/>
    <dgm:cxn modelId="{A609EDAB-C303-42C3-8ACD-8CB3A5ECE8B8}" type="presParOf" srcId="{A82BAC7A-1885-4442-AD45-A37EFECCB293}" destId="{996D8D35-A31C-481F-B030-77FD14FF917D}" srcOrd="1" destOrd="0" presId="urn:microsoft.com/office/officeart/2005/8/layout/process3"/>
    <dgm:cxn modelId="{740C2DDC-6B9C-4700-8A47-B1527A19098B}" type="presParOf" srcId="{996D8D35-A31C-481F-B030-77FD14FF917D}" destId="{F5490C57-FFBE-46EB-B991-B9EAC44AE2C5}" srcOrd="0" destOrd="0" presId="urn:microsoft.com/office/officeart/2005/8/layout/process3"/>
    <dgm:cxn modelId="{D288D10B-F09E-47E8-B641-5440B786471B}" type="presParOf" srcId="{A82BAC7A-1885-4442-AD45-A37EFECCB293}" destId="{0DF4C662-E4F0-46C4-8BBB-755C307C212C}" srcOrd="2" destOrd="0" presId="urn:microsoft.com/office/officeart/2005/8/layout/process3"/>
    <dgm:cxn modelId="{882C8394-3D2D-4AD8-AB35-64ECC6698B2F}" type="presParOf" srcId="{0DF4C662-E4F0-46C4-8BBB-755C307C212C}" destId="{330B3258-B32B-4084-916C-C40CA4BFC8DB}" srcOrd="0" destOrd="0" presId="urn:microsoft.com/office/officeart/2005/8/layout/process3"/>
    <dgm:cxn modelId="{6080795C-F18F-4252-9FCC-AD04C8BAC390}" type="presParOf" srcId="{0DF4C662-E4F0-46C4-8BBB-755C307C212C}" destId="{4DC44A9F-4BDF-4C18-83AF-B973446BAF2E}" srcOrd="1" destOrd="0" presId="urn:microsoft.com/office/officeart/2005/8/layout/process3"/>
    <dgm:cxn modelId="{775DC559-5514-43E5-BDFB-2C2C485D15C5}" type="presParOf" srcId="{0DF4C662-E4F0-46C4-8BBB-755C307C212C}" destId="{9F02E3D9-764C-4B71-9532-A1F22746484E}" srcOrd="2" destOrd="0" presId="urn:microsoft.com/office/officeart/2005/8/layout/process3"/>
    <dgm:cxn modelId="{7AD3355A-6E45-4722-A434-3FB9114CBA5B}" type="presParOf" srcId="{A82BAC7A-1885-4442-AD45-A37EFECCB293}" destId="{CCA2C7B4-4155-455F-9577-2B9F4B30F82A}" srcOrd="3" destOrd="0" presId="urn:microsoft.com/office/officeart/2005/8/layout/process3"/>
    <dgm:cxn modelId="{C4D6BA73-257E-4873-9FD5-75D0D03F348B}" type="presParOf" srcId="{CCA2C7B4-4155-455F-9577-2B9F4B30F82A}" destId="{35594411-8F39-42B8-B18A-D91A06ABF2AD}" srcOrd="0" destOrd="0" presId="urn:microsoft.com/office/officeart/2005/8/layout/process3"/>
    <dgm:cxn modelId="{75C5F99E-E782-42AD-AFB3-E6C95A92D0F7}" type="presParOf" srcId="{A82BAC7A-1885-4442-AD45-A37EFECCB293}" destId="{0EFAD4A0-920E-4CF9-A690-D9BDAB36D45B}" srcOrd="4" destOrd="0" presId="urn:microsoft.com/office/officeart/2005/8/layout/process3"/>
    <dgm:cxn modelId="{0CB84783-44CE-4188-A695-ED90BEEE8C80}" type="presParOf" srcId="{0EFAD4A0-920E-4CF9-A690-D9BDAB36D45B}" destId="{6081BBC7-97D4-4194-AD41-2D073561DB25}" srcOrd="0" destOrd="0" presId="urn:microsoft.com/office/officeart/2005/8/layout/process3"/>
    <dgm:cxn modelId="{0049F993-1A9B-47C1-AEF3-F99EFB1FA5C6}" type="presParOf" srcId="{0EFAD4A0-920E-4CF9-A690-D9BDAB36D45B}" destId="{55497CF7-525C-48C6-A048-9FA8237AA5A5}" srcOrd="1" destOrd="0" presId="urn:microsoft.com/office/officeart/2005/8/layout/process3"/>
    <dgm:cxn modelId="{C9356E14-48A9-47C7-97FF-BF85F1DA755C}" type="presParOf" srcId="{0EFAD4A0-920E-4CF9-A690-D9BDAB36D45B}" destId="{C62D157B-E373-4D5E-8BFA-BF01F7B9B16B}" srcOrd="2" destOrd="0" presId="urn:microsoft.com/office/officeart/2005/8/layout/process3"/>
    <dgm:cxn modelId="{AD1F327C-25D5-478A-B030-1268E604C927}" type="presParOf" srcId="{A82BAC7A-1885-4442-AD45-A37EFECCB293}" destId="{4E4C972B-A8C0-4BC7-A17A-22E823218387}" srcOrd="5" destOrd="0" presId="urn:microsoft.com/office/officeart/2005/8/layout/process3"/>
    <dgm:cxn modelId="{6ED0CE85-27DE-477F-B165-992FE63A147D}" type="presParOf" srcId="{4E4C972B-A8C0-4BC7-A17A-22E823218387}" destId="{632A922C-6703-4B1C-9531-1E342C7E97BC}" srcOrd="0" destOrd="0" presId="urn:microsoft.com/office/officeart/2005/8/layout/process3"/>
    <dgm:cxn modelId="{1C25B4AD-7B8A-4503-A067-42EB415A53BB}" type="presParOf" srcId="{A82BAC7A-1885-4442-AD45-A37EFECCB293}" destId="{165564BD-61F3-4324-9687-497965F620DA}" srcOrd="6" destOrd="0" presId="urn:microsoft.com/office/officeart/2005/8/layout/process3"/>
    <dgm:cxn modelId="{588E3002-5CD4-4604-BB11-F972646EA8D5}" type="presParOf" srcId="{165564BD-61F3-4324-9687-497965F620DA}" destId="{BA50AFAA-60C6-453E-A254-233AC8C36EAF}" srcOrd="0" destOrd="0" presId="urn:microsoft.com/office/officeart/2005/8/layout/process3"/>
    <dgm:cxn modelId="{AB87AA10-D584-48E7-99D3-ABE22F6B97E2}" type="presParOf" srcId="{165564BD-61F3-4324-9687-497965F620DA}" destId="{135A8F53-49C0-4A97-92D9-7C9C6B32C4B9}" srcOrd="1" destOrd="0" presId="urn:microsoft.com/office/officeart/2005/8/layout/process3"/>
    <dgm:cxn modelId="{90AA6D75-5FAA-4A04-B015-DF1C0D924082}" type="presParOf" srcId="{165564BD-61F3-4324-9687-497965F620DA}" destId="{F0F7872D-29AD-4AFB-8EC1-C11ABFCBFA8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9D60423-1B2A-43D3-A595-5471742F39C8}" type="doc">
      <dgm:prSet loTypeId="urn:microsoft.com/office/officeart/2005/8/layout/process1" loCatId="process" qsTypeId="urn:microsoft.com/office/officeart/2005/8/quickstyle/simple2" qsCatId="simple" csTypeId="urn:microsoft.com/office/officeart/2005/8/colors/accent1_2#54" csCatId="accent1" phldr="1"/>
      <dgm:spPr/>
    </dgm:pt>
    <dgm:pt modelId="{B794E93A-8148-4C47-8EE6-C81F2EB8061E}">
      <dgm:prSet phldrT="[文本]"/>
      <dgm:spPr/>
      <dgm:t>
        <a:bodyPr/>
        <a:lstStyle/>
        <a:p>
          <a:r>
            <a:rPr lang="zh-CN" altLang="en-US" dirty="0" smtClean="0"/>
            <a:t>项目</a:t>
          </a:r>
          <a:endParaRPr lang="zh-CN" altLang="en-US" dirty="0"/>
        </a:p>
      </dgm:t>
    </dgm:pt>
    <dgm:pt modelId="{9C053A73-8F03-449F-B79A-C5E3207E9AE3}" type="parTrans" cxnId="{4D6E0451-DD9A-4C6A-8F25-B487ACB64F55}">
      <dgm:prSet/>
      <dgm:spPr/>
      <dgm:t>
        <a:bodyPr/>
        <a:lstStyle/>
        <a:p>
          <a:endParaRPr lang="zh-CN" altLang="en-US"/>
        </a:p>
      </dgm:t>
    </dgm:pt>
    <dgm:pt modelId="{E6F08904-E4DC-4220-9116-3DC0416DD7C1}" type="sibTrans" cxnId="{4D6E0451-DD9A-4C6A-8F25-B487ACB64F55}">
      <dgm:prSet/>
      <dgm:spPr/>
      <dgm:t>
        <a:bodyPr/>
        <a:lstStyle/>
        <a:p>
          <a:endParaRPr lang="zh-CN" altLang="en-US"/>
        </a:p>
      </dgm:t>
    </dgm:pt>
    <dgm:pt modelId="{3BF1B48A-3C44-4FD1-AF32-3A5F642B7C5E}">
      <dgm:prSet phldrT="[文本]"/>
      <dgm:spPr/>
      <dgm:t>
        <a:bodyPr/>
        <a:lstStyle/>
        <a:p>
          <a:r>
            <a:rPr lang="zh-CN" altLang="en-US" dirty="0" smtClean="0"/>
            <a:t>产品</a:t>
          </a:r>
          <a:endParaRPr lang="zh-CN" altLang="en-US" dirty="0"/>
        </a:p>
      </dgm:t>
    </dgm:pt>
    <dgm:pt modelId="{0BF2C04A-A7EA-4E53-B18F-8B654C9F4E38}" type="parTrans" cxnId="{165365A0-B6C1-4630-879C-5B1EF684AC1B}">
      <dgm:prSet/>
      <dgm:spPr/>
      <dgm:t>
        <a:bodyPr/>
        <a:lstStyle/>
        <a:p>
          <a:endParaRPr lang="zh-CN" altLang="en-US"/>
        </a:p>
      </dgm:t>
    </dgm:pt>
    <dgm:pt modelId="{E67583BF-5D4B-4756-9FCD-BFB471E0B4A8}" type="sibTrans" cxnId="{165365A0-B6C1-4630-879C-5B1EF684AC1B}">
      <dgm:prSet/>
      <dgm:spPr/>
      <dgm:t>
        <a:bodyPr/>
        <a:lstStyle/>
        <a:p>
          <a:endParaRPr lang="zh-CN" altLang="en-US"/>
        </a:p>
      </dgm:t>
    </dgm:pt>
    <dgm:pt modelId="{402FBDA4-69E3-4AFC-99B0-2F464F0C71E3}">
      <dgm:prSet phldrT="[文本]"/>
      <dgm:spPr/>
      <dgm:t>
        <a:bodyPr/>
        <a:lstStyle/>
        <a:p>
          <a:r>
            <a:rPr lang="zh-CN" altLang="en-US" dirty="0" smtClean="0"/>
            <a:t>高性能的多租户</a:t>
          </a:r>
          <a:endParaRPr lang="zh-CN" altLang="en-US" dirty="0"/>
        </a:p>
      </dgm:t>
    </dgm:pt>
    <dgm:pt modelId="{17866CBF-275C-4B22-8BF3-43A00DA2E000}" type="parTrans" cxnId="{8D0644ED-33EB-4013-BA3C-864D2410B4B6}">
      <dgm:prSet/>
      <dgm:spPr/>
      <dgm:t>
        <a:bodyPr/>
        <a:lstStyle/>
        <a:p>
          <a:endParaRPr lang="zh-CN" altLang="en-US"/>
        </a:p>
      </dgm:t>
    </dgm:pt>
    <dgm:pt modelId="{48F677A7-A651-468C-AB93-110B4DCB24AF}" type="sibTrans" cxnId="{8D0644ED-33EB-4013-BA3C-864D2410B4B6}">
      <dgm:prSet/>
      <dgm:spPr/>
      <dgm:t>
        <a:bodyPr/>
        <a:lstStyle/>
        <a:p>
          <a:endParaRPr lang="zh-CN" altLang="en-US"/>
        </a:p>
      </dgm:t>
    </dgm:pt>
    <dgm:pt modelId="{1857D194-06B4-4182-88F3-61F2E1685B5F}">
      <dgm:prSet phldrT="[文本]"/>
      <dgm:spPr/>
      <dgm:t>
        <a:bodyPr/>
        <a:lstStyle/>
        <a:p>
          <a:r>
            <a:rPr lang="zh-CN" altLang="en-US" dirty="0" smtClean="0"/>
            <a:t>多租户</a:t>
          </a:r>
          <a:endParaRPr lang="zh-CN" altLang="en-US" dirty="0"/>
        </a:p>
      </dgm:t>
    </dgm:pt>
    <dgm:pt modelId="{AA59CC30-E4E7-44AE-947D-A54930A33B57}" type="parTrans" cxnId="{F92453ED-07D4-4741-87DA-9EA49ABC62AC}">
      <dgm:prSet/>
      <dgm:spPr/>
      <dgm:t>
        <a:bodyPr/>
        <a:lstStyle/>
        <a:p>
          <a:endParaRPr lang="zh-CN" altLang="en-US"/>
        </a:p>
      </dgm:t>
    </dgm:pt>
    <dgm:pt modelId="{89B6D0E6-F3DD-41A6-B555-32BB19670ED6}" type="sibTrans" cxnId="{F92453ED-07D4-4741-87DA-9EA49ABC62AC}">
      <dgm:prSet/>
      <dgm:spPr/>
      <dgm:t>
        <a:bodyPr/>
        <a:lstStyle/>
        <a:p>
          <a:endParaRPr lang="zh-CN" altLang="en-US"/>
        </a:p>
      </dgm:t>
    </dgm:pt>
    <dgm:pt modelId="{0F921E1F-6347-4232-B220-178026C5946E}">
      <dgm:prSet phldrT="[文本]"/>
      <dgm:spPr/>
      <dgm:t>
        <a:bodyPr/>
        <a:lstStyle/>
        <a:p>
          <a:r>
            <a:rPr lang="zh-CN" altLang="en-US" dirty="0" smtClean="0"/>
            <a:t>可配置的多租户</a:t>
          </a:r>
          <a:endParaRPr lang="zh-CN" altLang="en-US" dirty="0"/>
        </a:p>
      </dgm:t>
    </dgm:pt>
    <dgm:pt modelId="{7188F587-6037-4C99-8C70-C42E76F27213}" type="parTrans" cxnId="{BAE68DE1-65F1-49CF-ACD7-007DA834C2F6}">
      <dgm:prSet/>
      <dgm:spPr/>
      <dgm:t>
        <a:bodyPr/>
        <a:lstStyle/>
        <a:p>
          <a:endParaRPr lang="zh-CN" altLang="en-US"/>
        </a:p>
      </dgm:t>
    </dgm:pt>
    <dgm:pt modelId="{A8B2E1E2-0241-4624-A16A-EFEB272BC892}" type="sibTrans" cxnId="{BAE68DE1-65F1-49CF-ACD7-007DA834C2F6}">
      <dgm:prSet/>
      <dgm:spPr/>
      <dgm:t>
        <a:bodyPr/>
        <a:lstStyle/>
        <a:p>
          <a:endParaRPr lang="zh-CN" altLang="en-US"/>
        </a:p>
      </dgm:t>
    </dgm:pt>
    <dgm:pt modelId="{D1EF4992-4DC2-453D-B3D8-292845C6F02D}">
      <dgm:prSet phldrT="[文本]"/>
      <dgm:spPr/>
      <dgm:t>
        <a:bodyPr/>
        <a:lstStyle/>
        <a:p>
          <a:r>
            <a:rPr lang="zh-CN" altLang="en-US" dirty="0" smtClean="0"/>
            <a:t>可伸缩的多租户</a:t>
          </a:r>
          <a:endParaRPr lang="zh-CN" altLang="en-US" dirty="0"/>
        </a:p>
      </dgm:t>
    </dgm:pt>
    <dgm:pt modelId="{6F28CFEF-C566-482C-950E-BE8DECF6077E}" type="parTrans" cxnId="{0CA345BF-BDA4-4187-A6DD-A922556FF91D}">
      <dgm:prSet/>
      <dgm:spPr/>
      <dgm:t>
        <a:bodyPr/>
        <a:lstStyle/>
        <a:p>
          <a:endParaRPr lang="zh-CN" altLang="en-US"/>
        </a:p>
      </dgm:t>
    </dgm:pt>
    <dgm:pt modelId="{A3D4FE1E-6FD6-4D53-A35B-DA35D4EE974C}" type="sibTrans" cxnId="{0CA345BF-BDA4-4187-A6DD-A922556FF91D}">
      <dgm:prSet/>
      <dgm:spPr/>
      <dgm:t>
        <a:bodyPr/>
        <a:lstStyle/>
        <a:p>
          <a:endParaRPr lang="zh-CN" altLang="en-US"/>
        </a:p>
      </dgm:t>
    </dgm:pt>
    <dgm:pt modelId="{BA9C6C2F-0689-4A02-817B-EFE8B7138844}" type="pres">
      <dgm:prSet presAssocID="{99D60423-1B2A-43D3-A595-5471742F39C8}" presName="Name0" presStyleCnt="0">
        <dgm:presLayoutVars>
          <dgm:dir/>
          <dgm:resizeHandles val="exact"/>
        </dgm:presLayoutVars>
      </dgm:prSet>
      <dgm:spPr/>
    </dgm:pt>
    <dgm:pt modelId="{B71784FA-B0E2-4BC5-84AA-AF062F2EDA1A}" type="pres">
      <dgm:prSet presAssocID="{B794E93A-8148-4C47-8EE6-C81F2EB8061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44728F-0A8C-4C41-B7C8-B2A9729A526B}" type="pres">
      <dgm:prSet presAssocID="{E6F08904-E4DC-4220-9116-3DC0416DD7C1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4B2403BB-18CB-4A74-9614-19C8CA741BE0}" type="pres">
      <dgm:prSet presAssocID="{E6F08904-E4DC-4220-9116-3DC0416DD7C1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5F60514A-AA22-444F-B425-77B0FE97314A}" type="pres">
      <dgm:prSet presAssocID="{3BF1B48A-3C44-4FD1-AF32-3A5F642B7C5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53F337D-8871-4114-9F3C-9870477D52EC}" type="pres">
      <dgm:prSet presAssocID="{E67583BF-5D4B-4756-9FCD-BFB471E0B4A8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75355F46-894B-459C-98FC-3523898A137E}" type="pres">
      <dgm:prSet presAssocID="{E67583BF-5D4B-4756-9FCD-BFB471E0B4A8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1B440B3C-0C1A-4353-B7D5-B11A4FA52A87}" type="pres">
      <dgm:prSet presAssocID="{1857D194-06B4-4182-88F3-61F2E1685B5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4A8C55-188B-406C-9CA5-025159B6E21E}" type="pres">
      <dgm:prSet presAssocID="{89B6D0E6-F3DD-41A6-B555-32BB19670ED6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F9219152-C20A-48D5-AB16-E841293988C0}" type="pres">
      <dgm:prSet presAssocID="{89B6D0E6-F3DD-41A6-B555-32BB19670ED6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3E2622D7-8A1A-4F6E-B1ED-A7521EEA049C}" type="pres">
      <dgm:prSet presAssocID="{402FBDA4-69E3-4AFC-99B0-2F464F0C71E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FD13E5-A482-4CFA-8CE1-9404B3CBF270}" type="pres">
      <dgm:prSet presAssocID="{48F677A7-A651-468C-AB93-110B4DCB24AF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5A66235C-6C91-4F6F-B2C7-2EB2B7A51860}" type="pres">
      <dgm:prSet presAssocID="{48F677A7-A651-468C-AB93-110B4DCB24AF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95AF6E3B-9835-405F-944B-C3FF0CD5FDFA}" type="pres">
      <dgm:prSet presAssocID="{0F921E1F-6347-4232-B220-178026C5946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7C8BB2-2559-4473-B81B-12BD02D5E0DF}" type="pres">
      <dgm:prSet presAssocID="{A8B2E1E2-0241-4624-A16A-EFEB272BC892}" presName="sibTrans" presStyleLbl="sibTrans2D1" presStyleIdx="4" presStyleCnt="5"/>
      <dgm:spPr/>
      <dgm:t>
        <a:bodyPr/>
        <a:lstStyle/>
        <a:p>
          <a:endParaRPr lang="zh-CN" altLang="en-US"/>
        </a:p>
      </dgm:t>
    </dgm:pt>
    <dgm:pt modelId="{966FEC08-ECBA-4043-AEF1-26FD5647502D}" type="pres">
      <dgm:prSet presAssocID="{A8B2E1E2-0241-4624-A16A-EFEB272BC892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  <dgm:pt modelId="{CAA18FD7-37D2-47FE-9323-D0A5ACDF7D99}" type="pres">
      <dgm:prSet presAssocID="{D1EF4992-4DC2-453D-B3D8-292845C6F02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92453ED-07D4-4741-87DA-9EA49ABC62AC}" srcId="{99D60423-1B2A-43D3-A595-5471742F39C8}" destId="{1857D194-06B4-4182-88F3-61F2E1685B5F}" srcOrd="2" destOrd="0" parTransId="{AA59CC30-E4E7-44AE-947D-A54930A33B57}" sibTransId="{89B6D0E6-F3DD-41A6-B555-32BB19670ED6}"/>
    <dgm:cxn modelId="{67E41DE7-CA8A-4BD4-A9EC-8A48E7A954F4}" type="presOf" srcId="{B794E93A-8148-4C47-8EE6-C81F2EB8061E}" destId="{B71784FA-B0E2-4BC5-84AA-AF062F2EDA1A}" srcOrd="0" destOrd="0" presId="urn:microsoft.com/office/officeart/2005/8/layout/process1"/>
    <dgm:cxn modelId="{8D0644ED-33EB-4013-BA3C-864D2410B4B6}" srcId="{99D60423-1B2A-43D3-A595-5471742F39C8}" destId="{402FBDA4-69E3-4AFC-99B0-2F464F0C71E3}" srcOrd="3" destOrd="0" parTransId="{17866CBF-275C-4B22-8BF3-43A00DA2E000}" sibTransId="{48F677A7-A651-468C-AB93-110B4DCB24AF}"/>
    <dgm:cxn modelId="{AC048E1A-153E-4B45-8F35-C53768DC5AB4}" type="presOf" srcId="{402FBDA4-69E3-4AFC-99B0-2F464F0C71E3}" destId="{3E2622D7-8A1A-4F6E-B1ED-A7521EEA049C}" srcOrd="0" destOrd="0" presId="urn:microsoft.com/office/officeart/2005/8/layout/process1"/>
    <dgm:cxn modelId="{552D4110-E5C9-4867-BF3D-A4500A861FF6}" type="presOf" srcId="{89B6D0E6-F3DD-41A6-B555-32BB19670ED6}" destId="{F9219152-C20A-48D5-AB16-E841293988C0}" srcOrd="1" destOrd="0" presId="urn:microsoft.com/office/officeart/2005/8/layout/process1"/>
    <dgm:cxn modelId="{7C80F882-5851-46D1-9890-3629AF889331}" type="presOf" srcId="{3BF1B48A-3C44-4FD1-AF32-3A5F642B7C5E}" destId="{5F60514A-AA22-444F-B425-77B0FE97314A}" srcOrd="0" destOrd="0" presId="urn:microsoft.com/office/officeart/2005/8/layout/process1"/>
    <dgm:cxn modelId="{4D6E0451-DD9A-4C6A-8F25-B487ACB64F55}" srcId="{99D60423-1B2A-43D3-A595-5471742F39C8}" destId="{B794E93A-8148-4C47-8EE6-C81F2EB8061E}" srcOrd="0" destOrd="0" parTransId="{9C053A73-8F03-449F-B79A-C5E3207E9AE3}" sibTransId="{E6F08904-E4DC-4220-9116-3DC0416DD7C1}"/>
    <dgm:cxn modelId="{D4742B5A-D0BC-446A-AA8D-CB3E2A2B3530}" type="presOf" srcId="{0F921E1F-6347-4232-B220-178026C5946E}" destId="{95AF6E3B-9835-405F-944B-C3FF0CD5FDFA}" srcOrd="0" destOrd="0" presId="urn:microsoft.com/office/officeart/2005/8/layout/process1"/>
    <dgm:cxn modelId="{95891B3D-B4C2-4D9A-A991-8ABED572245B}" type="presOf" srcId="{A8B2E1E2-0241-4624-A16A-EFEB272BC892}" destId="{A47C8BB2-2559-4473-B81B-12BD02D5E0DF}" srcOrd="0" destOrd="0" presId="urn:microsoft.com/office/officeart/2005/8/layout/process1"/>
    <dgm:cxn modelId="{9D581F27-0460-4435-BA75-20326BEC8787}" type="presOf" srcId="{E6F08904-E4DC-4220-9116-3DC0416DD7C1}" destId="{8B44728F-0A8C-4C41-B7C8-B2A9729A526B}" srcOrd="0" destOrd="0" presId="urn:microsoft.com/office/officeart/2005/8/layout/process1"/>
    <dgm:cxn modelId="{BAE68DE1-65F1-49CF-ACD7-007DA834C2F6}" srcId="{99D60423-1B2A-43D3-A595-5471742F39C8}" destId="{0F921E1F-6347-4232-B220-178026C5946E}" srcOrd="4" destOrd="0" parTransId="{7188F587-6037-4C99-8C70-C42E76F27213}" sibTransId="{A8B2E1E2-0241-4624-A16A-EFEB272BC892}"/>
    <dgm:cxn modelId="{1659F153-4E32-4A04-B974-C296B216A5DB}" type="presOf" srcId="{99D60423-1B2A-43D3-A595-5471742F39C8}" destId="{BA9C6C2F-0689-4A02-817B-EFE8B7138844}" srcOrd="0" destOrd="0" presId="urn:microsoft.com/office/officeart/2005/8/layout/process1"/>
    <dgm:cxn modelId="{CE50CCD6-BACF-4DA6-903D-7F84E06EB933}" type="presOf" srcId="{48F677A7-A651-468C-AB93-110B4DCB24AF}" destId="{5EFD13E5-A482-4CFA-8CE1-9404B3CBF270}" srcOrd="0" destOrd="0" presId="urn:microsoft.com/office/officeart/2005/8/layout/process1"/>
    <dgm:cxn modelId="{431151D3-1861-4B1E-AFB3-C792EB509C15}" type="presOf" srcId="{A8B2E1E2-0241-4624-A16A-EFEB272BC892}" destId="{966FEC08-ECBA-4043-AEF1-26FD5647502D}" srcOrd="1" destOrd="0" presId="urn:microsoft.com/office/officeart/2005/8/layout/process1"/>
    <dgm:cxn modelId="{0B076B2B-71FE-47DE-AEC5-6F663B4CDF53}" type="presOf" srcId="{1857D194-06B4-4182-88F3-61F2E1685B5F}" destId="{1B440B3C-0C1A-4353-B7D5-B11A4FA52A87}" srcOrd="0" destOrd="0" presId="urn:microsoft.com/office/officeart/2005/8/layout/process1"/>
    <dgm:cxn modelId="{0147233C-107D-43C0-9929-A10A2858F71C}" type="presOf" srcId="{E6F08904-E4DC-4220-9116-3DC0416DD7C1}" destId="{4B2403BB-18CB-4A74-9614-19C8CA741BE0}" srcOrd="1" destOrd="0" presId="urn:microsoft.com/office/officeart/2005/8/layout/process1"/>
    <dgm:cxn modelId="{165365A0-B6C1-4630-879C-5B1EF684AC1B}" srcId="{99D60423-1B2A-43D3-A595-5471742F39C8}" destId="{3BF1B48A-3C44-4FD1-AF32-3A5F642B7C5E}" srcOrd="1" destOrd="0" parTransId="{0BF2C04A-A7EA-4E53-B18F-8B654C9F4E38}" sibTransId="{E67583BF-5D4B-4756-9FCD-BFB471E0B4A8}"/>
    <dgm:cxn modelId="{DDF8E025-D97E-44D1-90FB-7B3A0DBCB579}" type="presOf" srcId="{D1EF4992-4DC2-453D-B3D8-292845C6F02D}" destId="{CAA18FD7-37D2-47FE-9323-D0A5ACDF7D99}" srcOrd="0" destOrd="0" presId="urn:microsoft.com/office/officeart/2005/8/layout/process1"/>
    <dgm:cxn modelId="{0CA345BF-BDA4-4187-A6DD-A922556FF91D}" srcId="{99D60423-1B2A-43D3-A595-5471742F39C8}" destId="{D1EF4992-4DC2-453D-B3D8-292845C6F02D}" srcOrd="5" destOrd="0" parTransId="{6F28CFEF-C566-482C-950E-BE8DECF6077E}" sibTransId="{A3D4FE1E-6FD6-4D53-A35B-DA35D4EE974C}"/>
    <dgm:cxn modelId="{AFBF8BC0-5FFC-45B2-A600-C6AFAD4F710A}" type="presOf" srcId="{89B6D0E6-F3DD-41A6-B555-32BB19670ED6}" destId="{994A8C55-188B-406C-9CA5-025159B6E21E}" srcOrd="0" destOrd="0" presId="urn:microsoft.com/office/officeart/2005/8/layout/process1"/>
    <dgm:cxn modelId="{A7B4DAE1-3384-4A20-B664-A3658F05177C}" type="presOf" srcId="{48F677A7-A651-468C-AB93-110B4DCB24AF}" destId="{5A66235C-6C91-4F6F-B2C7-2EB2B7A51860}" srcOrd="1" destOrd="0" presId="urn:microsoft.com/office/officeart/2005/8/layout/process1"/>
    <dgm:cxn modelId="{55D59F64-ED7A-458F-B5DC-908862F09329}" type="presOf" srcId="{E67583BF-5D4B-4756-9FCD-BFB471E0B4A8}" destId="{253F337D-8871-4114-9F3C-9870477D52EC}" srcOrd="0" destOrd="0" presId="urn:microsoft.com/office/officeart/2005/8/layout/process1"/>
    <dgm:cxn modelId="{45BEE51E-9228-40ED-9D57-9DA9B2009F09}" type="presOf" srcId="{E67583BF-5D4B-4756-9FCD-BFB471E0B4A8}" destId="{75355F46-894B-459C-98FC-3523898A137E}" srcOrd="1" destOrd="0" presId="urn:microsoft.com/office/officeart/2005/8/layout/process1"/>
    <dgm:cxn modelId="{83C2E66C-DCFB-4A28-ACFB-7F3C8772C601}" type="presParOf" srcId="{BA9C6C2F-0689-4A02-817B-EFE8B7138844}" destId="{B71784FA-B0E2-4BC5-84AA-AF062F2EDA1A}" srcOrd="0" destOrd="0" presId="urn:microsoft.com/office/officeart/2005/8/layout/process1"/>
    <dgm:cxn modelId="{BD906FA4-B750-46BC-9C40-223C11304D77}" type="presParOf" srcId="{BA9C6C2F-0689-4A02-817B-EFE8B7138844}" destId="{8B44728F-0A8C-4C41-B7C8-B2A9729A526B}" srcOrd="1" destOrd="0" presId="urn:microsoft.com/office/officeart/2005/8/layout/process1"/>
    <dgm:cxn modelId="{CB690E75-D741-4403-A11F-00A63A7A36E6}" type="presParOf" srcId="{8B44728F-0A8C-4C41-B7C8-B2A9729A526B}" destId="{4B2403BB-18CB-4A74-9614-19C8CA741BE0}" srcOrd="0" destOrd="0" presId="urn:microsoft.com/office/officeart/2005/8/layout/process1"/>
    <dgm:cxn modelId="{BECF592A-7093-4223-89CD-A30C2D579B93}" type="presParOf" srcId="{BA9C6C2F-0689-4A02-817B-EFE8B7138844}" destId="{5F60514A-AA22-444F-B425-77B0FE97314A}" srcOrd="2" destOrd="0" presId="urn:microsoft.com/office/officeart/2005/8/layout/process1"/>
    <dgm:cxn modelId="{DE8F3E0A-ACD7-47B0-A951-400C7531FEC1}" type="presParOf" srcId="{BA9C6C2F-0689-4A02-817B-EFE8B7138844}" destId="{253F337D-8871-4114-9F3C-9870477D52EC}" srcOrd="3" destOrd="0" presId="urn:microsoft.com/office/officeart/2005/8/layout/process1"/>
    <dgm:cxn modelId="{3A9F3C5C-4023-412C-8536-4967E63B21E5}" type="presParOf" srcId="{253F337D-8871-4114-9F3C-9870477D52EC}" destId="{75355F46-894B-459C-98FC-3523898A137E}" srcOrd="0" destOrd="0" presId="urn:microsoft.com/office/officeart/2005/8/layout/process1"/>
    <dgm:cxn modelId="{9CD1C9FD-80FB-488A-B9D9-96A9C17A98C3}" type="presParOf" srcId="{BA9C6C2F-0689-4A02-817B-EFE8B7138844}" destId="{1B440B3C-0C1A-4353-B7D5-B11A4FA52A87}" srcOrd="4" destOrd="0" presId="urn:microsoft.com/office/officeart/2005/8/layout/process1"/>
    <dgm:cxn modelId="{D38CFE29-BE96-4E42-92E8-4FABBF3B0D12}" type="presParOf" srcId="{BA9C6C2F-0689-4A02-817B-EFE8B7138844}" destId="{994A8C55-188B-406C-9CA5-025159B6E21E}" srcOrd="5" destOrd="0" presId="urn:microsoft.com/office/officeart/2005/8/layout/process1"/>
    <dgm:cxn modelId="{5D423DF5-1A8D-4C5D-857C-EE9192EB23AC}" type="presParOf" srcId="{994A8C55-188B-406C-9CA5-025159B6E21E}" destId="{F9219152-C20A-48D5-AB16-E841293988C0}" srcOrd="0" destOrd="0" presId="urn:microsoft.com/office/officeart/2005/8/layout/process1"/>
    <dgm:cxn modelId="{3D50523B-2135-4E89-B988-272BA7DBB493}" type="presParOf" srcId="{BA9C6C2F-0689-4A02-817B-EFE8B7138844}" destId="{3E2622D7-8A1A-4F6E-B1ED-A7521EEA049C}" srcOrd="6" destOrd="0" presId="urn:microsoft.com/office/officeart/2005/8/layout/process1"/>
    <dgm:cxn modelId="{DA38E262-5922-4071-89FE-6DB91AFA3C2B}" type="presParOf" srcId="{BA9C6C2F-0689-4A02-817B-EFE8B7138844}" destId="{5EFD13E5-A482-4CFA-8CE1-9404B3CBF270}" srcOrd="7" destOrd="0" presId="urn:microsoft.com/office/officeart/2005/8/layout/process1"/>
    <dgm:cxn modelId="{C03F8314-85AF-4649-BCD7-2DB8F102DC9B}" type="presParOf" srcId="{5EFD13E5-A482-4CFA-8CE1-9404B3CBF270}" destId="{5A66235C-6C91-4F6F-B2C7-2EB2B7A51860}" srcOrd="0" destOrd="0" presId="urn:microsoft.com/office/officeart/2005/8/layout/process1"/>
    <dgm:cxn modelId="{CFDF9ACD-D65C-4FB7-BB24-6066B24AEE81}" type="presParOf" srcId="{BA9C6C2F-0689-4A02-817B-EFE8B7138844}" destId="{95AF6E3B-9835-405F-944B-C3FF0CD5FDFA}" srcOrd="8" destOrd="0" presId="urn:microsoft.com/office/officeart/2005/8/layout/process1"/>
    <dgm:cxn modelId="{D1B2A2D4-8134-4AE5-8B2E-34838B526BFE}" type="presParOf" srcId="{BA9C6C2F-0689-4A02-817B-EFE8B7138844}" destId="{A47C8BB2-2559-4473-B81B-12BD02D5E0DF}" srcOrd="9" destOrd="0" presId="urn:microsoft.com/office/officeart/2005/8/layout/process1"/>
    <dgm:cxn modelId="{6F0D9C6B-1BB4-4721-AFFA-FB15029D6F8C}" type="presParOf" srcId="{A47C8BB2-2559-4473-B81B-12BD02D5E0DF}" destId="{966FEC08-ECBA-4043-AEF1-26FD5647502D}" srcOrd="0" destOrd="0" presId="urn:microsoft.com/office/officeart/2005/8/layout/process1"/>
    <dgm:cxn modelId="{FCED8101-FD59-4D13-9429-2881EA5C6C82}" type="presParOf" srcId="{BA9C6C2F-0689-4A02-817B-EFE8B7138844}" destId="{CAA18FD7-37D2-47FE-9323-D0A5ACDF7D99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DDDB99-2AB7-4707-8F5E-E3231B38C4A2}" type="doc">
      <dgm:prSet loTypeId="urn:microsoft.com/office/officeart/2005/8/layout/radial4" loCatId="relationship" qsTypeId="urn:microsoft.com/office/officeart/2005/8/quickstyle/3d6" qsCatId="3D" csTypeId="urn:microsoft.com/office/officeart/2005/8/colors/accent1_2#41" csCatId="accent1" phldr="1"/>
      <dgm:spPr/>
      <dgm:t>
        <a:bodyPr/>
        <a:lstStyle/>
        <a:p>
          <a:endParaRPr lang="zh-CN" altLang="en-US"/>
        </a:p>
      </dgm:t>
    </dgm:pt>
    <dgm:pt modelId="{D59FA2A2-083F-4B5F-865A-D181A0D5D292}">
      <dgm:prSet phldrT="[文本]"/>
      <dgm:spPr/>
      <dgm:t>
        <a:bodyPr/>
        <a:lstStyle/>
        <a:p>
          <a:r>
            <a:rPr lang="zh-CN" altLang="en-US" dirty="0" smtClean="0"/>
            <a:t>软件？</a:t>
          </a:r>
          <a:endParaRPr lang="zh-CN" altLang="en-US" dirty="0"/>
        </a:p>
      </dgm:t>
    </dgm:pt>
    <dgm:pt modelId="{FF504D1D-24F9-4BEF-BFE1-3598B5DD22E9}" type="parTrans" cxnId="{7364C8B5-E729-42F0-B9AD-EC61B2773306}">
      <dgm:prSet/>
      <dgm:spPr/>
      <dgm:t>
        <a:bodyPr/>
        <a:lstStyle/>
        <a:p>
          <a:endParaRPr lang="zh-CN" altLang="en-US"/>
        </a:p>
      </dgm:t>
    </dgm:pt>
    <dgm:pt modelId="{44D6E9E5-EE11-40A9-8E8C-B5113EC8A67C}" type="sibTrans" cxnId="{7364C8B5-E729-42F0-B9AD-EC61B2773306}">
      <dgm:prSet/>
      <dgm:spPr/>
      <dgm:t>
        <a:bodyPr/>
        <a:lstStyle/>
        <a:p>
          <a:endParaRPr lang="zh-CN" altLang="en-US"/>
        </a:p>
      </dgm:t>
    </dgm:pt>
    <dgm:pt modelId="{26EA512E-4844-4E8D-A97A-CEC800EC551B}">
      <dgm:prSet phldrT="[文本]"/>
      <dgm:spPr/>
      <dgm:t>
        <a:bodyPr/>
        <a:lstStyle/>
        <a:p>
          <a:r>
            <a:rPr lang="zh-CN" altLang="en-US" dirty="0" smtClean="0"/>
            <a:t>计算机专业人士</a:t>
          </a:r>
          <a:endParaRPr lang="zh-CN" altLang="en-US" dirty="0"/>
        </a:p>
      </dgm:t>
    </dgm:pt>
    <dgm:pt modelId="{70D5A6E4-3943-4375-8447-295750DBAFD6}" type="parTrans" cxnId="{C8BC0CA1-153D-4C49-A35D-9EECC2CD9C77}">
      <dgm:prSet/>
      <dgm:spPr/>
      <dgm:t>
        <a:bodyPr/>
        <a:lstStyle/>
        <a:p>
          <a:endParaRPr lang="zh-CN" altLang="en-US"/>
        </a:p>
      </dgm:t>
    </dgm:pt>
    <dgm:pt modelId="{35F7ED15-0A80-419C-AE3C-574C015699A2}" type="sibTrans" cxnId="{C8BC0CA1-153D-4C49-A35D-9EECC2CD9C77}">
      <dgm:prSet/>
      <dgm:spPr/>
      <dgm:t>
        <a:bodyPr/>
        <a:lstStyle/>
        <a:p>
          <a:endParaRPr lang="zh-CN" altLang="en-US"/>
        </a:p>
      </dgm:t>
    </dgm:pt>
    <dgm:pt modelId="{8A87945E-BCFA-4262-BE45-9CBBF518D5B4}">
      <dgm:prSet phldrT="[文本]"/>
      <dgm:spPr/>
      <dgm:t>
        <a:bodyPr/>
        <a:lstStyle/>
        <a:p>
          <a:r>
            <a:rPr lang="zh-CN" altLang="en-US" dirty="0" smtClean="0"/>
            <a:t>用户</a:t>
          </a:r>
          <a:endParaRPr lang="zh-CN" altLang="en-US" dirty="0"/>
        </a:p>
      </dgm:t>
    </dgm:pt>
    <dgm:pt modelId="{888A5539-F7BA-4B48-A7D6-C17FB72F4208}" type="parTrans" cxnId="{2A1D5B81-3090-4FCE-83A8-A95A24E0D9BD}">
      <dgm:prSet/>
      <dgm:spPr/>
      <dgm:t>
        <a:bodyPr/>
        <a:lstStyle/>
        <a:p>
          <a:endParaRPr lang="zh-CN" altLang="en-US"/>
        </a:p>
      </dgm:t>
    </dgm:pt>
    <dgm:pt modelId="{E568B09F-954F-43D4-A7DC-77C646B2621F}" type="sibTrans" cxnId="{2A1D5B81-3090-4FCE-83A8-A95A24E0D9BD}">
      <dgm:prSet/>
      <dgm:spPr/>
      <dgm:t>
        <a:bodyPr/>
        <a:lstStyle/>
        <a:p>
          <a:endParaRPr lang="zh-CN" altLang="en-US"/>
        </a:p>
      </dgm:t>
    </dgm:pt>
    <dgm:pt modelId="{3062DE44-EF9B-4CF6-A5B8-3207B2112E8F}" type="pres">
      <dgm:prSet presAssocID="{E7DDDB99-2AB7-4707-8F5E-E3231B38C4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FF78571-4B21-45A4-B090-338B0C942ABA}" type="pres">
      <dgm:prSet presAssocID="{D59FA2A2-083F-4B5F-865A-D181A0D5D292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EB55D11F-FB7F-42AE-B2FF-0C870A66CCCD}" type="pres">
      <dgm:prSet presAssocID="{70D5A6E4-3943-4375-8447-295750DBAFD6}" presName="parTrans" presStyleLbl="bgSibTrans2D1" presStyleIdx="0" presStyleCnt="2"/>
      <dgm:spPr/>
      <dgm:t>
        <a:bodyPr/>
        <a:lstStyle/>
        <a:p>
          <a:endParaRPr lang="zh-CN" altLang="en-US"/>
        </a:p>
      </dgm:t>
    </dgm:pt>
    <dgm:pt modelId="{39EBDB8B-2AFC-4F2A-B74E-FB1A5E605098}" type="pres">
      <dgm:prSet presAssocID="{26EA512E-4844-4E8D-A97A-CEC800EC551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BD8D16-B094-418B-ADC0-45D1B57DC0A2}" type="pres">
      <dgm:prSet presAssocID="{888A5539-F7BA-4B48-A7D6-C17FB72F4208}" presName="parTrans" presStyleLbl="bgSibTrans2D1" presStyleIdx="1" presStyleCnt="2"/>
      <dgm:spPr/>
      <dgm:t>
        <a:bodyPr/>
        <a:lstStyle/>
        <a:p>
          <a:endParaRPr lang="zh-CN" altLang="en-US"/>
        </a:p>
      </dgm:t>
    </dgm:pt>
    <dgm:pt modelId="{4872095C-4442-4224-BF00-CAEA5A3B5027}" type="pres">
      <dgm:prSet presAssocID="{8A87945E-BCFA-4262-BE45-9CBBF518D5B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A2C3703-0303-4CF9-B81A-44B5E8F1131B}" type="presOf" srcId="{888A5539-F7BA-4B48-A7D6-C17FB72F4208}" destId="{7EBD8D16-B094-418B-ADC0-45D1B57DC0A2}" srcOrd="0" destOrd="0" presId="urn:microsoft.com/office/officeart/2005/8/layout/radial4"/>
    <dgm:cxn modelId="{7364C8B5-E729-42F0-B9AD-EC61B2773306}" srcId="{E7DDDB99-2AB7-4707-8F5E-E3231B38C4A2}" destId="{D59FA2A2-083F-4B5F-865A-D181A0D5D292}" srcOrd="0" destOrd="0" parTransId="{FF504D1D-24F9-4BEF-BFE1-3598B5DD22E9}" sibTransId="{44D6E9E5-EE11-40A9-8E8C-B5113EC8A67C}"/>
    <dgm:cxn modelId="{2A1D5B81-3090-4FCE-83A8-A95A24E0D9BD}" srcId="{D59FA2A2-083F-4B5F-865A-D181A0D5D292}" destId="{8A87945E-BCFA-4262-BE45-9CBBF518D5B4}" srcOrd="1" destOrd="0" parTransId="{888A5539-F7BA-4B48-A7D6-C17FB72F4208}" sibTransId="{E568B09F-954F-43D4-A7DC-77C646B2621F}"/>
    <dgm:cxn modelId="{B138906B-11DC-4B36-8564-120247F4518F}" type="presOf" srcId="{D59FA2A2-083F-4B5F-865A-D181A0D5D292}" destId="{CFF78571-4B21-45A4-B090-338B0C942ABA}" srcOrd="0" destOrd="0" presId="urn:microsoft.com/office/officeart/2005/8/layout/radial4"/>
    <dgm:cxn modelId="{BF6F43E2-83DA-41D0-B560-F8B4BCC17FF1}" type="presOf" srcId="{8A87945E-BCFA-4262-BE45-9CBBF518D5B4}" destId="{4872095C-4442-4224-BF00-CAEA5A3B5027}" srcOrd="0" destOrd="0" presId="urn:microsoft.com/office/officeart/2005/8/layout/radial4"/>
    <dgm:cxn modelId="{CDE59C89-0345-4D24-91BC-4F13DD0DA88B}" type="presOf" srcId="{70D5A6E4-3943-4375-8447-295750DBAFD6}" destId="{EB55D11F-FB7F-42AE-B2FF-0C870A66CCCD}" srcOrd="0" destOrd="0" presId="urn:microsoft.com/office/officeart/2005/8/layout/radial4"/>
    <dgm:cxn modelId="{90B6DF7D-04C4-4E57-9839-70B0CFF89364}" type="presOf" srcId="{26EA512E-4844-4E8D-A97A-CEC800EC551B}" destId="{39EBDB8B-2AFC-4F2A-B74E-FB1A5E605098}" srcOrd="0" destOrd="0" presId="urn:microsoft.com/office/officeart/2005/8/layout/radial4"/>
    <dgm:cxn modelId="{FA799BE2-2DB3-4D71-8CE5-F7B7DDE09F5E}" type="presOf" srcId="{E7DDDB99-2AB7-4707-8F5E-E3231B38C4A2}" destId="{3062DE44-EF9B-4CF6-A5B8-3207B2112E8F}" srcOrd="0" destOrd="0" presId="urn:microsoft.com/office/officeart/2005/8/layout/radial4"/>
    <dgm:cxn modelId="{C8BC0CA1-153D-4C49-A35D-9EECC2CD9C77}" srcId="{D59FA2A2-083F-4B5F-865A-D181A0D5D292}" destId="{26EA512E-4844-4E8D-A97A-CEC800EC551B}" srcOrd="0" destOrd="0" parTransId="{70D5A6E4-3943-4375-8447-295750DBAFD6}" sibTransId="{35F7ED15-0A80-419C-AE3C-574C015699A2}"/>
    <dgm:cxn modelId="{291739D8-E5E4-482E-A848-D106C2BF8624}" type="presParOf" srcId="{3062DE44-EF9B-4CF6-A5B8-3207B2112E8F}" destId="{CFF78571-4B21-45A4-B090-338B0C942ABA}" srcOrd="0" destOrd="0" presId="urn:microsoft.com/office/officeart/2005/8/layout/radial4"/>
    <dgm:cxn modelId="{880B0DCE-C066-4174-A475-4C2AD4A0E6A4}" type="presParOf" srcId="{3062DE44-EF9B-4CF6-A5B8-3207B2112E8F}" destId="{EB55D11F-FB7F-42AE-B2FF-0C870A66CCCD}" srcOrd="1" destOrd="0" presId="urn:microsoft.com/office/officeart/2005/8/layout/radial4"/>
    <dgm:cxn modelId="{9996ED73-6CD6-4B47-B248-A87C5DDB3308}" type="presParOf" srcId="{3062DE44-EF9B-4CF6-A5B8-3207B2112E8F}" destId="{39EBDB8B-2AFC-4F2A-B74E-FB1A5E605098}" srcOrd="2" destOrd="0" presId="urn:microsoft.com/office/officeart/2005/8/layout/radial4"/>
    <dgm:cxn modelId="{36D13F04-2A86-4815-8952-9C7320FCCF77}" type="presParOf" srcId="{3062DE44-EF9B-4CF6-A5B8-3207B2112E8F}" destId="{7EBD8D16-B094-418B-ADC0-45D1B57DC0A2}" srcOrd="3" destOrd="0" presId="urn:microsoft.com/office/officeart/2005/8/layout/radial4"/>
    <dgm:cxn modelId="{34BA6463-E566-41DE-BEC1-B4DB79884E4C}" type="presParOf" srcId="{3062DE44-EF9B-4CF6-A5B8-3207B2112E8F}" destId="{4872095C-4442-4224-BF00-CAEA5A3B5027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9DE076-1B50-4B74-8129-AE12A07E5A1C}" type="doc">
      <dgm:prSet loTypeId="urn:microsoft.com/office/officeart/2005/8/layout/vProcess5" loCatId="process" qsTypeId="urn:microsoft.com/office/officeart/2005/8/quickstyle/3d6" qsCatId="3D" csTypeId="urn:microsoft.com/office/officeart/2005/8/colors/accent1_2#42" csCatId="accent1" phldr="1"/>
      <dgm:spPr/>
      <dgm:t>
        <a:bodyPr/>
        <a:lstStyle/>
        <a:p>
          <a:endParaRPr lang="zh-CN" altLang="en-US"/>
        </a:p>
      </dgm:t>
    </dgm:pt>
    <dgm:pt modelId="{6B1D2CFA-299A-42D2-AFDE-9DDED2BD4CA9}">
      <dgm:prSet/>
      <dgm:spPr/>
      <dgm:t>
        <a:bodyPr/>
        <a:lstStyle/>
        <a:p>
          <a:r>
            <a:rPr lang="zh-CN" altLang="en-US" dirty="0" smtClean="0"/>
            <a:t>计算机就是软件</a:t>
          </a:r>
          <a:endParaRPr lang="zh-CN" altLang="en-US" dirty="0"/>
        </a:p>
      </dgm:t>
    </dgm:pt>
    <dgm:pt modelId="{446300A0-F414-4D41-9725-229507688074}" type="parTrans" cxnId="{55DAE42C-D24A-4019-B6C0-19CCF6D1F2DC}">
      <dgm:prSet/>
      <dgm:spPr/>
      <dgm:t>
        <a:bodyPr/>
        <a:lstStyle/>
        <a:p>
          <a:endParaRPr lang="zh-CN" altLang="en-US"/>
        </a:p>
      </dgm:t>
    </dgm:pt>
    <dgm:pt modelId="{6C85504C-0109-4E8F-87EE-CEBC8E4F0CA5}" type="sibTrans" cxnId="{55DAE42C-D24A-4019-B6C0-19CCF6D1F2DC}">
      <dgm:prSet/>
      <dgm:spPr/>
      <dgm:t>
        <a:bodyPr/>
        <a:lstStyle/>
        <a:p>
          <a:endParaRPr lang="zh-CN" altLang="en-US"/>
        </a:p>
      </dgm:t>
    </dgm:pt>
    <dgm:pt modelId="{651A040E-CB75-47F6-B703-A860615F5521}">
      <dgm:prSet/>
      <dgm:spPr/>
      <dgm:t>
        <a:bodyPr/>
        <a:lstStyle/>
        <a:p>
          <a:r>
            <a:rPr lang="zh-CN" altLang="en-US" dirty="0" smtClean="0"/>
            <a:t>软件是一种产品</a:t>
          </a:r>
          <a:endParaRPr lang="zh-CN" altLang="en-US" dirty="0"/>
        </a:p>
      </dgm:t>
    </dgm:pt>
    <dgm:pt modelId="{EB3AB60E-961F-47B6-9079-3A9BB9063D8F}" type="parTrans" cxnId="{70FC04E5-AF61-4F0D-8462-38316649CF20}">
      <dgm:prSet/>
      <dgm:spPr/>
      <dgm:t>
        <a:bodyPr/>
        <a:lstStyle/>
        <a:p>
          <a:endParaRPr lang="zh-CN" altLang="en-US"/>
        </a:p>
      </dgm:t>
    </dgm:pt>
    <dgm:pt modelId="{79C1F59A-F089-4F78-BA97-2F6BC881886D}" type="sibTrans" cxnId="{70FC04E5-AF61-4F0D-8462-38316649CF20}">
      <dgm:prSet/>
      <dgm:spPr/>
      <dgm:t>
        <a:bodyPr/>
        <a:lstStyle/>
        <a:p>
          <a:endParaRPr lang="zh-CN" altLang="en-US"/>
        </a:p>
      </dgm:t>
    </dgm:pt>
    <dgm:pt modelId="{22F2C317-6B89-4B2A-9ADE-5D553EAF5DB5}">
      <dgm:prSet/>
      <dgm:spPr/>
      <dgm:t>
        <a:bodyPr/>
        <a:lstStyle/>
        <a:p>
          <a:r>
            <a:rPr lang="zh-CN" altLang="en-US" dirty="0" smtClean="0"/>
            <a:t>软件是被托管的应用</a:t>
          </a:r>
          <a:endParaRPr lang="zh-CN" altLang="en-US" dirty="0"/>
        </a:p>
      </dgm:t>
    </dgm:pt>
    <dgm:pt modelId="{D8DC251B-5939-4BF6-86D0-B0A263AAB12E}" type="parTrans" cxnId="{AD426CB6-3121-4A0F-8685-96650D4B3079}">
      <dgm:prSet/>
      <dgm:spPr/>
      <dgm:t>
        <a:bodyPr/>
        <a:lstStyle/>
        <a:p>
          <a:endParaRPr lang="zh-CN" altLang="en-US"/>
        </a:p>
      </dgm:t>
    </dgm:pt>
    <dgm:pt modelId="{6110335D-0290-4238-8575-8E1E69C72951}" type="sibTrans" cxnId="{AD426CB6-3121-4A0F-8685-96650D4B3079}">
      <dgm:prSet/>
      <dgm:spPr/>
      <dgm:t>
        <a:bodyPr/>
        <a:lstStyle/>
        <a:p>
          <a:endParaRPr lang="zh-CN" altLang="en-US"/>
        </a:p>
      </dgm:t>
    </dgm:pt>
    <dgm:pt modelId="{531F5004-F344-41E2-B62B-D7E10F3F2F3A}">
      <dgm:prSet/>
      <dgm:spPr/>
      <dgm:t>
        <a:bodyPr/>
        <a:lstStyle/>
        <a:p>
          <a:r>
            <a:rPr lang="zh-CN" altLang="en-US" dirty="0" smtClean="0"/>
            <a:t>软件即服务</a:t>
          </a:r>
          <a:endParaRPr lang="zh-CN" altLang="en-US" dirty="0"/>
        </a:p>
      </dgm:t>
    </dgm:pt>
    <dgm:pt modelId="{55B7D11A-F9A6-461C-B6C5-8EAB0ADEF7B4}" type="parTrans" cxnId="{317B841E-AB54-46D8-A9F8-7969EBAFDE0E}">
      <dgm:prSet/>
      <dgm:spPr/>
      <dgm:t>
        <a:bodyPr/>
        <a:lstStyle/>
        <a:p>
          <a:endParaRPr lang="zh-CN" altLang="en-US"/>
        </a:p>
      </dgm:t>
    </dgm:pt>
    <dgm:pt modelId="{431BA029-F61E-4B01-8275-BDA1ACC70E9F}" type="sibTrans" cxnId="{317B841E-AB54-46D8-A9F8-7969EBAFDE0E}">
      <dgm:prSet/>
      <dgm:spPr/>
      <dgm:t>
        <a:bodyPr/>
        <a:lstStyle/>
        <a:p>
          <a:endParaRPr lang="zh-CN" altLang="en-US"/>
        </a:p>
      </dgm:t>
    </dgm:pt>
    <dgm:pt modelId="{BE8A0299-EB24-4407-A56D-D0B673D574C0}" type="pres">
      <dgm:prSet presAssocID="{489DE076-1B50-4B74-8129-AE12A07E5A1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79D572-8BC8-4B6B-BFF5-740C77B5FC97}" type="pres">
      <dgm:prSet presAssocID="{489DE076-1B50-4B74-8129-AE12A07E5A1C}" presName="dummyMaxCanvas" presStyleCnt="0">
        <dgm:presLayoutVars/>
      </dgm:prSet>
      <dgm:spPr/>
    </dgm:pt>
    <dgm:pt modelId="{170DAE65-D1B9-43EB-A081-33E31467D33D}" type="pres">
      <dgm:prSet presAssocID="{489DE076-1B50-4B74-8129-AE12A07E5A1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9CE833-EBC8-43B1-9FE0-341DEBA59A78}" type="pres">
      <dgm:prSet presAssocID="{489DE076-1B50-4B74-8129-AE12A07E5A1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AAE6C3-3E2F-4E20-9D98-81847AC523BA}" type="pres">
      <dgm:prSet presAssocID="{489DE076-1B50-4B74-8129-AE12A07E5A1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AC0760-8F35-4C90-A6B4-EB79CE601EEA}" type="pres">
      <dgm:prSet presAssocID="{489DE076-1B50-4B74-8129-AE12A07E5A1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E697FB-D066-4F64-87BD-03386127DB19}" type="pres">
      <dgm:prSet presAssocID="{489DE076-1B50-4B74-8129-AE12A07E5A1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8C3C2C-C3D0-400E-88C4-A4F8FC6014CA}" type="pres">
      <dgm:prSet presAssocID="{489DE076-1B50-4B74-8129-AE12A07E5A1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6B7601-28CE-4156-A09C-E3E021FA925B}" type="pres">
      <dgm:prSet presAssocID="{489DE076-1B50-4B74-8129-AE12A07E5A1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96AFD3-2FB9-4958-A181-D12AC78EEF8B}" type="pres">
      <dgm:prSet presAssocID="{489DE076-1B50-4B74-8129-AE12A07E5A1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12914D-9D24-4424-9728-5BFE36B715AD}" type="pres">
      <dgm:prSet presAssocID="{489DE076-1B50-4B74-8129-AE12A07E5A1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34E4A4-74AD-4EAE-93A7-E741B2E1F050}" type="pres">
      <dgm:prSet presAssocID="{489DE076-1B50-4B74-8129-AE12A07E5A1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461F1FC-10B8-4031-A8E2-760288A28C32}" type="pres">
      <dgm:prSet presAssocID="{489DE076-1B50-4B74-8129-AE12A07E5A1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B2BF1A7-A8AB-455D-9AFC-554C2D530C4E}" type="presOf" srcId="{6C85504C-0109-4E8F-87EE-CEBC8E4F0CA5}" destId="{2EE697FB-D066-4F64-87BD-03386127DB19}" srcOrd="0" destOrd="0" presId="urn:microsoft.com/office/officeart/2005/8/layout/vProcess5"/>
    <dgm:cxn modelId="{317B841E-AB54-46D8-A9F8-7969EBAFDE0E}" srcId="{489DE076-1B50-4B74-8129-AE12A07E5A1C}" destId="{531F5004-F344-41E2-B62B-D7E10F3F2F3A}" srcOrd="3" destOrd="0" parTransId="{55B7D11A-F9A6-461C-B6C5-8EAB0ADEF7B4}" sibTransId="{431BA029-F61E-4B01-8275-BDA1ACC70E9F}"/>
    <dgm:cxn modelId="{27CA2CB8-6D3D-4F5A-A707-C5BD525B687A}" type="presOf" srcId="{6110335D-0290-4238-8575-8E1E69C72951}" destId="{766B7601-28CE-4156-A09C-E3E021FA925B}" srcOrd="0" destOrd="0" presId="urn:microsoft.com/office/officeart/2005/8/layout/vProcess5"/>
    <dgm:cxn modelId="{D8D46C12-D148-442B-96FB-00796D471E41}" type="presOf" srcId="{6B1D2CFA-299A-42D2-AFDE-9DDED2BD4CA9}" destId="{170DAE65-D1B9-43EB-A081-33E31467D33D}" srcOrd="0" destOrd="0" presId="urn:microsoft.com/office/officeart/2005/8/layout/vProcess5"/>
    <dgm:cxn modelId="{D6571094-487B-4EC1-B554-F6DA68667BBD}" type="presOf" srcId="{489DE076-1B50-4B74-8129-AE12A07E5A1C}" destId="{BE8A0299-EB24-4407-A56D-D0B673D574C0}" srcOrd="0" destOrd="0" presId="urn:microsoft.com/office/officeart/2005/8/layout/vProcess5"/>
    <dgm:cxn modelId="{E00F8DC6-987F-483B-A0FD-5CB280EA321A}" type="presOf" srcId="{79C1F59A-F089-4F78-BA97-2F6BC881886D}" destId="{C08C3C2C-C3D0-400E-88C4-A4F8FC6014CA}" srcOrd="0" destOrd="0" presId="urn:microsoft.com/office/officeart/2005/8/layout/vProcess5"/>
    <dgm:cxn modelId="{1C93F97D-5D83-4194-AF8C-DD1EA4B74FD7}" type="presOf" srcId="{6B1D2CFA-299A-42D2-AFDE-9DDED2BD4CA9}" destId="{6396AFD3-2FB9-4958-A181-D12AC78EEF8B}" srcOrd="1" destOrd="0" presId="urn:microsoft.com/office/officeart/2005/8/layout/vProcess5"/>
    <dgm:cxn modelId="{AD426CB6-3121-4A0F-8685-96650D4B3079}" srcId="{489DE076-1B50-4B74-8129-AE12A07E5A1C}" destId="{22F2C317-6B89-4B2A-9ADE-5D553EAF5DB5}" srcOrd="2" destOrd="0" parTransId="{D8DC251B-5939-4BF6-86D0-B0A263AAB12E}" sibTransId="{6110335D-0290-4238-8575-8E1E69C72951}"/>
    <dgm:cxn modelId="{4E43964C-DEAD-4DAF-9A03-63A4BCAD2469}" type="presOf" srcId="{22F2C317-6B89-4B2A-9ADE-5D553EAF5DB5}" destId="{C3AAE6C3-3E2F-4E20-9D98-81847AC523BA}" srcOrd="0" destOrd="0" presId="urn:microsoft.com/office/officeart/2005/8/layout/vProcess5"/>
    <dgm:cxn modelId="{EAB8A21D-2AF8-4288-B3A6-B900F97CC69A}" type="presOf" srcId="{651A040E-CB75-47F6-B703-A860615F5521}" destId="{AA9CE833-EBC8-43B1-9FE0-341DEBA59A78}" srcOrd="0" destOrd="0" presId="urn:microsoft.com/office/officeart/2005/8/layout/vProcess5"/>
    <dgm:cxn modelId="{36283FDF-0C46-4792-B5CD-0F628E849034}" type="presOf" srcId="{531F5004-F344-41E2-B62B-D7E10F3F2F3A}" destId="{1461F1FC-10B8-4031-A8E2-760288A28C32}" srcOrd="1" destOrd="0" presId="urn:microsoft.com/office/officeart/2005/8/layout/vProcess5"/>
    <dgm:cxn modelId="{22E552C1-40AB-4814-B0D8-8A94320E2964}" type="presOf" srcId="{531F5004-F344-41E2-B62B-D7E10F3F2F3A}" destId="{FAAC0760-8F35-4C90-A6B4-EB79CE601EEA}" srcOrd="0" destOrd="0" presId="urn:microsoft.com/office/officeart/2005/8/layout/vProcess5"/>
    <dgm:cxn modelId="{55DAE42C-D24A-4019-B6C0-19CCF6D1F2DC}" srcId="{489DE076-1B50-4B74-8129-AE12A07E5A1C}" destId="{6B1D2CFA-299A-42D2-AFDE-9DDED2BD4CA9}" srcOrd="0" destOrd="0" parTransId="{446300A0-F414-4D41-9725-229507688074}" sibTransId="{6C85504C-0109-4E8F-87EE-CEBC8E4F0CA5}"/>
    <dgm:cxn modelId="{A5BCBA38-94BE-44AC-90C8-BC958C5222E6}" type="presOf" srcId="{22F2C317-6B89-4B2A-9ADE-5D553EAF5DB5}" destId="{5834E4A4-74AD-4EAE-93A7-E741B2E1F050}" srcOrd="1" destOrd="0" presId="urn:microsoft.com/office/officeart/2005/8/layout/vProcess5"/>
    <dgm:cxn modelId="{BBBAE8E5-3A52-4A47-8F3A-B02245CFD348}" type="presOf" srcId="{651A040E-CB75-47F6-B703-A860615F5521}" destId="{D712914D-9D24-4424-9728-5BFE36B715AD}" srcOrd="1" destOrd="0" presId="urn:microsoft.com/office/officeart/2005/8/layout/vProcess5"/>
    <dgm:cxn modelId="{70FC04E5-AF61-4F0D-8462-38316649CF20}" srcId="{489DE076-1B50-4B74-8129-AE12A07E5A1C}" destId="{651A040E-CB75-47F6-B703-A860615F5521}" srcOrd="1" destOrd="0" parTransId="{EB3AB60E-961F-47B6-9079-3A9BB9063D8F}" sibTransId="{79C1F59A-F089-4F78-BA97-2F6BC881886D}"/>
    <dgm:cxn modelId="{04C164D6-65D1-441A-A354-941B93767D96}" type="presParOf" srcId="{BE8A0299-EB24-4407-A56D-D0B673D574C0}" destId="{BA79D572-8BC8-4B6B-BFF5-740C77B5FC97}" srcOrd="0" destOrd="0" presId="urn:microsoft.com/office/officeart/2005/8/layout/vProcess5"/>
    <dgm:cxn modelId="{2187DBAD-9AAF-4A56-BCBD-5FCF5D6D602D}" type="presParOf" srcId="{BE8A0299-EB24-4407-A56D-D0B673D574C0}" destId="{170DAE65-D1B9-43EB-A081-33E31467D33D}" srcOrd="1" destOrd="0" presId="urn:microsoft.com/office/officeart/2005/8/layout/vProcess5"/>
    <dgm:cxn modelId="{A4F8F6CF-E5E5-47B3-AEB4-65F00A8A3C79}" type="presParOf" srcId="{BE8A0299-EB24-4407-A56D-D0B673D574C0}" destId="{AA9CE833-EBC8-43B1-9FE0-341DEBA59A78}" srcOrd="2" destOrd="0" presId="urn:microsoft.com/office/officeart/2005/8/layout/vProcess5"/>
    <dgm:cxn modelId="{20C77612-FC32-40DC-8354-D9272289B67F}" type="presParOf" srcId="{BE8A0299-EB24-4407-A56D-D0B673D574C0}" destId="{C3AAE6C3-3E2F-4E20-9D98-81847AC523BA}" srcOrd="3" destOrd="0" presId="urn:microsoft.com/office/officeart/2005/8/layout/vProcess5"/>
    <dgm:cxn modelId="{0C6C79F1-C8D7-46D0-AAAA-D68A3660F525}" type="presParOf" srcId="{BE8A0299-EB24-4407-A56D-D0B673D574C0}" destId="{FAAC0760-8F35-4C90-A6B4-EB79CE601EEA}" srcOrd="4" destOrd="0" presId="urn:microsoft.com/office/officeart/2005/8/layout/vProcess5"/>
    <dgm:cxn modelId="{AB67BBCC-7B87-44A6-811D-E2DE043B2C24}" type="presParOf" srcId="{BE8A0299-EB24-4407-A56D-D0B673D574C0}" destId="{2EE697FB-D066-4F64-87BD-03386127DB19}" srcOrd="5" destOrd="0" presId="urn:microsoft.com/office/officeart/2005/8/layout/vProcess5"/>
    <dgm:cxn modelId="{80D3B748-7B8E-4A4E-A8F1-CEBCE2CA29DF}" type="presParOf" srcId="{BE8A0299-EB24-4407-A56D-D0B673D574C0}" destId="{C08C3C2C-C3D0-400E-88C4-A4F8FC6014CA}" srcOrd="6" destOrd="0" presId="urn:microsoft.com/office/officeart/2005/8/layout/vProcess5"/>
    <dgm:cxn modelId="{1BA82C3F-2364-4E40-AEA6-1CB9BB598C0C}" type="presParOf" srcId="{BE8A0299-EB24-4407-A56D-D0B673D574C0}" destId="{766B7601-28CE-4156-A09C-E3E021FA925B}" srcOrd="7" destOrd="0" presId="urn:microsoft.com/office/officeart/2005/8/layout/vProcess5"/>
    <dgm:cxn modelId="{313BB8DA-892F-422E-A19D-078A130DFE86}" type="presParOf" srcId="{BE8A0299-EB24-4407-A56D-D0B673D574C0}" destId="{6396AFD3-2FB9-4958-A181-D12AC78EEF8B}" srcOrd="8" destOrd="0" presId="urn:microsoft.com/office/officeart/2005/8/layout/vProcess5"/>
    <dgm:cxn modelId="{B67E4530-579B-4991-868E-BB542515BA57}" type="presParOf" srcId="{BE8A0299-EB24-4407-A56D-D0B673D574C0}" destId="{D712914D-9D24-4424-9728-5BFE36B715AD}" srcOrd="9" destOrd="0" presId="urn:microsoft.com/office/officeart/2005/8/layout/vProcess5"/>
    <dgm:cxn modelId="{EE451796-9F09-4790-B6E9-C7589D2DA09C}" type="presParOf" srcId="{BE8A0299-EB24-4407-A56D-D0B673D574C0}" destId="{5834E4A4-74AD-4EAE-93A7-E741B2E1F050}" srcOrd="10" destOrd="0" presId="urn:microsoft.com/office/officeart/2005/8/layout/vProcess5"/>
    <dgm:cxn modelId="{C2A1280B-49BB-4288-940C-46884998A867}" type="presParOf" srcId="{BE8A0299-EB24-4407-A56D-D0B673D574C0}" destId="{1461F1FC-10B8-4031-A8E2-760288A28C3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E01768-202A-48A1-A914-CA54AC939656}" type="doc">
      <dgm:prSet loTypeId="urn:microsoft.com/office/officeart/2005/8/layout/process3" loCatId="process" qsTypeId="urn:microsoft.com/office/officeart/2005/8/quickstyle/simple2" qsCatId="simple" csTypeId="urn:microsoft.com/office/officeart/2005/8/colors/accent1_2#43" csCatId="accent1" phldr="1"/>
      <dgm:spPr/>
      <dgm:t>
        <a:bodyPr/>
        <a:lstStyle/>
        <a:p>
          <a:endParaRPr lang="zh-CN" altLang="en-US"/>
        </a:p>
      </dgm:t>
    </dgm:pt>
    <dgm:pt modelId="{88C798E3-61CF-4FE3-BCD2-4CFD61BDE260}">
      <dgm:prSet/>
      <dgm:spPr/>
      <dgm:t>
        <a:bodyPr/>
        <a:lstStyle/>
        <a:p>
          <a:pPr rtl="0"/>
          <a:r>
            <a:rPr lang="zh-CN" dirty="0" smtClean="0"/>
            <a:t>计算机是智能设备</a:t>
          </a:r>
          <a:endParaRPr lang="zh-CN" dirty="0"/>
        </a:p>
      </dgm:t>
    </dgm:pt>
    <dgm:pt modelId="{84397949-469E-4185-8999-9E0841B64220}" type="parTrans" cxnId="{3CE70DBA-6AAC-4AD1-8701-E0E843421A81}">
      <dgm:prSet/>
      <dgm:spPr/>
      <dgm:t>
        <a:bodyPr/>
        <a:lstStyle/>
        <a:p>
          <a:endParaRPr lang="zh-CN" altLang="en-US"/>
        </a:p>
      </dgm:t>
    </dgm:pt>
    <dgm:pt modelId="{9D57D69B-48F8-4422-B6DB-55960AE49362}" type="sibTrans" cxnId="{3CE70DBA-6AAC-4AD1-8701-E0E843421A81}">
      <dgm:prSet/>
      <dgm:spPr/>
      <dgm:t>
        <a:bodyPr/>
        <a:lstStyle/>
        <a:p>
          <a:endParaRPr lang="zh-CN" altLang="en-US"/>
        </a:p>
      </dgm:t>
    </dgm:pt>
    <dgm:pt modelId="{6523A14C-05AD-42C1-81A8-D733DF07683C}">
      <dgm:prSet/>
      <dgm:spPr/>
      <dgm:t>
        <a:bodyPr/>
        <a:lstStyle/>
        <a:p>
          <a:pPr rtl="0"/>
          <a:r>
            <a:rPr lang="zh-CN" dirty="0" smtClean="0"/>
            <a:t>改变内置的程序是设备具有不同的功能</a:t>
          </a:r>
          <a:endParaRPr lang="zh-CN" dirty="0"/>
        </a:p>
      </dgm:t>
    </dgm:pt>
    <dgm:pt modelId="{8846A686-9F39-4C47-9BFD-B701F3A36F4C}" type="parTrans" cxnId="{7F83E346-24C6-44CB-BFA9-5913D8BBD15E}">
      <dgm:prSet/>
      <dgm:spPr/>
      <dgm:t>
        <a:bodyPr/>
        <a:lstStyle/>
        <a:p>
          <a:endParaRPr lang="zh-CN" altLang="en-US"/>
        </a:p>
      </dgm:t>
    </dgm:pt>
    <dgm:pt modelId="{154652C4-1B4F-4567-8A2F-B45882ABEADB}" type="sibTrans" cxnId="{7F83E346-24C6-44CB-BFA9-5913D8BBD15E}">
      <dgm:prSet/>
      <dgm:spPr/>
      <dgm:t>
        <a:bodyPr/>
        <a:lstStyle/>
        <a:p>
          <a:endParaRPr lang="zh-CN" altLang="en-US"/>
        </a:p>
      </dgm:t>
    </dgm:pt>
    <dgm:pt modelId="{7049E535-2222-4C54-87BD-16FD41DF4A50}">
      <dgm:prSet/>
      <dgm:spPr/>
      <dgm:t>
        <a:bodyPr/>
        <a:lstStyle/>
        <a:p>
          <a:pPr rtl="0"/>
          <a:r>
            <a:rPr lang="zh-CN" altLang="en-US" dirty="0" smtClean="0"/>
            <a:t>软件产品、软件行业</a:t>
          </a:r>
          <a:endParaRPr lang="zh-CN" dirty="0"/>
        </a:p>
      </dgm:t>
    </dgm:pt>
    <dgm:pt modelId="{5BBC5717-6D81-42E9-99F4-07E063D9AB5D}" type="parTrans" cxnId="{3ABF13C7-2537-4BA8-8BD0-C98603BF6731}">
      <dgm:prSet/>
      <dgm:spPr/>
      <dgm:t>
        <a:bodyPr/>
        <a:lstStyle/>
        <a:p>
          <a:endParaRPr lang="zh-CN" altLang="en-US"/>
        </a:p>
      </dgm:t>
    </dgm:pt>
    <dgm:pt modelId="{C83C3365-379F-48BD-A178-A0179A7C8584}" type="sibTrans" cxnId="{3ABF13C7-2537-4BA8-8BD0-C98603BF6731}">
      <dgm:prSet/>
      <dgm:spPr/>
      <dgm:t>
        <a:bodyPr/>
        <a:lstStyle/>
        <a:p>
          <a:endParaRPr lang="zh-CN" altLang="en-US"/>
        </a:p>
      </dgm:t>
    </dgm:pt>
    <dgm:pt modelId="{3BC9DAA3-4F55-411B-B6BE-6AC948262493}">
      <dgm:prSet/>
      <dgm:spPr/>
      <dgm:t>
        <a:bodyPr/>
        <a:lstStyle/>
        <a:p>
          <a:pPr rtl="0"/>
          <a:r>
            <a:rPr lang="zh-CN" altLang="en-US" dirty="0" smtClean="0"/>
            <a:t>软件是一种产品</a:t>
          </a:r>
          <a:endParaRPr lang="zh-CN" dirty="0"/>
        </a:p>
      </dgm:t>
    </dgm:pt>
    <dgm:pt modelId="{565450DC-FC71-4248-A9DF-8EB8BADC84E5}" type="parTrans" cxnId="{864276EE-2A19-422C-B997-5F653EF985CB}">
      <dgm:prSet/>
      <dgm:spPr/>
      <dgm:t>
        <a:bodyPr/>
        <a:lstStyle/>
        <a:p>
          <a:endParaRPr lang="zh-CN" altLang="en-US"/>
        </a:p>
      </dgm:t>
    </dgm:pt>
    <dgm:pt modelId="{88C3C811-1BB7-4850-B44F-5A37503A812C}" type="sibTrans" cxnId="{864276EE-2A19-422C-B997-5F653EF985CB}">
      <dgm:prSet/>
      <dgm:spPr/>
      <dgm:t>
        <a:bodyPr/>
        <a:lstStyle/>
        <a:p>
          <a:endParaRPr lang="zh-CN" altLang="en-US"/>
        </a:p>
      </dgm:t>
    </dgm:pt>
    <dgm:pt modelId="{AFE44C5C-5C7C-49E6-80F9-264402002FEE}">
      <dgm:prSet/>
      <dgm:spPr/>
      <dgm:t>
        <a:bodyPr/>
        <a:lstStyle/>
        <a:p>
          <a:pPr rtl="0"/>
          <a:r>
            <a:rPr lang="zh-CN" altLang="en-US" dirty="0" smtClean="0"/>
            <a:t>向用户提供不同功能的程序，提供程序的业务被分离出来</a:t>
          </a:r>
          <a:endParaRPr lang="zh-CN" dirty="0"/>
        </a:p>
      </dgm:t>
    </dgm:pt>
    <dgm:pt modelId="{4AFBE3CF-C49A-4CF4-856A-679EFDCC04A0}" type="parTrans" cxnId="{9C588DBA-75A3-4D76-AEC9-23912C0F1863}">
      <dgm:prSet/>
      <dgm:spPr/>
      <dgm:t>
        <a:bodyPr/>
        <a:lstStyle/>
        <a:p>
          <a:endParaRPr lang="zh-CN" altLang="en-US"/>
        </a:p>
      </dgm:t>
    </dgm:pt>
    <dgm:pt modelId="{98032A64-F955-4439-A346-25584EAB6C15}" type="sibTrans" cxnId="{9C588DBA-75A3-4D76-AEC9-23912C0F1863}">
      <dgm:prSet/>
      <dgm:spPr/>
      <dgm:t>
        <a:bodyPr/>
        <a:lstStyle/>
        <a:p>
          <a:endParaRPr lang="zh-CN" altLang="en-US"/>
        </a:p>
      </dgm:t>
    </dgm:pt>
    <dgm:pt modelId="{8FC6ACAE-27F0-4641-A8C4-CF21F61F502F}">
      <dgm:prSet/>
      <dgm:spPr/>
      <dgm:t>
        <a:bodyPr/>
        <a:lstStyle/>
        <a:p>
          <a:pPr rtl="0"/>
          <a:r>
            <a:rPr lang="zh-CN" altLang="en-US" dirty="0" smtClean="0"/>
            <a:t>用户像购买计算机一样购买软件</a:t>
          </a:r>
          <a:endParaRPr lang="zh-CN" dirty="0"/>
        </a:p>
      </dgm:t>
    </dgm:pt>
    <dgm:pt modelId="{03C48330-0F2F-42D0-B688-6443A14AF5BF}" type="parTrans" cxnId="{3A6F2FA8-A43B-46B3-9D0D-F7F0BAD973E5}">
      <dgm:prSet/>
      <dgm:spPr/>
      <dgm:t>
        <a:bodyPr/>
        <a:lstStyle/>
        <a:p>
          <a:endParaRPr lang="zh-CN" altLang="en-US"/>
        </a:p>
      </dgm:t>
    </dgm:pt>
    <dgm:pt modelId="{D78AF5C9-5566-4769-9958-3A1750233E8C}" type="sibTrans" cxnId="{3A6F2FA8-A43B-46B3-9D0D-F7F0BAD973E5}">
      <dgm:prSet/>
      <dgm:spPr/>
      <dgm:t>
        <a:bodyPr/>
        <a:lstStyle/>
        <a:p>
          <a:endParaRPr lang="zh-CN" altLang="en-US"/>
        </a:p>
      </dgm:t>
    </dgm:pt>
    <dgm:pt modelId="{351B2992-8E6C-4C92-A459-B3AFF359EA66}" type="pres">
      <dgm:prSet presAssocID="{41E01768-202A-48A1-A914-CA54AC93965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A768E09-16B6-4EDE-B924-4F52B5C624DC}" type="pres">
      <dgm:prSet presAssocID="{88C798E3-61CF-4FE3-BCD2-4CFD61BDE260}" presName="composite" presStyleCnt="0"/>
      <dgm:spPr/>
    </dgm:pt>
    <dgm:pt modelId="{B8248219-203A-475B-B107-4AC6765F8E0B}" type="pres">
      <dgm:prSet presAssocID="{88C798E3-61CF-4FE3-BCD2-4CFD61BDE26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A960066-1DB1-4582-9105-4E40C1A9799E}" type="pres">
      <dgm:prSet presAssocID="{88C798E3-61CF-4FE3-BCD2-4CFD61BDE260}" presName="parSh" presStyleLbl="node1" presStyleIdx="0" presStyleCnt="3"/>
      <dgm:spPr/>
      <dgm:t>
        <a:bodyPr/>
        <a:lstStyle/>
        <a:p>
          <a:endParaRPr lang="zh-CN" altLang="en-US"/>
        </a:p>
      </dgm:t>
    </dgm:pt>
    <dgm:pt modelId="{02F53DDE-303E-464F-98CD-85D18B5A9C52}" type="pres">
      <dgm:prSet presAssocID="{88C798E3-61CF-4FE3-BCD2-4CFD61BDE260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00FFA4-580C-4F73-8A11-D2185C496507}" type="pres">
      <dgm:prSet presAssocID="{9D57D69B-48F8-4422-B6DB-55960AE49362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9F197C31-1DC2-4CA5-A24F-2C22DC9B78A8}" type="pres">
      <dgm:prSet presAssocID="{9D57D69B-48F8-4422-B6DB-55960AE49362}" presName="connTx" presStyleLbl="sibTrans2D1" presStyleIdx="0" presStyleCnt="2"/>
      <dgm:spPr/>
      <dgm:t>
        <a:bodyPr/>
        <a:lstStyle/>
        <a:p>
          <a:endParaRPr lang="zh-CN" altLang="en-US"/>
        </a:p>
      </dgm:t>
    </dgm:pt>
    <dgm:pt modelId="{4F5B5048-EEE5-4C98-8C0A-748E924DB101}" type="pres">
      <dgm:prSet presAssocID="{7049E535-2222-4C54-87BD-16FD41DF4A50}" presName="composite" presStyleCnt="0"/>
      <dgm:spPr/>
    </dgm:pt>
    <dgm:pt modelId="{245BAC6D-D048-4CFF-8805-0778F6FCB6B9}" type="pres">
      <dgm:prSet presAssocID="{7049E535-2222-4C54-87BD-16FD41DF4A50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C90242-5390-4F92-AB4E-6440FE035A7A}" type="pres">
      <dgm:prSet presAssocID="{7049E535-2222-4C54-87BD-16FD41DF4A50}" presName="parSh" presStyleLbl="node1" presStyleIdx="1" presStyleCnt="3"/>
      <dgm:spPr/>
      <dgm:t>
        <a:bodyPr/>
        <a:lstStyle/>
        <a:p>
          <a:endParaRPr lang="zh-CN" altLang="en-US"/>
        </a:p>
      </dgm:t>
    </dgm:pt>
    <dgm:pt modelId="{309C1080-CC68-4802-8D56-5A2C2B53F6D8}" type="pres">
      <dgm:prSet presAssocID="{7049E535-2222-4C54-87BD-16FD41DF4A50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0E01F7-0470-41D6-A1A9-FFC0468AF043}" type="pres">
      <dgm:prSet presAssocID="{C83C3365-379F-48BD-A178-A0179A7C8584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07D52F8D-BE92-440A-9181-D9636A0417E6}" type="pres">
      <dgm:prSet presAssocID="{C83C3365-379F-48BD-A178-A0179A7C8584}" presName="connTx" presStyleLbl="sibTrans2D1" presStyleIdx="1" presStyleCnt="2"/>
      <dgm:spPr/>
      <dgm:t>
        <a:bodyPr/>
        <a:lstStyle/>
        <a:p>
          <a:endParaRPr lang="zh-CN" altLang="en-US"/>
        </a:p>
      </dgm:t>
    </dgm:pt>
    <dgm:pt modelId="{29EB369D-53DA-4262-AE92-A422159CED90}" type="pres">
      <dgm:prSet presAssocID="{3BC9DAA3-4F55-411B-B6BE-6AC948262493}" presName="composite" presStyleCnt="0"/>
      <dgm:spPr/>
    </dgm:pt>
    <dgm:pt modelId="{D079C8B9-66BF-437C-95FA-ACC6CAEFA48E}" type="pres">
      <dgm:prSet presAssocID="{3BC9DAA3-4F55-411B-B6BE-6AC948262493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0AB3EB-BED4-4E6E-9207-359B1D54382D}" type="pres">
      <dgm:prSet presAssocID="{3BC9DAA3-4F55-411B-B6BE-6AC948262493}" presName="parSh" presStyleLbl="node1" presStyleIdx="2" presStyleCnt="3"/>
      <dgm:spPr/>
      <dgm:t>
        <a:bodyPr/>
        <a:lstStyle/>
        <a:p>
          <a:endParaRPr lang="zh-CN" altLang="en-US"/>
        </a:p>
      </dgm:t>
    </dgm:pt>
    <dgm:pt modelId="{42C1A3D6-C6DD-4E1A-B6C4-9AE20763B1DB}" type="pres">
      <dgm:prSet presAssocID="{3BC9DAA3-4F55-411B-B6BE-6AC948262493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04E0221-8671-4E97-838F-7C6741F0DF38}" type="presOf" srcId="{8FC6ACAE-27F0-4641-A8C4-CF21F61F502F}" destId="{42C1A3D6-C6DD-4E1A-B6C4-9AE20763B1DB}" srcOrd="0" destOrd="0" presId="urn:microsoft.com/office/officeart/2005/8/layout/process3"/>
    <dgm:cxn modelId="{7F83E346-24C6-44CB-BFA9-5913D8BBD15E}" srcId="{88C798E3-61CF-4FE3-BCD2-4CFD61BDE260}" destId="{6523A14C-05AD-42C1-81A8-D733DF07683C}" srcOrd="0" destOrd="0" parTransId="{8846A686-9F39-4C47-9BFD-B701F3A36F4C}" sibTransId="{154652C4-1B4F-4567-8A2F-B45882ABEADB}"/>
    <dgm:cxn modelId="{EA16625D-E7EB-4A4D-9C4C-40C793023084}" type="presOf" srcId="{88C798E3-61CF-4FE3-BCD2-4CFD61BDE260}" destId="{8A960066-1DB1-4582-9105-4E40C1A9799E}" srcOrd="1" destOrd="0" presId="urn:microsoft.com/office/officeart/2005/8/layout/process3"/>
    <dgm:cxn modelId="{5A4F9C62-6E8F-4721-8F00-4F376D8E15F1}" type="presOf" srcId="{6523A14C-05AD-42C1-81A8-D733DF07683C}" destId="{02F53DDE-303E-464F-98CD-85D18B5A9C52}" srcOrd="0" destOrd="0" presId="urn:microsoft.com/office/officeart/2005/8/layout/process3"/>
    <dgm:cxn modelId="{73E396AD-C9D3-42CA-BEED-EEDE1C8201B0}" type="presOf" srcId="{88C798E3-61CF-4FE3-BCD2-4CFD61BDE260}" destId="{B8248219-203A-475B-B107-4AC6765F8E0B}" srcOrd="0" destOrd="0" presId="urn:microsoft.com/office/officeart/2005/8/layout/process3"/>
    <dgm:cxn modelId="{9C705C26-74BD-4DC1-8809-5B3F98A58C17}" type="presOf" srcId="{C83C3365-379F-48BD-A178-A0179A7C8584}" destId="{860E01F7-0470-41D6-A1A9-FFC0468AF043}" srcOrd="0" destOrd="0" presId="urn:microsoft.com/office/officeart/2005/8/layout/process3"/>
    <dgm:cxn modelId="{9C588DBA-75A3-4D76-AEC9-23912C0F1863}" srcId="{7049E535-2222-4C54-87BD-16FD41DF4A50}" destId="{AFE44C5C-5C7C-49E6-80F9-264402002FEE}" srcOrd="0" destOrd="0" parTransId="{4AFBE3CF-C49A-4CF4-856A-679EFDCC04A0}" sibTransId="{98032A64-F955-4439-A346-25584EAB6C15}"/>
    <dgm:cxn modelId="{641AD580-813F-4365-B9DA-FC42D31B5670}" type="presOf" srcId="{3BC9DAA3-4F55-411B-B6BE-6AC948262493}" destId="{540AB3EB-BED4-4E6E-9207-359B1D54382D}" srcOrd="1" destOrd="0" presId="urn:microsoft.com/office/officeart/2005/8/layout/process3"/>
    <dgm:cxn modelId="{C8CB2D10-3A1B-46E4-8AB5-A0A8EAE1DDBA}" type="presOf" srcId="{C83C3365-379F-48BD-A178-A0179A7C8584}" destId="{07D52F8D-BE92-440A-9181-D9636A0417E6}" srcOrd="1" destOrd="0" presId="urn:microsoft.com/office/officeart/2005/8/layout/process3"/>
    <dgm:cxn modelId="{3CE70DBA-6AAC-4AD1-8701-E0E843421A81}" srcId="{41E01768-202A-48A1-A914-CA54AC939656}" destId="{88C798E3-61CF-4FE3-BCD2-4CFD61BDE260}" srcOrd="0" destOrd="0" parTransId="{84397949-469E-4185-8999-9E0841B64220}" sibTransId="{9D57D69B-48F8-4422-B6DB-55960AE49362}"/>
    <dgm:cxn modelId="{202959DC-89EC-4096-A4AE-AFA4B0472E06}" type="presOf" srcId="{9D57D69B-48F8-4422-B6DB-55960AE49362}" destId="{3C00FFA4-580C-4F73-8A11-D2185C496507}" srcOrd="0" destOrd="0" presId="urn:microsoft.com/office/officeart/2005/8/layout/process3"/>
    <dgm:cxn modelId="{068E6869-E077-44C0-AD31-A7F336BD8693}" type="presOf" srcId="{7049E535-2222-4C54-87BD-16FD41DF4A50}" destId="{03C90242-5390-4F92-AB4E-6440FE035A7A}" srcOrd="1" destOrd="0" presId="urn:microsoft.com/office/officeart/2005/8/layout/process3"/>
    <dgm:cxn modelId="{B955E03D-68AA-4A39-B626-ACB45D19AA03}" type="presOf" srcId="{3BC9DAA3-4F55-411B-B6BE-6AC948262493}" destId="{D079C8B9-66BF-437C-95FA-ACC6CAEFA48E}" srcOrd="0" destOrd="0" presId="urn:microsoft.com/office/officeart/2005/8/layout/process3"/>
    <dgm:cxn modelId="{DEAF45B2-D56B-490A-8378-B1B7E30A3891}" type="presOf" srcId="{AFE44C5C-5C7C-49E6-80F9-264402002FEE}" destId="{309C1080-CC68-4802-8D56-5A2C2B53F6D8}" srcOrd="0" destOrd="0" presId="urn:microsoft.com/office/officeart/2005/8/layout/process3"/>
    <dgm:cxn modelId="{CC7B83D3-1B88-4F35-AD8C-DCCB52DE2561}" type="presOf" srcId="{7049E535-2222-4C54-87BD-16FD41DF4A50}" destId="{245BAC6D-D048-4CFF-8805-0778F6FCB6B9}" srcOrd="0" destOrd="0" presId="urn:microsoft.com/office/officeart/2005/8/layout/process3"/>
    <dgm:cxn modelId="{22E96BFE-F604-4B7E-A22D-832D83DA5E70}" type="presOf" srcId="{41E01768-202A-48A1-A914-CA54AC939656}" destId="{351B2992-8E6C-4C92-A459-B3AFF359EA66}" srcOrd="0" destOrd="0" presId="urn:microsoft.com/office/officeart/2005/8/layout/process3"/>
    <dgm:cxn modelId="{864276EE-2A19-422C-B997-5F653EF985CB}" srcId="{41E01768-202A-48A1-A914-CA54AC939656}" destId="{3BC9DAA3-4F55-411B-B6BE-6AC948262493}" srcOrd="2" destOrd="0" parTransId="{565450DC-FC71-4248-A9DF-8EB8BADC84E5}" sibTransId="{88C3C811-1BB7-4850-B44F-5A37503A812C}"/>
    <dgm:cxn modelId="{3A6F2FA8-A43B-46B3-9D0D-F7F0BAD973E5}" srcId="{3BC9DAA3-4F55-411B-B6BE-6AC948262493}" destId="{8FC6ACAE-27F0-4641-A8C4-CF21F61F502F}" srcOrd="0" destOrd="0" parTransId="{03C48330-0F2F-42D0-B688-6443A14AF5BF}" sibTransId="{D78AF5C9-5566-4769-9958-3A1750233E8C}"/>
    <dgm:cxn modelId="{9FB78ACA-DB25-49C9-A32A-96E07CBE8FC1}" type="presOf" srcId="{9D57D69B-48F8-4422-B6DB-55960AE49362}" destId="{9F197C31-1DC2-4CA5-A24F-2C22DC9B78A8}" srcOrd="1" destOrd="0" presId="urn:microsoft.com/office/officeart/2005/8/layout/process3"/>
    <dgm:cxn modelId="{3ABF13C7-2537-4BA8-8BD0-C98603BF6731}" srcId="{41E01768-202A-48A1-A914-CA54AC939656}" destId="{7049E535-2222-4C54-87BD-16FD41DF4A50}" srcOrd="1" destOrd="0" parTransId="{5BBC5717-6D81-42E9-99F4-07E063D9AB5D}" sibTransId="{C83C3365-379F-48BD-A178-A0179A7C8584}"/>
    <dgm:cxn modelId="{8A91B2AE-BEAA-4660-AB3C-234EB7546618}" type="presParOf" srcId="{351B2992-8E6C-4C92-A459-B3AFF359EA66}" destId="{5A768E09-16B6-4EDE-B924-4F52B5C624DC}" srcOrd="0" destOrd="0" presId="urn:microsoft.com/office/officeart/2005/8/layout/process3"/>
    <dgm:cxn modelId="{C12DE1C9-8E79-40CD-B423-F728BF3E32EE}" type="presParOf" srcId="{5A768E09-16B6-4EDE-B924-4F52B5C624DC}" destId="{B8248219-203A-475B-B107-4AC6765F8E0B}" srcOrd="0" destOrd="0" presId="urn:microsoft.com/office/officeart/2005/8/layout/process3"/>
    <dgm:cxn modelId="{966353D9-1626-4FFF-A5EA-A2A275CA16EB}" type="presParOf" srcId="{5A768E09-16B6-4EDE-B924-4F52B5C624DC}" destId="{8A960066-1DB1-4582-9105-4E40C1A9799E}" srcOrd="1" destOrd="0" presId="urn:microsoft.com/office/officeart/2005/8/layout/process3"/>
    <dgm:cxn modelId="{8886BD9A-10B9-48B6-898C-540695A4380B}" type="presParOf" srcId="{5A768E09-16B6-4EDE-B924-4F52B5C624DC}" destId="{02F53DDE-303E-464F-98CD-85D18B5A9C52}" srcOrd="2" destOrd="0" presId="urn:microsoft.com/office/officeart/2005/8/layout/process3"/>
    <dgm:cxn modelId="{8DAD3745-48D6-48EF-85D9-5F21D0927F97}" type="presParOf" srcId="{351B2992-8E6C-4C92-A459-B3AFF359EA66}" destId="{3C00FFA4-580C-4F73-8A11-D2185C496507}" srcOrd="1" destOrd="0" presId="urn:microsoft.com/office/officeart/2005/8/layout/process3"/>
    <dgm:cxn modelId="{2B9CBC50-1A02-4C97-9BBC-8509916283D3}" type="presParOf" srcId="{3C00FFA4-580C-4F73-8A11-D2185C496507}" destId="{9F197C31-1DC2-4CA5-A24F-2C22DC9B78A8}" srcOrd="0" destOrd="0" presId="urn:microsoft.com/office/officeart/2005/8/layout/process3"/>
    <dgm:cxn modelId="{B766B1AF-DEA6-4B26-B628-4CA154E896FA}" type="presParOf" srcId="{351B2992-8E6C-4C92-A459-B3AFF359EA66}" destId="{4F5B5048-EEE5-4C98-8C0A-748E924DB101}" srcOrd="2" destOrd="0" presId="urn:microsoft.com/office/officeart/2005/8/layout/process3"/>
    <dgm:cxn modelId="{2A3EAB46-6338-4EE7-95AA-F17DC89BF6DC}" type="presParOf" srcId="{4F5B5048-EEE5-4C98-8C0A-748E924DB101}" destId="{245BAC6D-D048-4CFF-8805-0778F6FCB6B9}" srcOrd="0" destOrd="0" presId="urn:microsoft.com/office/officeart/2005/8/layout/process3"/>
    <dgm:cxn modelId="{7E8810CE-2516-4DBD-8B4B-5478BDC34BC4}" type="presParOf" srcId="{4F5B5048-EEE5-4C98-8C0A-748E924DB101}" destId="{03C90242-5390-4F92-AB4E-6440FE035A7A}" srcOrd="1" destOrd="0" presId="urn:microsoft.com/office/officeart/2005/8/layout/process3"/>
    <dgm:cxn modelId="{3E38E3B5-24A3-4A2C-A52D-95B292C4BF60}" type="presParOf" srcId="{4F5B5048-EEE5-4C98-8C0A-748E924DB101}" destId="{309C1080-CC68-4802-8D56-5A2C2B53F6D8}" srcOrd="2" destOrd="0" presId="urn:microsoft.com/office/officeart/2005/8/layout/process3"/>
    <dgm:cxn modelId="{2F0B22FB-E333-4511-9AAB-DE633D85C142}" type="presParOf" srcId="{351B2992-8E6C-4C92-A459-B3AFF359EA66}" destId="{860E01F7-0470-41D6-A1A9-FFC0468AF043}" srcOrd="3" destOrd="0" presId="urn:microsoft.com/office/officeart/2005/8/layout/process3"/>
    <dgm:cxn modelId="{37AC439B-8732-4AD2-9520-4B5217A3EC7C}" type="presParOf" srcId="{860E01F7-0470-41D6-A1A9-FFC0468AF043}" destId="{07D52F8D-BE92-440A-9181-D9636A0417E6}" srcOrd="0" destOrd="0" presId="urn:microsoft.com/office/officeart/2005/8/layout/process3"/>
    <dgm:cxn modelId="{438BE500-588C-47F1-AE21-6F44EB9D2EA5}" type="presParOf" srcId="{351B2992-8E6C-4C92-A459-B3AFF359EA66}" destId="{29EB369D-53DA-4262-AE92-A422159CED90}" srcOrd="4" destOrd="0" presId="urn:microsoft.com/office/officeart/2005/8/layout/process3"/>
    <dgm:cxn modelId="{CFFC3222-586A-435A-BBB3-992A491A5FA4}" type="presParOf" srcId="{29EB369D-53DA-4262-AE92-A422159CED90}" destId="{D079C8B9-66BF-437C-95FA-ACC6CAEFA48E}" srcOrd="0" destOrd="0" presId="urn:microsoft.com/office/officeart/2005/8/layout/process3"/>
    <dgm:cxn modelId="{2E5EE49E-36A0-4DA3-BF0E-EDCE74C962F4}" type="presParOf" srcId="{29EB369D-53DA-4262-AE92-A422159CED90}" destId="{540AB3EB-BED4-4E6E-9207-359B1D54382D}" srcOrd="1" destOrd="0" presId="urn:microsoft.com/office/officeart/2005/8/layout/process3"/>
    <dgm:cxn modelId="{7F8880CA-4D9B-4196-9C1F-076607F09F72}" type="presParOf" srcId="{29EB369D-53DA-4262-AE92-A422159CED90}" destId="{42C1A3D6-C6DD-4E1A-B6C4-9AE20763B1D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398E67-29AC-41DE-85A5-36400CEA61D8}" type="doc">
      <dgm:prSet loTypeId="urn:microsoft.com/office/officeart/2005/8/layout/equation2" loCatId="process" qsTypeId="urn:microsoft.com/office/officeart/2005/8/quickstyle/simple2" qsCatId="simple" csTypeId="urn:microsoft.com/office/officeart/2005/8/colors/accent1_2#44" csCatId="accent1" phldr="1"/>
      <dgm:spPr/>
      <dgm:t>
        <a:bodyPr/>
        <a:lstStyle/>
        <a:p>
          <a:endParaRPr lang="zh-CN" altLang="en-US"/>
        </a:p>
      </dgm:t>
    </dgm:pt>
    <dgm:pt modelId="{C33E2A5C-08FB-46C6-9C33-891F298BB7E0}">
      <dgm:prSet/>
      <dgm:spPr/>
      <dgm:t>
        <a:bodyPr/>
        <a:lstStyle/>
        <a:p>
          <a:pPr rtl="0"/>
          <a:r>
            <a:rPr lang="zh-CN" dirty="0" smtClean="0"/>
            <a:t>配备相关的系统维护人员</a:t>
          </a:r>
          <a:endParaRPr lang="zh-CN" dirty="0"/>
        </a:p>
      </dgm:t>
    </dgm:pt>
    <dgm:pt modelId="{10E1B33F-90F5-4072-9F7E-B390910E59EF}" type="parTrans" cxnId="{F64A1B1E-4AFC-45E0-B442-FE14F4F35504}">
      <dgm:prSet/>
      <dgm:spPr/>
      <dgm:t>
        <a:bodyPr/>
        <a:lstStyle/>
        <a:p>
          <a:endParaRPr lang="zh-CN" altLang="en-US"/>
        </a:p>
      </dgm:t>
    </dgm:pt>
    <dgm:pt modelId="{9C35AC3C-9421-404C-A54C-2A07CCACFE56}" type="sibTrans" cxnId="{F64A1B1E-4AFC-45E0-B442-FE14F4F35504}">
      <dgm:prSet/>
      <dgm:spPr/>
      <dgm:t>
        <a:bodyPr/>
        <a:lstStyle/>
        <a:p>
          <a:endParaRPr lang="zh-CN" altLang="en-US"/>
        </a:p>
      </dgm:t>
    </dgm:pt>
    <dgm:pt modelId="{7E309A19-8B7C-4507-BCFC-EBA341C1D2C2}">
      <dgm:prSet/>
      <dgm:spPr/>
      <dgm:t>
        <a:bodyPr/>
        <a:lstStyle/>
        <a:p>
          <a:pPr rtl="0"/>
          <a:r>
            <a:rPr lang="zh-CN" dirty="0" smtClean="0"/>
            <a:t>维持稳定的软件运行环境</a:t>
          </a:r>
          <a:endParaRPr lang="zh-CN" dirty="0"/>
        </a:p>
      </dgm:t>
    </dgm:pt>
    <dgm:pt modelId="{EF149B05-73F3-464E-A726-B5580E8E4A9D}" type="parTrans" cxnId="{91A3C008-C943-4BEA-813D-825D07647477}">
      <dgm:prSet/>
      <dgm:spPr/>
      <dgm:t>
        <a:bodyPr/>
        <a:lstStyle/>
        <a:p>
          <a:endParaRPr lang="zh-CN" altLang="en-US"/>
        </a:p>
      </dgm:t>
    </dgm:pt>
    <dgm:pt modelId="{3D5BA8FF-8921-465F-88E1-09CB11BD8A79}" type="sibTrans" cxnId="{91A3C008-C943-4BEA-813D-825D07647477}">
      <dgm:prSet/>
      <dgm:spPr/>
      <dgm:t>
        <a:bodyPr/>
        <a:lstStyle/>
        <a:p>
          <a:endParaRPr lang="zh-CN" altLang="en-US"/>
        </a:p>
      </dgm:t>
    </dgm:pt>
    <dgm:pt modelId="{B4F76D62-DEE1-458A-9F7E-E617B326341D}">
      <dgm:prSet/>
      <dgm:spPr/>
      <dgm:t>
        <a:bodyPr/>
        <a:lstStyle/>
        <a:p>
          <a:pPr rtl="0"/>
          <a:r>
            <a:rPr lang="en-US" altLang="zh-CN" dirty="0" smtClean="0"/>
            <a:t>ASP</a:t>
          </a:r>
          <a:r>
            <a:rPr lang="zh-CN" altLang="en-US" dirty="0" smtClean="0"/>
            <a:t>模式</a:t>
          </a:r>
          <a:endParaRPr lang="zh-CN" dirty="0"/>
        </a:p>
      </dgm:t>
    </dgm:pt>
    <dgm:pt modelId="{C2E29651-FF40-4057-B814-5C53B324E584}" type="parTrans" cxnId="{5E1A8434-FB83-47AC-9832-562B48435378}">
      <dgm:prSet/>
      <dgm:spPr/>
      <dgm:t>
        <a:bodyPr/>
        <a:lstStyle/>
        <a:p>
          <a:endParaRPr lang="zh-CN" altLang="en-US"/>
        </a:p>
      </dgm:t>
    </dgm:pt>
    <dgm:pt modelId="{4039437D-BAC2-480D-BB32-B8D95EFF4D91}" type="sibTrans" cxnId="{5E1A8434-FB83-47AC-9832-562B48435378}">
      <dgm:prSet/>
      <dgm:spPr/>
      <dgm:t>
        <a:bodyPr/>
        <a:lstStyle/>
        <a:p>
          <a:endParaRPr lang="zh-CN" altLang="en-US"/>
        </a:p>
      </dgm:t>
    </dgm:pt>
    <dgm:pt modelId="{482CE238-DFB3-4CE2-86FE-751167D4F519}" type="pres">
      <dgm:prSet presAssocID="{6F398E67-29AC-41DE-85A5-36400CEA61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1D49C4C-82C3-4626-98B1-D7BC3FB9D6E6}" type="pres">
      <dgm:prSet presAssocID="{6F398E67-29AC-41DE-85A5-36400CEA61D8}" presName="vNodes" presStyleCnt="0"/>
      <dgm:spPr/>
    </dgm:pt>
    <dgm:pt modelId="{D6FCA83D-05B5-4BE3-961A-A32E86F1299A}" type="pres">
      <dgm:prSet presAssocID="{C33E2A5C-08FB-46C6-9C33-891F298BB7E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D9B9D55-A258-45D4-AC12-0308A6A3D232}" type="pres">
      <dgm:prSet presAssocID="{9C35AC3C-9421-404C-A54C-2A07CCACFE56}" presName="spacerT" presStyleCnt="0"/>
      <dgm:spPr/>
    </dgm:pt>
    <dgm:pt modelId="{53AFA7AD-C318-46FE-810C-F4F88AD424DB}" type="pres">
      <dgm:prSet presAssocID="{9C35AC3C-9421-404C-A54C-2A07CCACFE56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90BCB993-D6C9-4810-A6B6-7050903EA23E}" type="pres">
      <dgm:prSet presAssocID="{9C35AC3C-9421-404C-A54C-2A07CCACFE56}" presName="spacerB" presStyleCnt="0"/>
      <dgm:spPr/>
    </dgm:pt>
    <dgm:pt modelId="{EC3BE17A-25C1-401E-B70E-4269CC293A60}" type="pres">
      <dgm:prSet presAssocID="{7E309A19-8B7C-4507-BCFC-EBA341C1D2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D280FBE-5789-494C-A7DF-A9B56C3C3147}" type="pres">
      <dgm:prSet presAssocID="{6F398E67-29AC-41DE-85A5-36400CEA61D8}" presName="sibTransLast" presStyleLbl="sibTrans2D1" presStyleIdx="1" presStyleCnt="2"/>
      <dgm:spPr/>
      <dgm:t>
        <a:bodyPr/>
        <a:lstStyle/>
        <a:p>
          <a:endParaRPr lang="zh-CN" altLang="en-US"/>
        </a:p>
      </dgm:t>
    </dgm:pt>
    <dgm:pt modelId="{99BAC28F-489D-481E-8F49-E0475F218E2B}" type="pres">
      <dgm:prSet presAssocID="{6F398E67-29AC-41DE-85A5-36400CEA61D8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D8040DF1-972B-4958-A04C-8FA1C52543D3}" type="pres">
      <dgm:prSet presAssocID="{6F398E67-29AC-41DE-85A5-36400CEA61D8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D974577-D908-4849-A0D8-6BCAE8640185}" type="presOf" srcId="{6F398E67-29AC-41DE-85A5-36400CEA61D8}" destId="{482CE238-DFB3-4CE2-86FE-751167D4F519}" srcOrd="0" destOrd="0" presId="urn:microsoft.com/office/officeart/2005/8/layout/equation2"/>
    <dgm:cxn modelId="{5E1A8434-FB83-47AC-9832-562B48435378}" srcId="{6F398E67-29AC-41DE-85A5-36400CEA61D8}" destId="{B4F76D62-DEE1-458A-9F7E-E617B326341D}" srcOrd="2" destOrd="0" parTransId="{C2E29651-FF40-4057-B814-5C53B324E584}" sibTransId="{4039437D-BAC2-480D-BB32-B8D95EFF4D91}"/>
    <dgm:cxn modelId="{FC6E1FD4-F1FD-4AEC-88A1-004B07F0FF6F}" type="presOf" srcId="{9C35AC3C-9421-404C-A54C-2A07CCACFE56}" destId="{53AFA7AD-C318-46FE-810C-F4F88AD424DB}" srcOrd="0" destOrd="0" presId="urn:microsoft.com/office/officeart/2005/8/layout/equation2"/>
    <dgm:cxn modelId="{91A3C008-C943-4BEA-813D-825D07647477}" srcId="{6F398E67-29AC-41DE-85A5-36400CEA61D8}" destId="{7E309A19-8B7C-4507-BCFC-EBA341C1D2C2}" srcOrd="1" destOrd="0" parTransId="{EF149B05-73F3-464E-A726-B5580E8E4A9D}" sibTransId="{3D5BA8FF-8921-465F-88E1-09CB11BD8A79}"/>
    <dgm:cxn modelId="{F64A1B1E-4AFC-45E0-B442-FE14F4F35504}" srcId="{6F398E67-29AC-41DE-85A5-36400CEA61D8}" destId="{C33E2A5C-08FB-46C6-9C33-891F298BB7E0}" srcOrd="0" destOrd="0" parTransId="{10E1B33F-90F5-4072-9F7E-B390910E59EF}" sibTransId="{9C35AC3C-9421-404C-A54C-2A07CCACFE56}"/>
    <dgm:cxn modelId="{838871F9-4383-4F9A-8F3F-05B6DED59D67}" type="presOf" srcId="{C33E2A5C-08FB-46C6-9C33-891F298BB7E0}" destId="{D6FCA83D-05B5-4BE3-961A-A32E86F1299A}" srcOrd="0" destOrd="0" presId="urn:microsoft.com/office/officeart/2005/8/layout/equation2"/>
    <dgm:cxn modelId="{A3F3CDAA-8AFB-4014-ADAD-765C3C771859}" type="presOf" srcId="{3D5BA8FF-8921-465F-88E1-09CB11BD8A79}" destId="{99BAC28F-489D-481E-8F49-E0475F218E2B}" srcOrd="1" destOrd="0" presId="urn:microsoft.com/office/officeart/2005/8/layout/equation2"/>
    <dgm:cxn modelId="{77F8EFCA-91FC-4011-898D-48CB4DA83541}" type="presOf" srcId="{B4F76D62-DEE1-458A-9F7E-E617B326341D}" destId="{D8040DF1-972B-4958-A04C-8FA1C52543D3}" srcOrd="0" destOrd="0" presId="urn:microsoft.com/office/officeart/2005/8/layout/equation2"/>
    <dgm:cxn modelId="{030F0135-F01D-456A-BD7D-CFE0D2A86BA9}" type="presOf" srcId="{7E309A19-8B7C-4507-BCFC-EBA341C1D2C2}" destId="{EC3BE17A-25C1-401E-B70E-4269CC293A60}" srcOrd="0" destOrd="0" presId="urn:microsoft.com/office/officeart/2005/8/layout/equation2"/>
    <dgm:cxn modelId="{60F1795F-6D65-4781-AEFC-1C433B9D3757}" type="presOf" srcId="{3D5BA8FF-8921-465F-88E1-09CB11BD8A79}" destId="{FD280FBE-5789-494C-A7DF-A9B56C3C3147}" srcOrd="0" destOrd="0" presId="urn:microsoft.com/office/officeart/2005/8/layout/equation2"/>
    <dgm:cxn modelId="{7DE4CCE9-0A86-4F38-85FC-BE1894D4E77E}" type="presParOf" srcId="{482CE238-DFB3-4CE2-86FE-751167D4F519}" destId="{31D49C4C-82C3-4626-98B1-D7BC3FB9D6E6}" srcOrd="0" destOrd="0" presId="urn:microsoft.com/office/officeart/2005/8/layout/equation2"/>
    <dgm:cxn modelId="{D1D77587-82E4-4808-8CB7-E64676A005E8}" type="presParOf" srcId="{31D49C4C-82C3-4626-98B1-D7BC3FB9D6E6}" destId="{D6FCA83D-05B5-4BE3-961A-A32E86F1299A}" srcOrd="0" destOrd="0" presId="urn:microsoft.com/office/officeart/2005/8/layout/equation2"/>
    <dgm:cxn modelId="{C63B287E-8934-483E-8A11-913B35BC84C1}" type="presParOf" srcId="{31D49C4C-82C3-4626-98B1-D7BC3FB9D6E6}" destId="{BD9B9D55-A258-45D4-AC12-0308A6A3D232}" srcOrd="1" destOrd="0" presId="urn:microsoft.com/office/officeart/2005/8/layout/equation2"/>
    <dgm:cxn modelId="{18700352-0378-4EF4-B93D-1A762EB8B451}" type="presParOf" srcId="{31D49C4C-82C3-4626-98B1-D7BC3FB9D6E6}" destId="{53AFA7AD-C318-46FE-810C-F4F88AD424DB}" srcOrd="2" destOrd="0" presId="urn:microsoft.com/office/officeart/2005/8/layout/equation2"/>
    <dgm:cxn modelId="{9EBDF86E-7ED1-4E39-945A-7482EC6D6A99}" type="presParOf" srcId="{31D49C4C-82C3-4626-98B1-D7BC3FB9D6E6}" destId="{90BCB993-D6C9-4810-A6B6-7050903EA23E}" srcOrd="3" destOrd="0" presId="urn:microsoft.com/office/officeart/2005/8/layout/equation2"/>
    <dgm:cxn modelId="{0145EA8E-8EED-42D4-AFCB-4159F83E02EE}" type="presParOf" srcId="{31D49C4C-82C3-4626-98B1-D7BC3FB9D6E6}" destId="{EC3BE17A-25C1-401E-B70E-4269CC293A60}" srcOrd="4" destOrd="0" presId="urn:microsoft.com/office/officeart/2005/8/layout/equation2"/>
    <dgm:cxn modelId="{8AC7A80B-0D4E-4E86-92B1-99EE9B00196F}" type="presParOf" srcId="{482CE238-DFB3-4CE2-86FE-751167D4F519}" destId="{FD280FBE-5789-494C-A7DF-A9B56C3C3147}" srcOrd="1" destOrd="0" presId="urn:microsoft.com/office/officeart/2005/8/layout/equation2"/>
    <dgm:cxn modelId="{4C84E03A-8CA4-4FFA-9FCB-EF70135492FF}" type="presParOf" srcId="{FD280FBE-5789-494C-A7DF-A9B56C3C3147}" destId="{99BAC28F-489D-481E-8F49-E0475F218E2B}" srcOrd="0" destOrd="0" presId="urn:microsoft.com/office/officeart/2005/8/layout/equation2"/>
    <dgm:cxn modelId="{89438009-D94A-4207-B882-D554994D2CBB}" type="presParOf" srcId="{482CE238-DFB3-4CE2-86FE-751167D4F519}" destId="{D8040DF1-972B-4958-A04C-8FA1C52543D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23515E-493B-4324-AEB0-270838391D76}" type="doc">
      <dgm:prSet loTypeId="urn:microsoft.com/office/officeart/2005/8/layout/arrow1" loCatId="relationship" qsTypeId="urn:microsoft.com/office/officeart/2005/8/quickstyle/simple1#10" qsCatId="simple" csTypeId="urn:microsoft.com/office/officeart/2005/8/colors/accent1_2#45" csCatId="accent1" phldr="1"/>
      <dgm:spPr/>
      <dgm:t>
        <a:bodyPr/>
        <a:lstStyle/>
        <a:p>
          <a:endParaRPr lang="zh-CN" altLang="en-US"/>
        </a:p>
      </dgm:t>
    </dgm:pt>
    <dgm:pt modelId="{A003D7F3-7DD8-46D5-A1FF-465E39A555C6}">
      <dgm:prSet phldrT="[文本]"/>
      <dgm:spPr/>
      <dgm:t>
        <a:bodyPr/>
        <a:lstStyle/>
        <a:p>
          <a:r>
            <a:rPr lang="zh-CN" altLang="en-US" dirty="0" smtClean="0"/>
            <a:t>用户</a:t>
          </a:r>
          <a:endParaRPr lang="zh-CN" altLang="en-US" dirty="0"/>
        </a:p>
      </dgm:t>
    </dgm:pt>
    <dgm:pt modelId="{76CD8708-9CA7-427A-8251-90ECF75F0D05}" type="parTrans" cxnId="{F041DED1-F249-4625-8AAD-FFDE0C991BD3}">
      <dgm:prSet/>
      <dgm:spPr/>
      <dgm:t>
        <a:bodyPr/>
        <a:lstStyle/>
        <a:p>
          <a:endParaRPr lang="zh-CN" altLang="en-US"/>
        </a:p>
      </dgm:t>
    </dgm:pt>
    <dgm:pt modelId="{CF016780-838D-499A-85E6-A04D82252D35}" type="sibTrans" cxnId="{F041DED1-F249-4625-8AAD-FFDE0C991BD3}">
      <dgm:prSet/>
      <dgm:spPr/>
      <dgm:t>
        <a:bodyPr/>
        <a:lstStyle/>
        <a:p>
          <a:endParaRPr lang="zh-CN" altLang="en-US"/>
        </a:p>
      </dgm:t>
    </dgm:pt>
    <dgm:pt modelId="{ECA8E386-9203-43BA-B6F6-01866A148089}">
      <dgm:prSet phldrT="[文本]"/>
      <dgm:spPr/>
      <dgm:t>
        <a:bodyPr/>
        <a:lstStyle/>
        <a:p>
          <a:r>
            <a:rPr lang="zh-CN" altLang="en-US" dirty="0" smtClean="0"/>
            <a:t>提供商</a:t>
          </a:r>
          <a:endParaRPr lang="zh-CN" altLang="en-US" dirty="0"/>
        </a:p>
      </dgm:t>
    </dgm:pt>
    <dgm:pt modelId="{EDEF37E9-7CCA-42C7-8AD0-BD6E8E774F7F}" type="parTrans" cxnId="{780C7A2C-202D-492D-B8B2-1CCFC5F88AFB}">
      <dgm:prSet/>
      <dgm:spPr/>
      <dgm:t>
        <a:bodyPr/>
        <a:lstStyle/>
        <a:p>
          <a:endParaRPr lang="zh-CN" altLang="en-US"/>
        </a:p>
      </dgm:t>
    </dgm:pt>
    <dgm:pt modelId="{70D55972-404B-47C1-8B8C-42BC12A9AD26}" type="sibTrans" cxnId="{780C7A2C-202D-492D-B8B2-1CCFC5F88AFB}">
      <dgm:prSet/>
      <dgm:spPr/>
      <dgm:t>
        <a:bodyPr/>
        <a:lstStyle/>
        <a:p>
          <a:endParaRPr lang="zh-CN" altLang="en-US"/>
        </a:p>
      </dgm:t>
    </dgm:pt>
    <dgm:pt modelId="{F86406B0-052F-4277-A2F7-B5966FCFB3B1}">
      <dgm:prSet phldrT="[文本]"/>
      <dgm:spPr/>
      <dgm:t>
        <a:bodyPr/>
        <a:lstStyle/>
        <a:p>
          <a:r>
            <a:rPr lang="zh-CN" altLang="en-US" dirty="0" smtClean="0"/>
            <a:t>服务的需求者和消费者</a:t>
          </a:r>
          <a:endParaRPr lang="zh-CN" altLang="en-US" dirty="0"/>
        </a:p>
      </dgm:t>
    </dgm:pt>
    <dgm:pt modelId="{9261F6FC-7ADC-487D-ADE6-58790A7AA0A4}" type="parTrans" cxnId="{0B51A73A-0823-4D08-95A5-29DFDC464FDF}">
      <dgm:prSet/>
      <dgm:spPr/>
      <dgm:t>
        <a:bodyPr/>
        <a:lstStyle/>
        <a:p>
          <a:endParaRPr lang="zh-CN" altLang="en-US"/>
        </a:p>
      </dgm:t>
    </dgm:pt>
    <dgm:pt modelId="{4ED35318-75AF-43D4-B9EE-DC184CDFC036}" type="sibTrans" cxnId="{0B51A73A-0823-4D08-95A5-29DFDC464FDF}">
      <dgm:prSet/>
      <dgm:spPr/>
      <dgm:t>
        <a:bodyPr/>
        <a:lstStyle/>
        <a:p>
          <a:endParaRPr lang="zh-CN" altLang="en-US"/>
        </a:p>
      </dgm:t>
    </dgm:pt>
    <dgm:pt modelId="{0C3B6024-A397-4E9D-A09A-EB1EAE1ECF1C}">
      <dgm:prSet phldrT="[文本]"/>
      <dgm:spPr/>
      <dgm:t>
        <a:bodyPr/>
        <a:lstStyle/>
        <a:p>
          <a:r>
            <a:rPr lang="zh-CN" altLang="en-US" dirty="0" smtClean="0"/>
            <a:t>服务的提供者和生产者</a:t>
          </a:r>
          <a:endParaRPr lang="zh-CN" altLang="en-US" dirty="0"/>
        </a:p>
      </dgm:t>
    </dgm:pt>
    <dgm:pt modelId="{CE80D746-5E6E-4B77-A308-12DCDF1C4931}" type="parTrans" cxnId="{4EF9CBC5-FCDC-4A88-A4AF-02545BFC05D5}">
      <dgm:prSet/>
      <dgm:spPr/>
      <dgm:t>
        <a:bodyPr/>
        <a:lstStyle/>
        <a:p>
          <a:endParaRPr lang="zh-CN" altLang="en-US"/>
        </a:p>
      </dgm:t>
    </dgm:pt>
    <dgm:pt modelId="{29BC63FD-E1D0-4F34-9F61-1A836E8E1127}" type="sibTrans" cxnId="{4EF9CBC5-FCDC-4A88-A4AF-02545BFC05D5}">
      <dgm:prSet/>
      <dgm:spPr/>
      <dgm:t>
        <a:bodyPr/>
        <a:lstStyle/>
        <a:p>
          <a:endParaRPr lang="zh-CN" altLang="en-US"/>
        </a:p>
      </dgm:t>
    </dgm:pt>
    <dgm:pt modelId="{3A76AD12-4DFC-4BC5-A530-92639E489488}" type="pres">
      <dgm:prSet presAssocID="{9123515E-493B-4324-AEB0-270838391D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BDD19FB-F073-4662-AA4B-551BF209C7C3}" type="pres">
      <dgm:prSet presAssocID="{A003D7F3-7DD8-46D5-A1FF-465E39A555C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FE3C08-759B-45F1-B557-73241250C6D3}" type="pres">
      <dgm:prSet presAssocID="{ECA8E386-9203-43BA-B6F6-01866A148089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EF9CBC5-FCDC-4A88-A4AF-02545BFC05D5}" srcId="{ECA8E386-9203-43BA-B6F6-01866A148089}" destId="{0C3B6024-A397-4E9D-A09A-EB1EAE1ECF1C}" srcOrd="0" destOrd="0" parTransId="{CE80D746-5E6E-4B77-A308-12DCDF1C4931}" sibTransId="{29BC63FD-E1D0-4F34-9F61-1A836E8E1127}"/>
    <dgm:cxn modelId="{F041DED1-F249-4625-8AAD-FFDE0C991BD3}" srcId="{9123515E-493B-4324-AEB0-270838391D76}" destId="{A003D7F3-7DD8-46D5-A1FF-465E39A555C6}" srcOrd="0" destOrd="0" parTransId="{76CD8708-9CA7-427A-8251-90ECF75F0D05}" sibTransId="{CF016780-838D-499A-85E6-A04D82252D35}"/>
    <dgm:cxn modelId="{D5F74B29-5E5D-40B0-8182-7E6A7F15E0C6}" type="presOf" srcId="{F86406B0-052F-4277-A2F7-B5966FCFB3B1}" destId="{2BDD19FB-F073-4662-AA4B-551BF209C7C3}" srcOrd="0" destOrd="1" presId="urn:microsoft.com/office/officeart/2005/8/layout/arrow1"/>
    <dgm:cxn modelId="{780C7A2C-202D-492D-B8B2-1CCFC5F88AFB}" srcId="{9123515E-493B-4324-AEB0-270838391D76}" destId="{ECA8E386-9203-43BA-B6F6-01866A148089}" srcOrd="1" destOrd="0" parTransId="{EDEF37E9-7CCA-42C7-8AD0-BD6E8E774F7F}" sibTransId="{70D55972-404B-47C1-8B8C-42BC12A9AD26}"/>
    <dgm:cxn modelId="{2FC4A740-C6E2-462B-8E67-5F73DC8857E2}" type="presOf" srcId="{9123515E-493B-4324-AEB0-270838391D76}" destId="{3A76AD12-4DFC-4BC5-A530-92639E489488}" srcOrd="0" destOrd="0" presId="urn:microsoft.com/office/officeart/2005/8/layout/arrow1"/>
    <dgm:cxn modelId="{50D2E975-A6C5-4DE4-80BC-1B19AFF33EE1}" type="presOf" srcId="{A003D7F3-7DD8-46D5-A1FF-465E39A555C6}" destId="{2BDD19FB-F073-4662-AA4B-551BF209C7C3}" srcOrd="0" destOrd="0" presId="urn:microsoft.com/office/officeart/2005/8/layout/arrow1"/>
    <dgm:cxn modelId="{B9F40D62-3B75-47D9-A3E3-FE21BC19D9D4}" type="presOf" srcId="{ECA8E386-9203-43BA-B6F6-01866A148089}" destId="{03FE3C08-759B-45F1-B557-73241250C6D3}" srcOrd="0" destOrd="0" presId="urn:microsoft.com/office/officeart/2005/8/layout/arrow1"/>
    <dgm:cxn modelId="{C16254F7-96BD-4917-AC01-F063FC7425FF}" type="presOf" srcId="{0C3B6024-A397-4E9D-A09A-EB1EAE1ECF1C}" destId="{03FE3C08-759B-45F1-B557-73241250C6D3}" srcOrd="0" destOrd="1" presId="urn:microsoft.com/office/officeart/2005/8/layout/arrow1"/>
    <dgm:cxn modelId="{0B51A73A-0823-4D08-95A5-29DFDC464FDF}" srcId="{A003D7F3-7DD8-46D5-A1FF-465E39A555C6}" destId="{F86406B0-052F-4277-A2F7-B5966FCFB3B1}" srcOrd="0" destOrd="0" parTransId="{9261F6FC-7ADC-487D-ADE6-58790A7AA0A4}" sibTransId="{4ED35318-75AF-43D4-B9EE-DC184CDFC036}"/>
    <dgm:cxn modelId="{04AA3993-9626-43E1-8906-61C1224BE83E}" type="presParOf" srcId="{3A76AD12-4DFC-4BC5-A530-92639E489488}" destId="{2BDD19FB-F073-4662-AA4B-551BF209C7C3}" srcOrd="0" destOrd="0" presId="urn:microsoft.com/office/officeart/2005/8/layout/arrow1"/>
    <dgm:cxn modelId="{0A7875C9-4329-431A-94A4-0AA9EA4045EA}" type="presParOf" srcId="{3A76AD12-4DFC-4BC5-A530-92639E489488}" destId="{03FE3C08-759B-45F1-B557-73241250C6D3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581D55-8AE2-4D28-9F2A-3573DD61C936}" type="doc">
      <dgm:prSet loTypeId="urn:microsoft.com/office/officeart/2005/8/layout/hList1" loCatId="list" qsTypeId="urn:microsoft.com/office/officeart/2005/8/quickstyle/3d3" qsCatId="3D" csTypeId="urn:microsoft.com/office/officeart/2005/8/colors/accent1_2#46" csCatId="accent1" phldr="1"/>
      <dgm:spPr/>
      <dgm:t>
        <a:bodyPr/>
        <a:lstStyle/>
        <a:p>
          <a:endParaRPr lang="zh-CN" altLang="en-US"/>
        </a:p>
      </dgm:t>
    </dgm:pt>
    <dgm:pt modelId="{7AB9E714-8E26-4E3A-B7EA-93DCC4D4214B}">
      <dgm:prSet phldrT="[文本]"/>
      <dgm:spPr/>
      <dgm:t>
        <a:bodyPr/>
        <a:lstStyle/>
        <a:p>
          <a:r>
            <a:rPr lang="zh-CN" altLang="en-US" dirty="0" smtClean="0"/>
            <a:t>用户使用软件的目的</a:t>
          </a:r>
          <a:endParaRPr lang="zh-CN" altLang="en-US" dirty="0"/>
        </a:p>
      </dgm:t>
    </dgm:pt>
    <dgm:pt modelId="{F5C0227D-5C1C-4CCF-8897-CC7D3171F1DE}" type="parTrans" cxnId="{1AF292B2-B37E-4FDD-BC7E-FF9A64648487}">
      <dgm:prSet/>
      <dgm:spPr/>
      <dgm:t>
        <a:bodyPr/>
        <a:lstStyle/>
        <a:p>
          <a:endParaRPr lang="zh-CN" altLang="en-US"/>
        </a:p>
      </dgm:t>
    </dgm:pt>
    <dgm:pt modelId="{4440BE9C-6AEF-4D82-95FD-6F75F57B0801}" type="sibTrans" cxnId="{1AF292B2-B37E-4FDD-BC7E-FF9A64648487}">
      <dgm:prSet/>
      <dgm:spPr/>
      <dgm:t>
        <a:bodyPr/>
        <a:lstStyle/>
        <a:p>
          <a:endParaRPr lang="zh-CN" altLang="en-US"/>
        </a:p>
      </dgm:t>
    </dgm:pt>
    <dgm:pt modelId="{EF99CEE0-FB5B-431F-9095-581C9C81DE02}">
      <dgm:prSet phldrT="[文本]"/>
      <dgm:spPr/>
      <dgm:t>
        <a:bodyPr/>
        <a:lstStyle/>
        <a:p>
          <a:r>
            <a:rPr lang="zh-CN" altLang="en-US" dirty="0" smtClean="0"/>
            <a:t>软件的功能和处理能力</a:t>
          </a:r>
          <a:endParaRPr lang="zh-CN" altLang="en-US" dirty="0"/>
        </a:p>
      </dgm:t>
    </dgm:pt>
    <dgm:pt modelId="{B62A2D91-B7CB-42B2-B501-A99F931D7F7C}" type="parTrans" cxnId="{CFB07F60-CBF7-4C6A-9206-6F4E00F29D5E}">
      <dgm:prSet/>
      <dgm:spPr/>
      <dgm:t>
        <a:bodyPr/>
        <a:lstStyle/>
        <a:p>
          <a:endParaRPr lang="zh-CN" altLang="en-US"/>
        </a:p>
      </dgm:t>
    </dgm:pt>
    <dgm:pt modelId="{887876AB-1534-4771-AFEC-1449FD51968E}" type="sibTrans" cxnId="{CFB07F60-CBF7-4C6A-9206-6F4E00F29D5E}">
      <dgm:prSet/>
      <dgm:spPr/>
      <dgm:t>
        <a:bodyPr/>
        <a:lstStyle/>
        <a:p>
          <a:endParaRPr lang="zh-CN" altLang="en-US"/>
        </a:p>
      </dgm:t>
    </dgm:pt>
    <dgm:pt modelId="{62F488CC-7C07-4D7D-B37F-28D82B2F3A65}">
      <dgm:prSet phldrT="[文本]"/>
      <dgm:spPr/>
      <dgm:t>
        <a:bodyPr/>
        <a:lstStyle/>
        <a:p>
          <a:r>
            <a:rPr lang="zh-CN" altLang="en-US" dirty="0" smtClean="0"/>
            <a:t>软件是否使用方便和运行稳定</a:t>
          </a:r>
          <a:endParaRPr lang="zh-CN" altLang="en-US" dirty="0"/>
        </a:p>
      </dgm:t>
    </dgm:pt>
    <dgm:pt modelId="{BA8C8F4B-C13C-4D50-AEBF-0BCBC9FEFF40}" type="parTrans" cxnId="{6C1EBC95-1329-4897-9CD2-09A7F71096C1}">
      <dgm:prSet/>
      <dgm:spPr/>
      <dgm:t>
        <a:bodyPr/>
        <a:lstStyle/>
        <a:p>
          <a:endParaRPr lang="zh-CN" altLang="en-US"/>
        </a:p>
      </dgm:t>
    </dgm:pt>
    <dgm:pt modelId="{D5E55199-00E2-434C-B4F3-9E42A072F2BB}" type="sibTrans" cxnId="{6C1EBC95-1329-4897-9CD2-09A7F71096C1}">
      <dgm:prSet/>
      <dgm:spPr/>
      <dgm:t>
        <a:bodyPr/>
        <a:lstStyle/>
        <a:p>
          <a:endParaRPr lang="zh-CN" altLang="en-US"/>
        </a:p>
      </dgm:t>
    </dgm:pt>
    <dgm:pt modelId="{B7E56734-F0A2-47BE-B39A-3B1C9AF0DFF5}">
      <dgm:prSet phldrT="[文本]"/>
      <dgm:spPr/>
      <dgm:t>
        <a:bodyPr/>
        <a:lstStyle/>
        <a:p>
          <a:r>
            <a:rPr lang="zh-CN" altLang="en-US" dirty="0" smtClean="0"/>
            <a:t>软件使用过程</a:t>
          </a:r>
          <a:endParaRPr lang="zh-CN" altLang="en-US" dirty="0"/>
        </a:p>
      </dgm:t>
    </dgm:pt>
    <dgm:pt modelId="{46C30E3E-90F4-4376-A7DA-7409F31224EB}" type="parTrans" cxnId="{459D6D93-D4C7-4E7F-92C7-C9BFF4C73C59}">
      <dgm:prSet/>
      <dgm:spPr/>
      <dgm:t>
        <a:bodyPr/>
        <a:lstStyle/>
        <a:p>
          <a:endParaRPr lang="zh-CN" altLang="en-US"/>
        </a:p>
      </dgm:t>
    </dgm:pt>
    <dgm:pt modelId="{532520A1-4273-48B8-B668-C7D076F5277C}" type="sibTrans" cxnId="{459D6D93-D4C7-4E7F-92C7-C9BFF4C73C59}">
      <dgm:prSet/>
      <dgm:spPr/>
      <dgm:t>
        <a:bodyPr/>
        <a:lstStyle/>
        <a:p>
          <a:endParaRPr lang="zh-CN" altLang="en-US"/>
        </a:p>
      </dgm:t>
    </dgm:pt>
    <dgm:pt modelId="{C02219A5-8F3E-4688-8CBA-EDE420B7E013}">
      <dgm:prSet phldrT="[文本]"/>
      <dgm:spPr/>
      <dgm:t>
        <a:bodyPr/>
        <a:lstStyle/>
        <a:p>
          <a:r>
            <a:rPr lang="zh-CN" altLang="en-US" dirty="0" smtClean="0"/>
            <a:t>不能离开软件供应商的支持和维护</a:t>
          </a:r>
          <a:endParaRPr lang="zh-CN" altLang="en-US" dirty="0"/>
        </a:p>
      </dgm:t>
    </dgm:pt>
    <dgm:pt modelId="{56B06FC0-92DA-4372-BBA4-2FCD06F7D331}" type="parTrans" cxnId="{B6695933-E7A7-43ED-9225-5216715DDA52}">
      <dgm:prSet/>
      <dgm:spPr/>
      <dgm:t>
        <a:bodyPr/>
        <a:lstStyle/>
        <a:p>
          <a:endParaRPr lang="zh-CN" altLang="en-US"/>
        </a:p>
      </dgm:t>
    </dgm:pt>
    <dgm:pt modelId="{02C94438-87F3-4F9C-9E4B-D5484968D1A0}" type="sibTrans" cxnId="{B6695933-E7A7-43ED-9225-5216715DDA52}">
      <dgm:prSet/>
      <dgm:spPr/>
      <dgm:t>
        <a:bodyPr/>
        <a:lstStyle/>
        <a:p>
          <a:endParaRPr lang="zh-CN" altLang="en-US"/>
        </a:p>
      </dgm:t>
    </dgm:pt>
    <dgm:pt modelId="{8CD5B5FB-314C-4246-97D7-A241FEFF7F1A}">
      <dgm:prSet phldrT="[文本]"/>
      <dgm:spPr/>
      <dgm:t>
        <a:bodyPr/>
        <a:lstStyle/>
        <a:p>
          <a:r>
            <a:rPr lang="zh-CN" altLang="en-US" dirty="0" smtClean="0"/>
            <a:t>离开软件供应商的服务，也很难用得好</a:t>
          </a:r>
          <a:endParaRPr lang="zh-CN" altLang="en-US" dirty="0"/>
        </a:p>
      </dgm:t>
    </dgm:pt>
    <dgm:pt modelId="{DB2C2DA5-E971-4D9E-9F7E-F4FBD47D9A28}" type="parTrans" cxnId="{C9C71B11-4D25-460E-A066-407D895A69E0}">
      <dgm:prSet/>
      <dgm:spPr/>
      <dgm:t>
        <a:bodyPr/>
        <a:lstStyle/>
        <a:p>
          <a:endParaRPr lang="zh-CN" altLang="en-US"/>
        </a:p>
      </dgm:t>
    </dgm:pt>
    <dgm:pt modelId="{B3DFC36D-E6F0-4065-B456-43A5B6F4D56C}" type="sibTrans" cxnId="{C9C71B11-4D25-460E-A066-407D895A69E0}">
      <dgm:prSet/>
      <dgm:spPr/>
      <dgm:t>
        <a:bodyPr/>
        <a:lstStyle/>
        <a:p>
          <a:endParaRPr lang="zh-CN" altLang="en-US"/>
        </a:p>
      </dgm:t>
    </dgm:pt>
    <dgm:pt modelId="{A5886003-B09B-4097-B1BA-F4362A6AC59C}" type="pres">
      <dgm:prSet presAssocID="{29581D55-8AE2-4D28-9F2A-3573DD61C9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11B9148-C688-4BBF-85E5-3072DE4A7B7F}" type="pres">
      <dgm:prSet presAssocID="{7AB9E714-8E26-4E3A-B7EA-93DCC4D4214B}" presName="composite" presStyleCnt="0"/>
      <dgm:spPr/>
    </dgm:pt>
    <dgm:pt modelId="{B8C0EB40-5AB2-404D-A5B6-4B52027B0656}" type="pres">
      <dgm:prSet presAssocID="{7AB9E714-8E26-4E3A-B7EA-93DCC4D4214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3181F16-8F57-4146-A736-D8F1ED092FA6}" type="pres">
      <dgm:prSet presAssocID="{7AB9E714-8E26-4E3A-B7EA-93DCC4D4214B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72DA76-6CA9-4E71-AC7D-BB329F94F161}" type="pres">
      <dgm:prSet presAssocID="{4440BE9C-6AEF-4D82-95FD-6F75F57B0801}" presName="space" presStyleCnt="0"/>
      <dgm:spPr/>
    </dgm:pt>
    <dgm:pt modelId="{34D9684A-7439-43F4-8B4F-D60806B2E460}" type="pres">
      <dgm:prSet presAssocID="{B7E56734-F0A2-47BE-B39A-3B1C9AF0DFF5}" presName="composite" presStyleCnt="0"/>
      <dgm:spPr/>
    </dgm:pt>
    <dgm:pt modelId="{CE70F5B9-2F79-4CDF-831A-2BD55CE70DA5}" type="pres">
      <dgm:prSet presAssocID="{B7E56734-F0A2-47BE-B39A-3B1C9AF0DFF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61D2AE-FE08-42F0-AE86-6BAA8E5BC430}" type="pres">
      <dgm:prSet presAssocID="{B7E56734-F0A2-47BE-B39A-3B1C9AF0DFF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AF292B2-B37E-4FDD-BC7E-FF9A64648487}" srcId="{29581D55-8AE2-4D28-9F2A-3573DD61C936}" destId="{7AB9E714-8E26-4E3A-B7EA-93DCC4D4214B}" srcOrd="0" destOrd="0" parTransId="{F5C0227D-5C1C-4CCF-8897-CC7D3171F1DE}" sibTransId="{4440BE9C-6AEF-4D82-95FD-6F75F57B0801}"/>
    <dgm:cxn modelId="{459D6D93-D4C7-4E7F-92C7-C9BFF4C73C59}" srcId="{29581D55-8AE2-4D28-9F2A-3573DD61C936}" destId="{B7E56734-F0A2-47BE-B39A-3B1C9AF0DFF5}" srcOrd="1" destOrd="0" parTransId="{46C30E3E-90F4-4376-A7DA-7409F31224EB}" sibTransId="{532520A1-4273-48B8-B668-C7D076F5277C}"/>
    <dgm:cxn modelId="{C9C71B11-4D25-460E-A066-407D895A69E0}" srcId="{B7E56734-F0A2-47BE-B39A-3B1C9AF0DFF5}" destId="{8CD5B5FB-314C-4246-97D7-A241FEFF7F1A}" srcOrd="1" destOrd="0" parTransId="{DB2C2DA5-E971-4D9E-9F7E-F4FBD47D9A28}" sibTransId="{B3DFC36D-E6F0-4065-B456-43A5B6F4D56C}"/>
    <dgm:cxn modelId="{F9AA9D58-0D0D-495C-B6AD-8379072B9B3B}" type="presOf" srcId="{8CD5B5FB-314C-4246-97D7-A241FEFF7F1A}" destId="{E261D2AE-FE08-42F0-AE86-6BAA8E5BC430}" srcOrd="0" destOrd="1" presId="urn:microsoft.com/office/officeart/2005/8/layout/hList1"/>
    <dgm:cxn modelId="{96F354CF-DBC3-4E04-90F4-CA84908CDC12}" type="presOf" srcId="{B7E56734-F0A2-47BE-B39A-3B1C9AF0DFF5}" destId="{CE70F5B9-2F79-4CDF-831A-2BD55CE70DA5}" srcOrd="0" destOrd="0" presId="urn:microsoft.com/office/officeart/2005/8/layout/hList1"/>
    <dgm:cxn modelId="{D91EBAC5-2F17-4FD1-95C1-13DBBA82F4DE}" type="presOf" srcId="{7AB9E714-8E26-4E3A-B7EA-93DCC4D4214B}" destId="{B8C0EB40-5AB2-404D-A5B6-4B52027B0656}" srcOrd="0" destOrd="0" presId="urn:microsoft.com/office/officeart/2005/8/layout/hList1"/>
    <dgm:cxn modelId="{6D339DE7-4E14-4BF4-8E26-D62AF270701F}" type="presOf" srcId="{C02219A5-8F3E-4688-8CBA-EDE420B7E013}" destId="{E261D2AE-FE08-42F0-AE86-6BAA8E5BC430}" srcOrd="0" destOrd="0" presId="urn:microsoft.com/office/officeart/2005/8/layout/hList1"/>
    <dgm:cxn modelId="{6C1EBC95-1329-4897-9CD2-09A7F71096C1}" srcId="{7AB9E714-8E26-4E3A-B7EA-93DCC4D4214B}" destId="{62F488CC-7C07-4D7D-B37F-28D82B2F3A65}" srcOrd="1" destOrd="0" parTransId="{BA8C8F4B-C13C-4D50-AEBF-0BCBC9FEFF40}" sibTransId="{D5E55199-00E2-434C-B4F3-9E42A072F2BB}"/>
    <dgm:cxn modelId="{33DB6D9C-E7B4-4AB3-AE38-A0724E67B921}" type="presOf" srcId="{29581D55-8AE2-4D28-9F2A-3573DD61C936}" destId="{A5886003-B09B-4097-B1BA-F4362A6AC59C}" srcOrd="0" destOrd="0" presId="urn:microsoft.com/office/officeart/2005/8/layout/hList1"/>
    <dgm:cxn modelId="{B6695933-E7A7-43ED-9225-5216715DDA52}" srcId="{B7E56734-F0A2-47BE-B39A-3B1C9AF0DFF5}" destId="{C02219A5-8F3E-4688-8CBA-EDE420B7E013}" srcOrd="0" destOrd="0" parTransId="{56B06FC0-92DA-4372-BBA4-2FCD06F7D331}" sibTransId="{02C94438-87F3-4F9C-9E4B-D5484968D1A0}"/>
    <dgm:cxn modelId="{174FAC4A-325A-4855-A7E3-C66927390C2E}" type="presOf" srcId="{62F488CC-7C07-4D7D-B37F-28D82B2F3A65}" destId="{63181F16-8F57-4146-A736-D8F1ED092FA6}" srcOrd="0" destOrd="1" presId="urn:microsoft.com/office/officeart/2005/8/layout/hList1"/>
    <dgm:cxn modelId="{CFB07F60-CBF7-4C6A-9206-6F4E00F29D5E}" srcId="{7AB9E714-8E26-4E3A-B7EA-93DCC4D4214B}" destId="{EF99CEE0-FB5B-431F-9095-581C9C81DE02}" srcOrd="0" destOrd="0" parTransId="{B62A2D91-B7CB-42B2-B501-A99F931D7F7C}" sibTransId="{887876AB-1534-4771-AFEC-1449FD51968E}"/>
    <dgm:cxn modelId="{278E6BF3-DDB6-43A4-A40E-9905C5A3F8E5}" type="presOf" srcId="{EF99CEE0-FB5B-431F-9095-581C9C81DE02}" destId="{63181F16-8F57-4146-A736-D8F1ED092FA6}" srcOrd="0" destOrd="0" presId="urn:microsoft.com/office/officeart/2005/8/layout/hList1"/>
    <dgm:cxn modelId="{F5E025FD-344A-40F5-8921-419E159AC283}" type="presParOf" srcId="{A5886003-B09B-4097-B1BA-F4362A6AC59C}" destId="{A11B9148-C688-4BBF-85E5-3072DE4A7B7F}" srcOrd="0" destOrd="0" presId="urn:microsoft.com/office/officeart/2005/8/layout/hList1"/>
    <dgm:cxn modelId="{5D8FD8D6-7234-4A04-ADD0-C3C19ED174BF}" type="presParOf" srcId="{A11B9148-C688-4BBF-85E5-3072DE4A7B7F}" destId="{B8C0EB40-5AB2-404D-A5B6-4B52027B0656}" srcOrd="0" destOrd="0" presId="urn:microsoft.com/office/officeart/2005/8/layout/hList1"/>
    <dgm:cxn modelId="{C950304D-3A8E-4599-A3AC-7DE4A341C07B}" type="presParOf" srcId="{A11B9148-C688-4BBF-85E5-3072DE4A7B7F}" destId="{63181F16-8F57-4146-A736-D8F1ED092FA6}" srcOrd="1" destOrd="0" presId="urn:microsoft.com/office/officeart/2005/8/layout/hList1"/>
    <dgm:cxn modelId="{EBFAAD09-3C51-4242-944E-3C5616346A76}" type="presParOf" srcId="{A5886003-B09B-4097-B1BA-F4362A6AC59C}" destId="{6772DA76-6CA9-4E71-AC7D-BB329F94F161}" srcOrd="1" destOrd="0" presId="urn:microsoft.com/office/officeart/2005/8/layout/hList1"/>
    <dgm:cxn modelId="{EB50F24C-C235-43B1-B7D9-23EF99EEEB29}" type="presParOf" srcId="{A5886003-B09B-4097-B1BA-F4362A6AC59C}" destId="{34D9684A-7439-43F4-8B4F-D60806B2E460}" srcOrd="2" destOrd="0" presId="urn:microsoft.com/office/officeart/2005/8/layout/hList1"/>
    <dgm:cxn modelId="{B701414F-3756-4127-8A3B-9583C220B0D3}" type="presParOf" srcId="{34D9684A-7439-43F4-8B4F-D60806B2E460}" destId="{CE70F5B9-2F79-4CDF-831A-2BD55CE70DA5}" srcOrd="0" destOrd="0" presId="urn:microsoft.com/office/officeart/2005/8/layout/hList1"/>
    <dgm:cxn modelId="{3B221DEA-9101-41ED-8172-46E06AAE5191}" type="presParOf" srcId="{34D9684A-7439-43F4-8B4F-D60806B2E460}" destId="{E261D2AE-FE08-42F0-AE86-6BAA8E5BC43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591FF6-E2C5-4903-A9F2-1207833A994B}" type="doc">
      <dgm:prSet loTypeId="urn:microsoft.com/office/officeart/2005/8/layout/vList3#2" loCatId="list" qsTypeId="urn:microsoft.com/office/officeart/2005/8/quickstyle/simple3" qsCatId="simple" csTypeId="urn:microsoft.com/office/officeart/2005/8/colors/accent1_2#47" csCatId="accent1" phldr="1"/>
      <dgm:spPr/>
    </dgm:pt>
    <dgm:pt modelId="{BCAB8313-FB68-438F-B32B-347A48EB8BE8}">
      <dgm:prSet phldrT="[文本]" custT="1"/>
      <dgm:spPr/>
      <dgm:t>
        <a:bodyPr/>
        <a:lstStyle/>
        <a:p>
          <a:r>
            <a:rPr lang="zh-CN" altLang="en-US" sz="3200" dirty="0" smtClean="0">
              <a:solidFill>
                <a:schemeClr val="tx1"/>
              </a:solidFill>
              <a:latin typeface="+mj-ea"/>
              <a:ea typeface="+mj-ea"/>
            </a:rPr>
            <a:t>什么是</a:t>
          </a:r>
          <a:r>
            <a:rPr lang="en-US" altLang="zh-CN" sz="3200" dirty="0" err="1" smtClean="0">
              <a:solidFill>
                <a:schemeClr val="tx1"/>
              </a:solidFill>
              <a:latin typeface="+mj-ea"/>
              <a:ea typeface="+mj-ea"/>
            </a:rPr>
            <a:t>SaaS</a:t>
          </a:r>
          <a:endParaRPr lang="zh-CN" altLang="en-US" sz="3200" dirty="0">
            <a:solidFill>
              <a:schemeClr val="tx1"/>
            </a:solidFill>
            <a:latin typeface="+mj-ea"/>
            <a:ea typeface="+mj-ea"/>
          </a:endParaRPr>
        </a:p>
      </dgm:t>
    </dgm:pt>
    <dgm:pt modelId="{998B4E5F-44A9-4214-9BC0-C454250AD29B}" type="par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29F03F25-E5C4-43FA-B911-F1068E325F2E}" type="sib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AD8F196A-4031-4922-A1C4-42302A29F162}">
      <dgm:prSet custT="1"/>
      <dgm:spPr/>
      <dgm:t>
        <a:bodyPr/>
        <a:lstStyle/>
        <a:p>
          <a:r>
            <a:rPr lang="en-US" altLang="zh-CN" sz="3200" dirty="0" err="1" smtClean="0">
              <a:solidFill>
                <a:srgbClr val="FF0000"/>
              </a:solidFill>
              <a:latin typeface="+mj-ea"/>
              <a:ea typeface="+mj-ea"/>
            </a:rPr>
            <a:t>SaaS</a:t>
          </a:r>
          <a:r>
            <a:rPr lang="zh-CN" altLang="en-US" sz="3200" dirty="0" smtClean="0">
              <a:solidFill>
                <a:srgbClr val="FF0000"/>
              </a:solidFill>
              <a:latin typeface="+mj-ea"/>
              <a:ea typeface="+mj-ea"/>
            </a:rPr>
            <a:t>软件的优势</a:t>
          </a:r>
          <a:endParaRPr lang="zh-CN" sz="3200" dirty="0">
            <a:solidFill>
              <a:srgbClr val="FF0000"/>
            </a:solidFill>
            <a:latin typeface="+mj-ea"/>
            <a:ea typeface="+mj-ea"/>
          </a:endParaRPr>
        </a:p>
      </dgm:t>
    </dgm:pt>
    <dgm:pt modelId="{2F7C9D70-EA93-403C-9AAA-CCD354A570E7}" type="par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AFFF5351-6417-488F-AF33-E274DFA8962F}" type="sib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E75DB8F7-0422-415A-BF99-3F26D4F74FDD}">
      <dgm:prSet custT="1"/>
      <dgm:spPr/>
      <dgm:t>
        <a:bodyPr/>
        <a:lstStyle/>
        <a:p>
          <a:r>
            <a:rPr lang="en-US" altLang="zh-CN" sz="3200" dirty="0" err="1" smtClean="0">
              <a:solidFill>
                <a:schemeClr val="tx1"/>
              </a:solidFill>
              <a:latin typeface="+mj-ea"/>
              <a:ea typeface="+mj-ea"/>
            </a:rPr>
            <a:t>SaaS</a:t>
          </a:r>
          <a:r>
            <a:rPr lang="zh-CN" altLang="en-US" sz="3200" dirty="0" smtClean="0">
              <a:solidFill>
                <a:schemeClr val="tx1"/>
              </a:solidFill>
              <a:latin typeface="+mj-ea"/>
              <a:ea typeface="+mj-ea"/>
            </a:rPr>
            <a:t>的缺点及解决办法</a:t>
          </a:r>
          <a:endParaRPr lang="zh-CN" sz="3200" dirty="0">
            <a:solidFill>
              <a:schemeClr val="tx1"/>
            </a:solidFill>
            <a:latin typeface="+mj-ea"/>
            <a:ea typeface="+mj-ea"/>
          </a:endParaRPr>
        </a:p>
      </dgm:t>
    </dgm:pt>
    <dgm:pt modelId="{98874F3F-02AB-4873-9423-7850353DFAFD}" type="par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41A52D02-639F-4849-9C50-7C60CC83B9E9}" type="sib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39679CC7-8BE0-4B21-A26C-566693734E74}">
      <dgm:prSet custT="1"/>
      <dgm:spPr/>
      <dgm:t>
        <a:bodyPr/>
        <a:lstStyle/>
        <a:p>
          <a:r>
            <a:rPr lang="en-US" altLang="zh-CN" sz="3200" dirty="0" err="1" smtClean="0">
              <a:solidFill>
                <a:schemeClr val="tx1"/>
              </a:solidFill>
              <a:latin typeface="+mj-ea"/>
              <a:ea typeface="+mj-ea"/>
            </a:rPr>
            <a:t>SaaS</a:t>
          </a:r>
          <a:r>
            <a:rPr lang="zh-CN" altLang="en-US" sz="3200" dirty="0" smtClean="0">
              <a:solidFill>
                <a:schemeClr val="tx1"/>
              </a:solidFill>
              <a:latin typeface="+mj-ea"/>
              <a:ea typeface="+mj-ea"/>
            </a:rPr>
            <a:t>成功案例</a:t>
          </a:r>
          <a:endParaRPr lang="zh-CN" sz="3200" dirty="0">
            <a:solidFill>
              <a:schemeClr val="tx1"/>
            </a:solidFill>
            <a:latin typeface="+mj-ea"/>
            <a:ea typeface="+mj-ea"/>
          </a:endParaRPr>
        </a:p>
      </dgm:t>
    </dgm:pt>
    <dgm:pt modelId="{980430BF-7DB9-42E9-92BB-C3F610E1E157}" type="par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8F48C188-41FF-4BAC-8D18-4D8472F6E458}" type="sib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3DBB7BFB-7850-4C38-AB58-41D0D8E97EBB}">
      <dgm:prSet custT="1"/>
      <dgm:spPr/>
      <dgm:t>
        <a:bodyPr/>
        <a:lstStyle/>
        <a:p>
          <a:r>
            <a:rPr lang="en-US" altLang="zh-CN" sz="3200" dirty="0" err="1" smtClean="0">
              <a:solidFill>
                <a:schemeClr val="tx1"/>
              </a:solidFill>
              <a:latin typeface="+mj-ea"/>
              <a:ea typeface="+mj-ea"/>
            </a:rPr>
            <a:t>SaaS</a:t>
          </a:r>
          <a:r>
            <a:rPr lang="zh-CN" altLang="en-US" sz="3200" dirty="0" smtClean="0">
              <a:solidFill>
                <a:schemeClr val="tx1"/>
              </a:solidFill>
              <a:latin typeface="+mj-ea"/>
              <a:ea typeface="+mj-ea"/>
            </a:rPr>
            <a:t>成熟度模型</a:t>
          </a:r>
          <a:endParaRPr lang="zh-CN" sz="3200" dirty="0">
            <a:solidFill>
              <a:schemeClr val="tx1"/>
            </a:solidFill>
            <a:latin typeface="+mj-ea"/>
            <a:ea typeface="+mj-ea"/>
          </a:endParaRPr>
        </a:p>
      </dgm:t>
    </dgm:pt>
    <dgm:pt modelId="{D15B839E-1465-488E-BBD1-6853174E2D0E}" type="par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A0C5D529-40F9-4645-8AF6-C22C84BAC4FA}" type="sib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032E2D2F-28C2-4956-B116-6678EE29673C}" type="pres">
      <dgm:prSet presAssocID="{DE591FF6-E2C5-4903-A9F2-1207833A994B}" presName="linearFlow" presStyleCnt="0">
        <dgm:presLayoutVars>
          <dgm:dir/>
          <dgm:resizeHandles val="exact"/>
        </dgm:presLayoutVars>
      </dgm:prSet>
      <dgm:spPr/>
    </dgm:pt>
    <dgm:pt modelId="{7746A084-23DA-4505-8E3E-E9A793B17392}" type="pres">
      <dgm:prSet presAssocID="{BCAB8313-FB68-438F-B32B-347A48EB8BE8}" presName="composite" presStyleCnt="0"/>
      <dgm:spPr/>
    </dgm:pt>
    <dgm:pt modelId="{D3233E78-0662-4261-BB51-912A57D4F089}" type="pres">
      <dgm:prSet presAssocID="{BCAB8313-FB68-438F-B32B-347A48EB8BE8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0C5F6D75-BA01-43A3-B5BE-95989F1BC7D0}" type="pres">
      <dgm:prSet presAssocID="{BCAB8313-FB68-438F-B32B-347A48EB8BE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C66798-0E82-4C48-B50E-9F9482450D94}" type="pres">
      <dgm:prSet presAssocID="{29F03F25-E5C4-43FA-B911-F1068E325F2E}" presName="spacing" presStyleCnt="0"/>
      <dgm:spPr/>
    </dgm:pt>
    <dgm:pt modelId="{CB23C18A-B03F-47B0-AB92-A1634BCD54FD}" type="pres">
      <dgm:prSet presAssocID="{AD8F196A-4031-4922-A1C4-42302A29F162}" presName="composite" presStyleCnt="0"/>
      <dgm:spPr/>
    </dgm:pt>
    <dgm:pt modelId="{3D17A84F-D8BB-4ABC-B2B0-D5918EDE008C}" type="pres">
      <dgm:prSet presAssocID="{AD8F196A-4031-4922-A1C4-42302A29F162}" presName="imgShp" presStyleLbl="fgImgPlace1" presStyleIdx="1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969DEB1A-FB46-44E1-8895-394F9E2F1095}" type="pres">
      <dgm:prSet presAssocID="{AD8F196A-4031-4922-A1C4-42302A29F16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4AB55E-3C89-4562-82B4-42C2477EDD52}" type="pres">
      <dgm:prSet presAssocID="{AFFF5351-6417-488F-AF33-E274DFA8962F}" presName="spacing" presStyleCnt="0"/>
      <dgm:spPr/>
    </dgm:pt>
    <dgm:pt modelId="{1F9C25CA-C3A1-4598-BCBA-DC8CABE3FC91}" type="pres">
      <dgm:prSet presAssocID="{E75DB8F7-0422-415A-BF99-3F26D4F74FDD}" presName="composite" presStyleCnt="0"/>
      <dgm:spPr/>
    </dgm:pt>
    <dgm:pt modelId="{A9BEDDF8-89C6-4166-9093-BC8AF08FE7E6}" type="pres">
      <dgm:prSet presAssocID="{E75DB8F7-0422-415A-BF99-3F26D4F74FDD}" presName="imgShp" presStyleLbl="fgImgPlace1" presStyleIdx="2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130ECCF3-039C-4773-B794-B5A0805F1D90}" type="pres">
      <dgm:prSet presAssocID="{E75DB8F7-0422-415A-BF99-3F26D4F74FD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1498B1-B7CC-4999-A87D-FCEFE723E026}" type="pres">
      <dgm:prSet presAssocID="{41A52D02-639F-4849-9C50-7C60CC83B9E9}" presName="spacing" presStyleCnt="0"/>
      <dgm:spPr/>
    </dgm:pt>
    <dgm:pt modelId="{1488589F-2D95-451E-8155-F2554BC7A6C3}" type="pres">
      <dgm:prSet presAssocID="{39679CC7-8BE0-4B21-A26C-566693734E74}" presName="composite" presStyleCnt="0"/>
      <dgm:spPr/>
    </dgm:pt>
    <dgm:pt modelId="{8DA317EA-18DA-499E-88ED-5D9D18C830FB}" type="pres">
      <dgm:prSet presAssocID="{39679CC7-8BE0-4B21-A26C-566693734E74}" presName="imgShp" presStyleLbl="fgImgPlace1" presStyleIdx="3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92739647-B660-47B9-B6FF-539CD97519AA}" type="pres">
      <dgm:prSet presAssocID="{39679CC7-8BE0-4B21-A26C-566693734E7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D157E4-DF71-4F61-9FBC-C5A31EFCE995}" type="pres">
      <dgm:prSet presAssocID="{8F48C188-41FF-4BAC-8D18-4D8472F6E458}" presName="spacing" presStyleCnt="0"/>
      <dgm:spPr/>
    </dgm:pt>
    <dgm:pt modelId="{84038C1B-23EE-4BDA-8026-E012E309FEF8}" type="pres">
      <dgm:prSet presAssocID="{3DBB7BFB-7850-4C38-AB58-41D0D8E97EBB}" presName="composite" presStyleCnt="0"/>
      <dgm:spPr/>
    </dgm:pt>
    <dgm:pt modelId="{8CC549A6-740E-4CE5-8425-ED0CDFAF3729}" type="pres">
      <dgm:prSet presAssocID="{3DBB7BFB-7850-4C38-AB58-41D0D8E97EBB}" presName="imgShp" presStyleLbl="fgImgPlace1" presStyleIdx="4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645B40C6-4C39-4ED6-9BA4-AEE96407BA64}" type="pres">
      <dgm:prSet presAssocID="{3DBB7BFB-7850-4C38-AB58-41D0D8E97EB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D958FA2-F74E-40B5-9ACB-BDD48D031777}" srcId="{DE591FF6-E2C5-4903-A9F2-1207833A994B}" destId="{39679CC7-8BE0-4B21-A26C-566693734E74}" srcOrd="3" destOrd="0" parTransId="{980430BF-7DB9-42E9-92BB-C3F610E1E157}" sibTransId="{8F48C188-41FF-4BAC-8D18-4D8472F6E458}"/>
    <dgm:cxn modelId="{7AF7A787-82ED-4088-BDFC-143A0FC0F14F}" type="presOf" srcId="{DE591FF6-E2C5-4903-A9F2-1207833A994B}" destId="{032E2D2F-28C2-4956-B116-6678EE29673C}" srcOrd="0" destOrd="0" presId="urn:microsoft.com/office/officeart/2005/8/layout/vList3#2"/>
    <dgm:cxn modelId="{BE95566A-EF72-4D82-A62A-635A9985DBD6}" type="presOf" srcId="{39679CC7-8BE0-4B21-A26C-566693734E74}" destId="{92739647-B660-47B9-B6FF-539CD97519AA}" srcOrd="0" destOrd="0" presId="urn:microsoft.com/office/officeart/2005/8/layout/vList3#2"/>
    <dgm:cxn modelId="{9A128D52-CFA5-4812-BC57-A7F53093C8EA}" type="presOf" srcId="{AD8F196A-4031-4922-A1C4-42302A29F162}" destId="{969DEB1A-FB46-44E1-8895-394F9E2F1095}" srcOrd="0" destOrd="0" presId="urn:microsoft.com/office/officeart/2005/8/layout/vList3#2"/>
    <dgm:cxn modelId="{21719594-0150-42A6-82DE-5604DC5E6358}" srcId="{DE591FF6-E2C5-4903-A9F2-1207833A994B}" destId="{AD8F196A-4031-4922-A1C4-42302A29F162}" srcOrd="1" destOrd="0" parTransId="{2F7C9D70-EA93-403C-9AAA-CCD354A570E7}" sibTransId="{AFFF5351-6417-488F-AF33-E274DFA8962F}"/>
    <dgm:cxn modelId="{4A6DC664-3FA5-47EB-9541-17BDB4680341}" type="presOf" srcId="{3DBB7BFB-7850-4C38-AB58-41D0D8E97EBB}" destId="{645B40C6-4C39-4ED6-9BA4-AEE96407BA64}" srcOrd="0" destOrd="0" presId="urn:microsoft.com/office/officeart/2005/8/layout/vList3#2"/>
    <dgm:cxn modelId="{DD093A59-146D-444A-8D78-3975EB7A2840}" srcId="{DE591FF6-E2C5-4903-A9F2-1207833A994B}" destId="{BCAB8313-FB68-438F-B32B-347A48EB8BE8}" srcOrd="0" destOrd="0" parTransId="{998B4E5F-44A9-4214-9BC0-C454250AD29B}" sibTransId="{29F03F25-E5C4-43FA-B911-F1068E325F2E}"/>
    <dgm:cxn modelId="{1896B71F-5858-481E-A7FD-E4267A32D86A}" srcId="{DE591FF6-E2C5-4903-A9F2-1207833A994B}" destId="{E75DB8F7-0422-415A-BF99-3F26D4F74FDD}" srcOrd="2" destOrd="0" parTransId="{98874F3F-02AB-4873-9423-7850353DFAFD}" sibTransId="{41A52D02-639F-4849-9C50-7C60CC83B9E9}"/>
    <dgm:cxn modelId="{981F9F06-2E04-4E12-90F4-25A8EAE9A9FE}" type="presOf" srcId="{BCAB8313-FB68-438F-B32B-347A48EB8BE8}" destId="{0C5F6D75-BA01-43A3-B5BE-95989F1BC7D0}" srcOrd="0" destOrd="0" presId="urn:microsoft.com/office/officeart/2005/8/layout/vList3#2"/>
    <dgm:cxn modelId="{267CB7CB-29B2-4BDA-906C-63AE9A8094BE}" srcId="{DE591FF6-E2C5-4903-A9F2-1207833A994B}" destId="{3DBB7BFB-7850-4C38-AB58-41D0D8E97EBB}" srcOrd="4" destOrd="0" parTransId="{D15B839E-1465-488E-BBD1-6853174E2D0E}" sibTransId="{A0C5D529-40F9-4645-8AF6-C22C84BAC4FA}"/>
    <dgm:cxn modelId="{8C4FAB4D-4BB1-497C-8D5D-E0C744154D60}" type="presOf" srcId="{E75DB8F7-0422-415A-BF99-3F26D4F74FDD}" destId="{130ECCF3-039C-4773-B794-B5A0805F1D90}" srcOrd="0" destOrd="0" presId="urn:microsoft.com/office/officeart/2005/8/layout/vList3#2"/>
    <dgm:cxn modelId="{BF01ACB0-1713-4165-A0C9-1DDA32510F85}" type="presParOf" srcId="{032E2D2F-28C2-4956-B116-6678EE29673C}" destId="{7746A084-23DA-4505-8E3E-E9A793B17392}" srcOrd="0" destOrd="0" presId="urn:microsoft.com/office/officeart/2005/8/layout/vList3#2"/>
    <dgm:cxn modelId="{22A13081-5B30-4296-B13D-5B1D5D71053F}" type="presParOf" srcId="{7746A084-23DA-4505-8E3E-E9A793B17392}" destId="{D3233E78-0662-4261-BB51-912A57D4F089}" srcOrd="0" destOrd="0" presId="urn:microsoft.com/office/officeart/2005/8/layout/vList3#2"/>
    <dgm:cxn modelId="{86A673FE-AB91-4130-8758-A16F04561A19}" type="presParOf" srcId="{7746A084-23DA-4505-8E3E-E9A793B17392}" destId="{0C5F6D75-BA01-43A3-B5BE-95989F1BC7D0}" srcOrd="1" destOrd="0" presId="urn:microsoft.com/office/officeart/2005/8/layout/vList3#2"/>
    <dgm:cxn modelId="{8C6BE622-F4FF-4F63-A552-276022D9985D}" type="presParOf" srcId="{032E2D2F-28C2-4956-B116-6678EE29673C}" destId="{B3C66798-0E82-4C48-B50E-9F9482450D94}" srcOrd="1" destOrd="0" presId="urn:microsoft.com/office/officeart/2005/8/layout/vList3#2"/>
    <dgm:cxn modelId="{0A256773-99E5-4118-9711-F0EAD12942AB}" type="presParOf" srcId="{032E2D2F-28C2-4956-B116-6678EE29673C}" destId="{CB23C18A-B03F-47B0-AB92-A1634BCD54FD}" srcOrd="2" destOrd="0" presId="urn:microsoft.com/office/officeart/2005/8/layout/vList3#2"/>
    <dgm:cxn modelId="{59E93081-2DFB-4B77-913B-B1DB3516853F}" type="presParOf" srcId="{CB23C18A-B03F-47B0-AB92-A1634BCD54FD}" destId="{3D17A84F-D8BB-4ABC-B2B0-D5918EDE008C}" srcOrd="0" destOrd="0" presId="urn:microsoft.com/office/officeart/2005/8/layout/vList3#2"/>
    <dgm:cxn modelId="{F751489E-0FA4-4CA2-BF69-DF1B0DC03F53}" type="presParOf" srcId="{CB23C18A-B03F-47B0-AB92-A1634BCD54FD}" destId="{969DEB1A-FB46-44E1-8895-394F9E2F1095}" srcOrd="1" destOrd="0" presId="urn:microsoft.com/office/officeart/2005/8/layout/vList3#2"/>
    <dgm:cxn modelId="{F5379DF7-239F-417F-952A-6F3377A11477}" type="presParOf" srcId="{032E2D2F-28C2-4956-B116-6678EE29673C}" destId="{2F4AB55E-3C89-4562-82B4-42C2477EDD52}" srcOrd="3" destOrd="0" presId="urn:microsoft.com/office/officeart/2005/8/layout/vList3#2"/>
    <dgm:cxn modelId="{01E3FBE5-D3B1-4B26-91F9-F19BF8076D37}" type="presParOf" srcId="{032E2D2F-28C2-4956-B116-6678EE29673C}" destId="{1F9C25CA-C3A1-4598-BCBA-DC8CABE3FC91}" srcOrd="4" destOrd="0" presId="urn:microsoft.com/office/officeart/2005/8/layout/vList3#2"/>
    <dgm:cxn modelId="{34BC820E-F8B3-4B7E-850B-4F18DB0D4CE8}" type="presParOf" srcId="{1F9C25CA-C3A1-4598-BCBA-DC8CABE3FC91}" destId="{A9BEDDF8-89C6-4166-9093-BC8AF08FE7E6}" srcOrd="0" destOrd="0" presId="urn:microsoft.com/office/officeart/2005/8/layout/vList3#2"/>
    <dgm:cxn modelId="{9539E9D4-4056-4FA6-AA0A-A111483F64D1}" type="presParOf" srcId="{1F9C25CA-C3A1-4598-BCBA-DC8CABE3FC91}" destId="{130ECCF3-039C-4773-B794-B5A0805F1D90}" srcOrd="1" destOrd="0" presId="urn:microsoft.com/office/officeart/2005/8/layout/vList3#2"/>
    <dgm:cxn modelId="{D8752971-D714-4C79-8A57-92B84E833F7A}" type="presParOf" srcId="{032E2D2F-28C2-4956-B116-6678EE29673C}" destId="{161498B1-B7CC-4999-A87D-FCEFE723E026}" srcOrd="5" destOrd="0" presId="urn:microsoft.com/office/officeart/2005/8/layout/vList3#2"/>
    <dgm:cxn modelId="{710541B7-C36C-4FE1-8D87-C5EC52F44AD6}" type="presParOf" srcId="{032E2D2F-28C2-4956-B116-6678EE29673C}" destId="{1488589F-2D95-451E-8155-F2554BC7A6C3}" srcOrd="6" destOrd="0" presId="urn:microsoft.com/office/officeart/2005/8/layout/vList3#2"/>
    <dgm:cxn modelId="{617A0D9A-4E9F-4769-9E2D-D58F4F0D1C5E}" type="presParOf" srcId="{1488589F-2D95-451E-8155-F2554BC7A6C3}" destId="{8DA317EA-18DA-499E-88ED-5D9D18C830FB}" srcOrd="0" destOrd="0" presId="urn:microsoft.com/office/officeart/2005/8/layout/vList3#2"/>
    <dgm:cxn modelId="{6FF0EE4C-80DC-445B-80E0-3C5F9A07BBE0}" type="presParOf" srcId="{1488589F-2D95-451E-8155-F2554BC7A6C3}" destId="{92739647-B660-47B9-B6FF-539CD97519AA}" srcOrd="1" destOrd="0" presId="urn:microsoft.com/office/officeart/2005/8/layout/vList3#2"/>
    <dgm:cxn modelId="{D8E78B61-27F8-4294-8BFE-6E9694E6BFD9}" type="presParOf" srcId="{032E2D2F-28C2-4956-B116-6678EE29673C}" destId="{3CD157E4-DF71-4F61-9FBC-C5A31EFCE995}" srcOrd="7" destOrd="0" presId="urn:microsoft.com/office/officeart/2005/8/layout/vList3#2"/>
    <dgm:cxn modelId="{FD076E72-DB6A-4850-BBE0-8B546CFCB050}" type="presParOf" srcId="{032E2D2F-28C2-4956-B116-6678EE29673C}" destId="{84038C1B-23EE-4BDA-8026-E012E309FEF8}" srcOrd="8" destOrd="0" presId="urn:microsoft.com/office/officeart/2005/8/layout/vList3#2"/>
    <dgm:cxn modelId="{442B117C-FF89-410D-B934-6EC9E08B6082}" type="presParOf" srcId="{84038C1B-23EE-4BDA-8026-E012E309FEF8}" destId="{8CC549A6-740E-4CE5-8425-ED0CDFAF3729}" srcOrd="0" destOrd="0" presId="urn:microsoft.com/office/officeart/2005/8/layout/vList3#2"/>
    <dgm:cxn modelId="{0631A4DE-013B-46A6-B971-C8F536763BCA}" type="presParOf" srcId="{84038C1B-23EE-4BDA-8026-E012E309FEF8}" destId="{645B40C6-4C39-4ED6-9BA4-AEE96407BA64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E591FF6-E2C5-4903-A9F2-1207833A994B}" type="doc">
      <dgm:prSet loTypeId="urn:microsoft.com/office/officeart/2005/8/layout/vList3#3" loCatId="list" qsTypeId="urn:microsoft.com/office/officeart/2005/8/quickstyle/simple3" qsCatId="simple" csTypeId="urn:microsoft.com/office/officeart/2005/8/colors/accent1_2#48" csCatId="accent1" phldr="1"/>
      <dgm:spPr/>
    </dgm:pt>
    <dgm:pt modelId="{BCAB8313-FB68-438F-B32B-347A48EB8BE8}">
      <dgm:prSet phldrT="[文本]" custT="1"/>
      <dgm:spPr/>
      <dgm:t>
        <a:bodyPr/>
        <a:lstStyle/>
        <a:p>
          <a:r>
            <a:rPr lang="zh-CN" altLang="en-US" sz="3200" dirty="0" smtClean="0">
              <a:solidFill>
                <a:schemeClr val="tx1"/>
              </a:solidFill>
              <a:latin typeface="+mj-ea"/>
              <a:ea typeface="+mj-ea"/>
            </a:rPr>
            <a:t>什么是</a:t>
          </a:r>
          <a:r>
            <a:rPr lang="en-US" altLang="zh-CN" sz="3200" dirty="0" err="1" smtClean="0">
              <a:solidFill>
                <a:schemeClr val="tx1"/>
              </a:solidFill>
              <a:latin typeface="+mj-ea"/>
              <a:ea typeface="+mj-ea"/>
            </a:rPr>
            <a:t>SaaS</a:t>
          </a:r>
          <a:endParaRPr lang="zh-CN" altLang="en-US" sz="3200" dirty="0">
            <a:solidFill>
              <a:schemeClr val="tx1"/>
            </a:solidFill>
            <a:latin typeface="+mj-ea"/>
            <a:ea typeface="+mj-ea"/>
          </a:endParaRPr>
        </a:p>
      </dgm:t>
    </dgm:pt>
    <dgm:pt modelId="{998B4E5F-44A9-4214-9BC0-C454250AD29B}" type="par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29F03F25-E5C4-43FA-B911-F1068E325F2E}" type="sibTrans" cxnId="{DD093A59-146D-444A-8D78-3975EB7A2840}">
      <dgm:prSet/>
      <dgm:spPr/>
      <dgm:t>
        <a:bodyPr/>
        <a:lstStyle/>
        <a:p>
          <a:endParaRPr lang="zh-CN" altLang="en-US"/>
        </a:p>
      </dgm:t>
    </dgm:pt>
    <dgm:pt modelId="{AD8F196A-4031-4922-A1C4-42302A29F162}">
      <dgm:prSet custT="1"/>
      <dgm:spPr/>
      <dgm:t>
        <a:bodyPr/>
        <a:lstStyle/>
        <a:p>
          <a:r>
            <a:rPr lang="en-US" altLang="zh-CN" sz="3200" dirty="0" err="1" smtClean="0">
              <a:solidFill>
                <a:schemeClr val="tx1"/>
              </a:solidFill>
              <a:latin typeface="+mj-ea"/>
              <a:ea typeface="+mj-ea"/>
            </a:rPr>
            <a:t>SaaS</a:t>
          </a:r>
          <a:r>
            <a:rPr lang="zh-CN" altLang="en-US" sz="3200" dirty="0" smtClean="0">
              <a:solidFill>
                <a:schemeClr val="tx1"/>
              </a:solidFill>
              <a:latin typeface="+mj-ea"/>
              <a:ea typeface="+mj-ea"/>
            </a:rPr>
            <a:t>软件的优势</a:t>
          </a:r>
          <a:endParaRPr lang="zh-CN" sz="3200" dirty="0">
            <a:solidFill>
              <a:schemeClr val="tx1"/>
            </a:solidFill>
            <a:latin typeface="+mj-ea"/>
            <a:ea typeface="+mj-ea"/>
          </a:endParaRPr>
        </a:p>
      </dgm:t>
    </dgm:pt>
    <dgm:pt modelId="{2F7C9D70-EA93-403C-9AAA-CCD354A570E7}" type="par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AFFF5351-6417-488F-AF33-E274DFA8962F}" type="sibTrans" cxnId="{21719594-0150-42A6-82DE-5604DC5E6358}">
      <dgm:prSet/>
      <dgm:spPr/>
      <dgm:t>
        <a:bodyPr/>
        <a:lstStyle/>
        <a:p>
          <a:endParaRPr lang="zh-CN" altLang="en-US"/>
        </a:p>
      </dgm:t>
    </dgm:pt>
    <dgm:pt modelId="{E75DB8F7-0422-415A-BF99-3F26D4F74FDD}">
      <dgm:prSet custT="1"/>
      <dgm:spPr/>
      <dgm:t>
        <a:bodyPr/>
        <a:lstStyle/>
        <a:p>
          <a:r>
            <a:rPr lang="en-US" altLang="zh-CN" sz="3200" dirty="0" err="1" smtClean="0">
              <a:solidFill>
                <a:srgbClr val="FF0000"/>
              </a:solidFill>
              <a:latin typeface="+mj-ea"/>
              <a:ea typeface="+mj-ea"/>
            </a:rPr>
            <a:t>SaaS</a:t>
          </a:r>
          <a:r>
            <a:rPr lang="zh-CN" altLang="en-US" sz="3200" dirty="0" smtClean="0">
              <a:solidFill>
                <a:srgbClr val="FF0000"/>
              </a:solidFill>
              <a:latin typeface="+mj-ea"/>
              <a:ea typeface="+mj-ea"/>
            </a:rPr>
            <a:t>的缺点及解决办法</a:t>
          </a:r>
          <a:endParaRPr lang="zh-CN" sz="3200" dirty="0">
            <a:solidFill>
              <a:srgbClr val="FF0000"/>
            </a:solidFill>
            <a:latin typeface="+mj-ea"/>
            <a:ea typeface="+mj-ea"/>
          </a:endParaRPr>
        </a:p>
      </dgm:t>
    </dgm:pt>
    <dgm:pt modelId="{98874F3F-02AB-4873-9423-7850353DFAFD}" type="par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41A52D02-639F-4849-9C50-7C60CC83B9E9}" type="sibTrans" cxnId="{1896B71F-5858-481E-A7FD-E4267A32D86A}">
      <dgm:prSet/>
      <dgm:spPr/>
      <dgm:t>
        <a:bodyPr/>
        <a:lstStyle/>
        <a:p>
          <a:endParaRPr lang="zh-CN" altLang="en-US"/>
        </a:p>
      </dgm:t>
    </dgm:pt>
    <dgm:pt modelId="{39679CC7-8BE0-4B21-A26C-566693734E74}">
      <dgm:prSet custT="1"/>
      <dgm:spPr/>
      <dgm:t>
        <a:bodyPr/>
        <a:lstStyle/>
        <a:p>
          <a:r>
            <a:rPr lang="en-US" altLang="zh-CN" sz="3200" dirty="0" err="1" smtClean="0">
              <a:solidFill>
                <a:schemeClr val="tx1"/>
              </a:solidFill>
              <a:latin typeface="+mj-ea"/>
              <a:ea typeface="+mj-ea"/>
            </a:rPr>
            <a:t>SaaS</a:t>
          </a:r>
          <a:r>
            <a:rPr lang="zh-CN" altLang="en-US" sz="3200" dirty="0" smtClean="0">
              <a:solidFill>
                <a:schemeClr val="tx1"/>
              </a:solidFill>
              <a:latin typeface="+mj-ea"/>
              <a:ea typeface="+mj-ea"/>
            </a:rPr>
            <a:t>成功案例</a:t>
          </a:r>
          <a:endParaRPr lang="zh-CN" sz="3200" dirty="0">
            <a:solidFill>
              <a:schemeClr val="tx1"/>
            </a:solidFill>
            <a:latin typeface="+mj-ea"/>
            <a:ea typeface="+mj-ea"/>
          </a:endParaRPr>
        </a:p>
      </dgm:t>
    </dgm:pt>
    <dgm:pt modelId="{980430BF-7DB9-42E9-92BB-C3F610E1E157}" type="par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8F48C188-41FF-4BAC-8D18-4D8472F6E458}" type="sibTrans" cxnId="{7D958FA2-F74E-40B5-9ACB-BDD48D031777}">
      <dgm:prSet/>
      <dgm:spPr/>
      <dgm:t>
        <a:bodyPr/>
        <a:lstStyle/>
        <a:p>
          <a:endParaRPr lang="zh-CN" altLang="en-US"/>
        </a:p>
      </dgm:t>
    </dgm:pt>
    <dgm:pt modelId="{3DBB7BFB-7850-4C38-AB58-41D0D8E97EBB}">
      <dgm:prSet custT="1"/>
      <dgm:spPr/>
      <dgm:t>
        <a:bodyPr/>
        <a:lstStyle/>
        <a:p>
          <a:r>
            <a:rPr lang="en-US" altLang="zh-CN" sz="3200" dirty="0" err="1" smtClean="0">
              <a:solidFill>
                <a:schemeClr val="tx1"/>
              </a:solidFill>
              <a:latin typeface="+mj-ea"/>
              <a:ea typeface="+mj-ea"/>
            </a:rPr>
            <a:t>SaaS</a:t>
          </a:r>
          <a:r>
            <a:rPr lang="zh-CN" altLang="en-US" sz="3200" dirty="0" smtClean="0">
              <a:solidFill>
                <a:schemeClr val="tx1"/>
              </a:solidFill>
              <a:latin typeface="+mj-ea"/>
              <a:ea typeface="+mj-ea"/>
            </a:rPr>
            <a:t>成熟度模型</a:t>
          </a:r>
          <a:endParaRPr lang="zh-CN" sz="3200" dirty="0">
            <a:solidFill>
              <a:schemeClr val="tx1"/>
            </a:solidFill>
            <a:latin typeface="+mj-ea"/>
            <a:ea typeface="+mj-ea"/>
          </a:endParaRPr>
        </a:p>
      </dgm:t>
    </dgm:pt>
    <dgm:pt modelId="{D15B839E-1465-488E-BBD1-6853174E2D0E}" type="par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A0C5D529-40F9-4645-8AF6-C22C84BAC4FA}" type="sibTrans" cxnId="{267CB7CB-29B2-4BDA-906C-63AE9A8094BE}">
      <dgm:prSet/>
      <dgm:spPr/>
      <dgm:t>
        <a:bodyPr/>
        <a:lstStyle/>
        <a:p>
          <a:endParaRPr lang="zh-CN" altLang="en-US"/>
        </a:p>
      </dgm:t>
    </dgm:pt>
    <dgm:pt modelId="{032E2D2F-28C2-4956-B116-6678EE29673C}" type="pres">
      <dgm:prSet presAssocID="{DE591FF6-E2C5-4903-A9F2-1207833A994B}" presName="linearFlow" presStyleCnt="0">
        <dgm:presLayoutVars>
          <dgm:dir/>
          <dgm:resizeHandles val="exact"/>
        </dgm:presLayoutVars>
      </dgm:prSet>
      <dgm:spPr/>
    </dgm:pt>
    <dgm:pt modelId="{7746A084-23DA-4505-8E3E-E9A793B17392}" type="pres">
      <dgm:prSet presAssocID="{BCAB8313-FB68-438F-B32B-347A48EB8BE8}" presName="composite" presStyleCnt="0"/>
      <dgm:spPr/>
    </dgm:pt>
    <dgm:pt modelId="{D3233E78-0662-4261-BB51-912A57D4F089}" type="pres">
      <dgm:prSet presAssocID="{BCAB8313-FB68-438F-B32B-347A48EB8BE8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0C5F6D75-BA01-43A3-B5BE-95989F1BC7D0}" type="pres">
      <dgm:prSet presAssocID="{BCAB8313-FB68-438F-B32B-347A48EB8BE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C66798-0E82-4C48-B50E-9F9482450D94}" type="pres">
      <dgm:prSet presAssocID="{29F03F25-E5C4-43FA-B911-F1068E325F2E}" presName="spacing" presStyleCnt="0"/>
      <dgm:spPr/>
    </dgm:pt>
    <dgm:pt modelId="{CB23C18A-B03F-47B0-AB92-A1634BCD54FD}" type="pres">
      <dgm:prSet presAssocID="{AD8F196A-4031-4922-A1C4-42302A29F162}" presName="composite" presStyleCnt="0"/>
      <dgm:spPr/>
    </dgm:pt>
    <dgm:pt modelId="{3D17A84F-D8BB-4ABC-B2B0-D5918EDE008C}" type="pres">
      <dgm:prSet presAssocID="{AD8F196A-4031-4922-A1C4-42302A29F162}" presName="imgShp" presStyleLbl="fgImgPlace1" presStyleIdx="1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969DEB1A-FB46-44E1-8895-394F9E2F1095}" type="pres">
      <dgm:prSet presAssocID="{AD8F196A-4031-4922-A1C4-42302A29F162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F4AB55E-3C89-4562-82B4-42C2477EDD52}" type="pres">
      <dgm:prSet presAssocID="{AFFF5351-6417-488F-AF33-E274DFA8962F}" presName="spacing" presStyleCnt="0"/>
      <dgm:spPr/>
    </dgm:pt>
    <dgm:pt modelId="{1F9C25CA-C3A1-4598-BCBA-DC8CABE3FC91}" type="pres">
      <dgm:prSet presAssocID="{E75DB8F7-0422-415A-BF99-3F26D4F74FDD}" presName="composite" presStyleCnt="0"/>
      <dgm:spPr/>
    </dgm:pt>
    <dgm:pt modelId="{A9BEDDF8-89C6-4166-9093-BC8AF08FE7E6}" type="pres">
      <dgm:prSet presAssocID="{E75DB8F7-0422-415A-BF99-3F26D4F74FDD}" presName="imgShp" presStyleLbl="fgImgPlace1" presStyleIdx="2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130ECCF3-039C-4773-B794-B5A0805F1D90}" type="pres">
      <dgm:prSet presAssocID="{E75DB8F7-0422-415A-BF99-3F26D4F74FDD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1498B1-B7CC-4999-A87D-FCEFE723E026}" type="pres">
      <dgm:prSet presAssocID="{41A52D02-639F-4849-9C50-7C60CC83B9E9}" presName="spacing" presStyleCnt="0"/>
      <dgm:spPr/>
    </dgm:pt>
    <dgm:pt modelId="{1488589F-2D95-451E-8155-F2554BC7A6C3}" type="pres">
      <dgm:prSet presAssocID="{39679CC7-8BE0-4B21-A26C-566693734E74}" presName="composite" presStyleCnt="0"/>
      <dgm:spPr/>
    </dgm:pt>
    <dgm:pt modelId="{8DA317EA-18DA-499E-88ED-5D9D18C830FB}" type="pres">
      <dgm:prSet presAssocID="{39679CC7-8BE0-4B21-A26C-566693734E74}" presName="imgShp" presStyleLbl="fgImgPlace1" presStyleIdx="3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92739647-B660-47B9-B6FF-539CD97519AA}" type="pres">
      <dgm:prSet presAssocID="{39679CC7-8BE0-4B21-A26C-566693734E74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CD157E4-DF71-4F61-9FBC-C5A31EFCE995}" type="pres">
      <dgm:prSet presAssocID="{8F48C188-41FF-4BAC-8D18-4D8472F6E458}" presName="spacing" presStyleCnt="0"/>
      <dgm:spPr/>
    </dgm:pt>
    <dgm:pt modelId="{84038C1B-23EE-4BDA-8026-E012E309FEF8}" type="pres">
      <dgm:prSet presAssocID="{3DBB7BFB-7850-4C38-AB58-41D0D8E97EBB}" presName="composite" presStyleCnt="0"/>
      <dgm:spPr/>
    </dgm:pt>
    <dgm:pt modelId="{8CC549A6-740E-4CE5-8425-ED0CDFAF3729}" type="pres">
      <dgm:prSet presAssocID="{3DBB7BFB-7850-4C38-AB58-41D0D8E97EBB}" presName="imgShp" presStyleLbl="fgImgPlace1" presStyleIdx="4" presStyleCnt="5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l="-26000" r="-26000"/>
          </a:stretch>
        </a:blipFill>
      </dgm:spPr>
    </dgm:pt>
    <dgm:pt modelId="{645B40C6-4C39-4ED6-9BA4-AEE96407BA64}" type="pres">
      <dgm:prSet presAssocID="{3DBB7BFB-7850-4C38-AB58-41D0D8E97EBB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D958FA2-F74E-40B5-9ACB-BDD48D031777}" srcId="{DE591FF6-E2C5-4903-A9F2-1207833A994B}" destId="{39679CC7-8BE0-4B21-A26C-566693734E74}" srcOrd="3" destOrd="0" parTransId="{980430BF-7DB9-42E9-92BB-C3F610E1E157}" sibTransId="{8F48C188-41FF-4BAC-8D18-4D8472F6E458}"/>
    <dgm:cxn modelId="{301E7B10-5195-4296-AEC9-D908BDF0CBB5}" type="presOf" srcId="{DE591FF6-E2C5-4903-A9F2-1207833A994B}" destId="{032E2D2F-28C2-4956-B116-6678EE29673C}" srcOrd="0" destOrd="0" presId="urn:microsoft.com/office/officeart/2005/8/layout/vList3#3"/>
    <dgm:cxn modelId="{DA5B9484-2764-4431-B21C-BAB4EFB760DE}" type="presOf" srcId="{3DBB7BFB-7850-4C38-AB58-41D0D8E97EBB}" destId="{645B40C6-4C39-4ED6-9BA4-AEE96407BA64}" srcOrd="0" destOrd="0" presId="urn:microsoft.com/office/officeart/2005/8/layout/vList3#3"/>
    <dgm:cxn modelId="{B4ADEBF2-F1D8-45C8-B179-634D5D92A454}" type="presOf" srcId="{E75DB8F7-0422-415A-BF99-3F26D4F74FDD}" destId="{130ECCF3-039C-4773-B794-B5A0805F1D90}" srcOrd="0" destOrd="0" presId="urn:microsoft.com/office/officeart/2005/8/layout/vList3#3"/>
    <dgm:cxn modelId="{21719594-0150-42A6-82DE-5604DC5E6358}" srcId="{DE591FF6-E2C5-4903-A9F2-1207833A994B}" destId="{AD8F196A-4031-4922-A1C4-42302A29F162}" srcOrd="1" destOrd="0" parTransId="{2F7C9D70-EA93-403C-9AAA-CCD354A570E7}" sibTransId="{AFFF5351-6417-488F-AF33-E274DFA8962F}"/>
    <dgm:cxn modelId="{DD093A59-146D-444A-8D78-3975EB7A2840}" srcId="{DE591FF6-E2C5-4903-A9F2-1207833A994B}" destId="{BCAB8313-FB68-438F-B32B-347A48EB8BE8}" srcOrd="0" destOrd="0" parTransId="{998B4E5F-44A9-4214-9BC0-C454250AD29B}" sibTransId="{29F03F25-E5C4-43FA-B911-F1068E325F2E}"/>
    <dgm:cxn modelId="{7063CCE7-D277-4117-A069-FDD293D08AE9}" type="presOf" srcId="{39679CC7-8BE0-4B21-A26C-566693734E74}" destId="{92739647-B660-47B9-B6FF-539CD97519AA}" srcOrd="0" destOrd="0" presId="urn:microsoft.com/office/officeart/2005/8/layout/vList3#3"/>
    <dgm:cxn modelId="{1896B71F-5858-481E-A7FD-E4267A32D86A}" srcId="{DE591FF6-E2C5-4903-A9F2-1207833A994B}" destId="{E75DB8F7-0422-415A-BF99-3F26D4F74FDD}" srcOrd="2" destOrd="0" parTransId="{98874F3F-02AB-4873-9423-7850353DFAFD}" sibTransId="{41A52D02-639F-4849-9C50-7C60CC83B9E9}"/>
    <dgm:cxn modelId="{527598D9-CF1F-4F17-BCB2-B51B30DFC662}" type="presOf" srcId="{AD8F196A-4031-4922-A1C4-42302A29F162}" destId="{969DEB1A-FB46-44E1-8895-394F9E2F1095}" srcOrd="0" destOrd="0" presId="urn:microsoft.com/office/officeart/2005/8/layout/vList3#3"/>
    <dgm:cxn modelId="{14871A0F-D1F4-45B7-9F18-C475996DDCDE}" type="presOf" srcId="{BCAB8313-FB68-438F-B32B-347A48EB8BE8}" destId="{0C5F6D75-BA01-43A3-B5BE-95989F1BC7D0}" srcOrd="0" destOrd="0" presId="urn:microsoft.com/office/officeart/2005/8/layout/vList3#3"/>
    <dgm:cxn modelId="{267CB7CB-29B2-4BDA-906C-63AE9A8094BE}" srcId="{DE591FF6-E2C5-4903-A9F2-1207833A994B}" destId="{3DBB7BFB-7850-4C38-AB58-41D0D8E97EBB}" srcOrd="4" destOrd="0" parTransId="{D15B839E-1465-488E-BBD1-6853174E2D0E}" sibTransId="{A0C5D529-40F9-4645-8AF6-C22C84BAC4FA}"/>
    <dgm:cxn modelId="{AEE992E0-4DC4-4BC8-9F60-B2255A92CF6E}" type="presParOf" srcId="{032E2D2F-28C2-4956-B116-6678EE29673C}" destId="{7746A084-23DA-4505-8E3E-E9A793B17392}" srcOrd="0" destOrd="0" presId="urn:microsoft.com/office/officeart/2005/8/layout/vList3#3"/>
    <dgm:cxn modelId="{A2C775FE-DB62-44E2-A32B-AF3D69850CEF}" type="presParOf" srcId="{7746A084-23DA-4505-8E3E-E9A793B17392}" destId="{D3233E78-0662-4261-BB51-912A57D4F089}" srcOrd="0" destOrd="0" presId="urn:microsoft.com/office/officeart/2005/8/layout/vList3#3"/>
    <dgm:cxn modelId="{C5365F6C-2555-4312-B50E-1FF33A204C5E}" type="presParOf" srcId="{7746A084-23DA-4505-8E3E-E9A793B17392}" destId="{0C5F6D75-BA01-43A3-B5BE-95989F1BC7D0}" srcOrd="1" destOrd="0" presId="urn:microsoft.com/office/officeart/2005/8/layout/vList3#3"/>
    <dgm:cxn modelId="{FD383C68-6589-4CD6-BDAC-B7829F0007EF}" type="presParOf" srcId="{032E2D2F-28C2-4956-B116-6678EE29673C}" destId="{B3C66798-0E82-4C48-B50E-9F9482450D94}" srcOrd="1" destOrd="0" presId="urn:microsoft.com/office/officeart/2005/8/layout/vList3#3"/>
    <dgm:cxn modelId="{6764BE04-D4F6-4E4C-B97B-F90AA90BC7AE}" type="presParOf" srcId="{032E2D2F-28C2-4956-B116-6678EE29673C}" destId="{CB23C18A-B03F-47B0-AB92-A1634BCD54FD}" srcOrd="2" destOrd="0" presId="urn:microsoft.com/office/officeart/2005/8/layout/vList3#3"/>
    <dgm:cxn modelId="{8A121000-A957-40C7-8A31-1610DC5A7D8F}" type="presParOf" srcId="{CB23C18A-B03F-47B0-AB92-A1634BCD54FD}" destId="{3D17A84F-D8BB-4ABC-B2B0-D5918EDE008C}" srcOrd="0" destOrd="0" presId="urn:microsoft.com/office/officeart/2005/8/layout/vList3#3"/>
    <dgm:cxn modelId="{2F52391B-ED60-4A90-97ED-4E81BB39862A}" type="presParOf" srcId="{CB23C18A-B03F-47B0-AB92-A1634BCD54FD}" destId="{969DEB1A-FB46-44E1-8895-394F9E2F1095}" srcOrd="1" destOrd="0" presId="urn:microsoft.com/office/officeart/2005/8/layout/vList3#3"/>
    <dgm:cxn modelId="{EB555F8E-A5D7-41B9-9C95-C5BCA5D527BE}" type="presParOf" srcId="{032E2D2F-28C2-4956-B116-6678EE29673C}" destId="{2F4AB55E-3C89-4562-82B4-42C2477EDD52}" srcOrd="3" destOrd="0" presId="urn:microsoft.com/office/officeart/2005/8/layout/vList3#3"/>
    <dgm:cxn modelId="{DFD79D22-3019-4A56-A4DC-818883AECB87}" type="presParOf" srcId="{032E2D2F-28C2-4956-B116-6678EE29673C}" destId="{1F9C25CA-C3A1-4598-BCBA-DC8CABE3FC91}" srcOrd="4" destOrd="0" presId="urn:microsoft.com/office/officeart/2005/8/layout/vList3#3"/>
    <dgm:cxn modelId="{4B15F049-5498-43D7-9927-C745C36AE7B3}" type="presParOf" srcId="{1F9C25CA-C3A1-4598-BCBA-DC8CABE3FC91}" destId="{A9BEDDF8-89C6-4166-9093-BC8AF08FE7E6}" srcOrd="0" destOrd="0" presId="urn:microsoft.com/office/officeart/2005/8/layout/vList3#3"/>
    <dgm:cxn modelId="{8806DD32-3C5C-4ECC-9CB1-C3D715918B3B}" type="presParOf" srcId="{1F9C25CA-C3A1-4598-BCBA-DC8CABE3FC91}" destId="{130ECCF3-039C-4773-B794-B5A0805F1D90}" srcOrd="1" destOrd="0" presId="urn:microsoft.com/office/officeart/2005/8/layout/vList3#3"/>
    <dgm:cxn modelId="{16547C3E-1AB2-43EA-B131-9904B7EAFEA2}" type="presParOf" srcId="{032E2D2F-28C2-4956-B116-6678EE29673C}" destId="{161498B1-B7CC-4999-A87D-FCEFE723E026}" srcOrd="5" destOrd="0" presId="urn:microsoft.com/office/officeart/2005/8/layout/vList3#3"/>
    <dgm:cxn modelId="{FEF91E4D-1424-4CE8-AE7C-76B6210E4F90}" type="presParOf" srcId="{032E2D2F-28C2-4956-B116-6678EE29673C}" destId="{1488589F-2D95-451E-8155-F2554BC7A6C3}" srcOrd="6" destOrd="0" presId="urn:microsoft.com/office/officeart/2005/8/layout/vList3#3"/>
    <dgm:cxn modelId="{46A85AE2-FBB8-4797-AF00-2CD14D654476}" type="presParOf" srcId="{1488589F-2D95-451E-8155-F2554BC7A6C3}" destId="{8DA317EA-18DA-499E-88ED-5D9D18C830FB}" srcOrd="0" destOrd="0" presId="urn:microsoft.com/office/officeart/2005/8/layout/vList3#3"/>
    <dgm:cxn modelId="{17EACE17-3BA7-4C94-BF59-DFD13F181236}" type="presParOf" srcId="{1488589F-2D95-451E-8155-F2554BC7A6C3}" destId="{92739647-B660-47B9-B6FF-539CD97519AA}" srcOrd="1" destOrd="0" presId="urn:microsoft.com/office/officeart/2005/8/layout/vList3#3"/>
    <dgm:cxn modelId="{6B749155-41EB-4820-A545-2B57E0545538}" type="presParOf" srcId="{032E2D2F-28C2-4956-B116-6678EE29673C}" destId="{3CD157E4-DF71-4F61-9FBC-C5A31EFCE995}" srcOrd="7" destOrd="0" presId="urn:microsoft.com/office/officeart/2005/8/layout/vList3#3"/>
    <dgm:cxn modelId="{F30FEDD9-FBF0-4A85-BF90-542FCD391309}" type="presParOf" srcId="{032E2D2F-28C2-4956-B116-6678EE29673C}" destId="{84038C1B-23EE-4BDA-8026-E012E309FEF8}" srcOrd="8" destOrd="0" presId="urn:microsoft.com/office/officeart/2005/8/layout/vList3#3"/>
    <dgm:cxn modelId="{F412C0F3-1DFB-48B5-A0EE-5FBB19073DC4}" type="presParOf" srcId="{84038C1B-23EE-4BDA-8026-E012E309FEF8}" destId="{8CC549A6-740E-4CE5-8425-ED0CDFAF3729}" srcOrd="0" destOrd="0" presId="urn:microsoft.com/office/officeart/2005/8/layout/vList3#3"/>
    <dgm:cxn modelId="{893BFD3B-62F2-49C1-A72E-DE32B2A73B7D}" type="presParOf" srcId="{84038C1B-23EE-4BDA-8026-E012E309FEF8}" destId="{645B40C6-4C39-4ED6-9BA4-AEE96407BA64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0E3CBF23-6C78-4CC9-A393-3AF1B91D0ABA}" type="datetimeFigureOut">
              <a:rPr lang="zh-CN" altLang="en-US"/>
              <a:pPr>
                <a:defRPr/>
              </a:pPr>
              <a:t>2011-03-23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32F1C91C-F674-48D7-AF85-42EC05239C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F2CCFEE3-CCA4-426F-A104-35B2C67AEFA8}" type="datetimeFigureOut">
              <a:rPr lang="zh-CN" altLang="en-US"/>
              <a:pPr>
                <a:defRPr/>
              </a:pPr>
              <a:t>2011-03-23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D7849FE6-B0F0-4884-B64B-720AE03BBB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mtClean="0"/>
              <a:t>salesforc.com</a:t>
            </a:r>
            <a:endParaRPr lang="zh-CN" altLang="en-US" smtClean="0"/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8E7D5D-D9B4-4255-885F-45DD52800090}" type="slidenum">
              <a:rPr lang="zh-CN" altLang="en-US">
                <a:latin typeface="Arial" charset="0"/>
              </a:rPr>
              <a:pPr/>
              <a:t>2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步骤</a:t>
            </a:r>
            <a:r>
              <a:rPr lang="en-US" altLang="zh-CN" smtClean="0"/>
              <a:t>1</a:t>
            </a:r>
            <a:r>
              <a:rPr lang="zh-CN" altLang="en-US" smtClean="0"/>
              <a:t>：在传统企业应用的数据模型基础上，增加一个</a:t>
            </a:r>
            <a:r>
              <a:rPr lang="en-US" altLang="zh-CN" smtClean="0"/>
              <a:t>Tenant</a:t>
            </a:r>
            <a:r>
              <a:rPr lang="zh-CN" altLang="en-US" smtClean="0"/>
              <a:t>表（或者类似作用的表），用户表述租户信息</a:t>
            </a:r>
            <a:endParaRPr lang="en-US" altLang="zh-CN" smtClean="0"/>
          </a:p>
          <a:p>
            <a:pPr>
              <a:spcBef>
                <a:spcPct val="0"/>
              </a:spcBef>
            </a:pP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步骤</a:t>
            </a:r>
            <a:r>
              <a:rPr lang="en-US" altLang="zh-CN" smtClean="0"/>
              <a:t>2:</a:t>
            </a:r>
            <a:r>
              <a:rPr lang="zh-CN" altLang="en-US" smtClean="0"/>
              <a:t>在大部分与租户有关的业务数据表中增加</a:t>
            </a:r>
            <a:r>
              <a:rPr lang="en-US" altLang="zh-CN" smtClean="0"/>
              <a:t>TENANT_ID</a:t>
            </a:r>
            <a:r>
              <a:rPr lang="zh-CN" altLang="en-US" smtClean="0"/>
              <a:t>字段</a:t>
            </a:r>
            <a:endParaRPr lang="zh-CN" altLang="zh-CN" smtClean="0"/>
          </a:p>
          <a:p>
            <a:pPr>
              <a:spcBef>
                <a:spcPct val="0"/>
              </a:spcBef>
            </a:pP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步骤</a:t>
            </a:r>
            <a:r>
              <a:rPr lang="en-US" altLang="zh-CN" smtClean="0"/>
              <a:t>3</a:t>
            </a:r>
            <a:r>
              <a:rPr lang="zh-CN" altLang="en-US" smtClean="0"/>
              <a:t>：数据模型改造完成后，需要改造登录逻辑，在会话中记录用户所属的</a:t>
            </a:r>
            <a:r>
              <a:rPr lang="en-US" altLang="zh-CN" smtClean="0"/>
              <a:t>TENANT_ID</a:t>
            </a:r>
            <a:endParaRPr lang="zh-CN" altLang="zh-CN" smtClean="0"/>
          </a:p>
          <a:p>
            <a:pPr>
              <a:spcBef>
                <a:spcPct val="0"/>
              </a:spcBef>
            </a:pP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步骤</a:t>
            </a:r>
            <a:r>
              <a:rPr lang="en-US" altLang="zh-CN" smtClean="0"/>
              <a:t>4</a:t>
            </a:r>
            <a:r>
              <a:rPr lang="zh-CN" altLang="en-US" smtClean="0"/>
              <a:t>：在业务数据查询过滤时，都增加</a:t>
            </a:r>
            <a:r>
              <a:rPr lang="en-US" altLang="zh-CN" smtClean="0"/>
              <a:t>TENANT_ID=</a:t>
            </a:r>
            <a:r>
              <a:rPr lang="zh-CN" altLang="en-US" smtClean="0"/>
              <a:t>？过滤条件</a:t>
            </a:r>
            <a:endParaRPr lang="zh-CN" altLang="zh-CN" smtClean="0"/>
          </a:p>
          <a:p>
            <a:pPr>
              <a:spcBef>
                <a:spcPct val="0"/>
              </a:spcBef>
            </a:pPr>
            <a:endParaRPr lang="zh-CN" altLang="zh-CN" smtClean="0"/>
          </a:p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04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8F3F5C-74C6-47A0-8C70-7298A757881E}" type="slidenum">
              <a:rPr lang="zh-CN" altLang="en-US">
                <a:latin typeface="Arial" charset="0"/>
              </a:rPr>
              <a:pPr/>
              <a:t>34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mtClean="0"/>
              <a:t>SaaS</a:t>
            </a:r>
            <a:r>
              <a:rPr lang="zh-CN" altLang="en-US" smtClean="0"/>
              <a:t>的水平扩展</a:t>
            </a:r>
            <a:r>
              <a:rPr lang="en-US" altLang="zh-CN" smtClean="0"/>
              <a:t>:</a:t>
            </a:r>
            <a:r>
              <a:rPr lang="zh-CN" altLang="en-US" smtClean="0"/>
              <a:t>在用户数大量增加的情况下，无需更改应用框架，而仅需简单增加硬件设备的数量，就可以支撑规模的增长</a:t>
            </a:r>
            <a:endParaRPr lang="en-US" altLang="zh-CN" smtClean="0"/>
          </a:p>
          <a:p>
            <a:pPr>
              <a:spcBef>
                <a:spcPct val="0"/>
              </a:spcBef>
            </a:pPr>
            <a:endParaRPr lang="en-US" altLang="zh-CN" smtClean="0"/>
          </a:p>
          <a:p>
            <a:pPr marL="0" lvl="1">
              <a:spcBef>
                <a:spcPct val="0"/>
              </a:spcBef>
            </a:pPr>
            <a:r>
              <a:rPr lang="en-US" altLang="zh-CN" smtClean="0"/>
              <a:t>Multi-Tenant  MultiInstance</a:t>
            </a:r>
            <a:r>
              <a:rPr lang="zh-CN" altLang="en-US" smtClean="0"/>
              <a:t>：通过多个实例来分担大量用户的访问，可以让应用实现近似无限的水平扩展</a:t>
            </a:r>
            <a:endParaRPr lang="en-US" altLang="zh-CN" smtClean="0"/>
          </a:p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624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8832B5-39EA-4DD6-89C1-300C35E8F45D}" type="slidenum">
              <a:rPr lang="zh-CN" altLang="en-US">
                <a:latin typeface="Arial" charset="0"/>
              </a:rPr>
              <a:pPr/>
              <a:t>35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645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8FB7FB-2FB0-4672-B00B-78558E924183}" type="slidenum">
              <a:rPr lang="zh-CN" altLang="en-US">
                <a:latin typeface="Arial" charset="0"/>
              </a:rPr>
              <a:pPr/>
              <a:t>36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图中反应了成熟度更高的</a:t>
            </a:r>
            <a:r>
              <a:rPr lang="en-US" altLang="zh-CN" smtClean="0"/>
              <a:t>SaaS</a:t>
            </a:r>
            <a:r>
              <a:rPr lang="zh-CN" altLang="en-US" smtClean="0"/>
              <a:t>产品，在开发成本上会更高，但是在没租户的运行维护成本上会降低，因此租户数量是决定选择怎样的成熟度没级别的重要因素。</a:t>
            </a:r>
            <a:endParaRPr lang="en-US" altLang="zh-CN" smtClean="0"/>
          </a:p>
          <a:p>
            <a:pPr>
              <a:spcBef>
                <a:spcPct val="0"/>
              </a:spcBef>
            </a:pP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经验数据表明：租户数量小于</a:t>
            </a:r>
            <a:r>
              <a:rPr lang="en-US" altLang="zh-CN" smtClean="0"/>
              <a:t>10</a:t>
            </a:r>
            <a:r>
              <a:rPr lang="zh-CN" altLang="en-US" smtClean="0"/>
              <a:t>的时候，多租户架构所带来的收益并不大；而当租户数量在大于</a:t>
            </a:r>
            <a:r>
              <a:rPr lang="en-US" altLang="zh-CN" smtClean="0"/>
              <a:t>50</a:t>
            </a:r>
            <a:r>
              <a:rPr lang="zh-CN" altLang="en-US" smtClean="0"/>
              <a:t>之后，多租户架构是</a:t>
            </a:r>
            <a:r>
              <a:rPr lang="en-US" altLang="zh-CN" smtClean="0"/>
              <a:t>SaaS</a:t>
            </a:r>
            <a:r>
              <a:rPr lang="zh-CN" altLang="en-US" smtClean="0"/>
              <a:t>应用的必然选择。</a:t>
            </a:r>
          </a:p>
        </p:txBody>
      </p:sp>
      <p:sp>
        <p:nvSpPr>
          <p:cNvPr id="675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AEE017-DB54-4973-9DAE-70B5BE39BBAB}" type="slidenum">
              <a:rPr lang="zh-CN" altLang="en-US">
                <a:latin typeface="Arial" charset="0"/>
              </a:rPr>
              <a:pPr/>
              <a:t>38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图中反应了当租户数量增加到一定程度以后，没有实现水平扩展，则通过向上扩展来提升系统容量和性能，使得每租户的平均硬件成本显著上升。甚至不能再支持租户的增加。</a:t>
            </a:r>
            <a:endParaRPr lang="en-US" altLang="zh-CN" smtClean="0"/>
          </a:p>
          <a:p>
            <a:pPr>
              <a:spcBef>
                <a:spcPct val="0"/>
              </a:spcBef>
            </a:pP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经验数据表明：租户数量在</a:t>
            </a:r>
            <a:r>
              <a:rPr lang="en-US" altLang="zh-CN" smtClean="0"/>
              <a:t>10000</a:t>
            </a:r>
            <a:r>
              <a:rPr lang="zh-CN" altLang="en-US" smtClean="0"/>
              <a:t>的时候，可伸缩不是</a:t>
            </a:r>
            <a:r>
              <a:rPr lang="en-US" altLang="zh-CN" smtClean="0"/>
              <a:t>SaaS</a:t>
            </a:r>
            <a:r>
              <a:rPr lang="zh-CN" altLang="en-US" smtClean="0"/>
              <a:t>应用首先考虑的问题；而当租户数量在</a:t>
            </a:r>
            <a:r>
              <a:rPr lang="en-US" altLang="zh-CN" smtClean="0"/>
              <a:t>50000~100000</a:t>
            </a:r>
            <a:r>
              <a:rPr lang="zh-CN" altLang="en-US" smtClean="0"/>
              <a:t>甚至更高，可伸缩性架构是系统需要重点考虑的。</a:t>
            </a:r>
          </a:p>
        </p:txBody>
      </p:sp>
      <p:sp>
        <p:nvSpPr>
          <p:cNvPr id="696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00FDF8-23A4-4043-B3B2-78839ACBEFE5}" type="slidenum">
              <a:rPr lang="zh-CN" altLang="en-US">
                <a:latin typeface="Arial" charset="0"/>
              </a:rPr>
              <a:pPr/>
              <a:t>39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6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CFA063-0FF9-49E4-9215-545EF552D574}" type="slidenum">
              <a:rPr lang="zh-CN" altLang="en-US">
                <a:latin typeface="Arial" charset="0"/>
              </a:rPr>
              <a:pPr/>
              <a:t>40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mtClean="0"/>
              <a:t>ASP</a:t>
            </a:r>
            <a:r>
              <a:rPr lang="zh-CN" altLang="en-US" smtClean="0"/>
              <a:t>希望用一种新的方式向用户提供软件，而忽略了软件本身的价值</a:t>
            </a:r>
            <a:endParaRPr lang="en-US" altLang="zh-CN" smtClean="0"/>
          </a:p>
          <a:p>
            <a:pPr>
              <a:spcBef>
                <a:spcPct val="0"/>
              </a:spcBef>
            </a:pPr>
            <a:r>
              <a:rPr lang="en-US" altLang="zh-CN" smtClean="0"/>
              <a:t>SaaS</a:t>
            </a:r>
            <a:r>
              <a:rPr lang="zh-CN" altLang="en-US" smtClean="0"/>
              <a:t>考虑的是用户需要什么的问题</a:t>
            </a: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形似而神不似：</a:t>
            </a:r>
            <a:r>
              <a:rPr lang="en-US" altLang="zh-CN" smtClean="0"/>
              <a:t>SaaS</a:t>
            </a:r>
            <a:r>
              <a:rPr lang="zh-CN" altLang="en-US" smtClean="0"/>
              <a:t>软件是在继承了</a:t>
            </a:r>
            <a:r>
              <a:rPr lang="en-US" altLang="zh-CN" smtClean="0"/>
              <a:t>ASP</a:t>
            </a:r>
            <a:r>
              <a:rPr lang="zh-CN" altLang="en-US" smtClean="0"/>
              <a:t>的已有经验，并用新的“软件即服务”的理论指导下，发展起来的新型软件商业模式</a:t>
            </a:r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03FBC2-1127-441D-B130-EEB0AF9E73AA}" type="slidenum">
              <a:rPr lang="zh-CN" altLang="en-US">
                <a:latin typeface="Arial" charset="0"/>
              </a:rPr>
              <a:pPr/>
              <a:t>14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mtClean="0"/>
              <a:t>salesforc.com</a:t>
            </a:r>
            <a:endParaRPr lang="zh-CN" altLang="en-US" smtClean="0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11FDB4-8C11-452F-BE74-A87E629EF3CE}" type="slidenum">
              <a:rPr lang="zh-CN" altLang="en-US">
                <a:latin typeface="Arial" charset="0"/>
              </a:rPr>
              <a:pPr/>
              <a:t>15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mtClean="0"/>
              <a:t>salesforc.com</a:t>
            </a:r>
            <a:endParaRPr lang="zh-CN" altLang="en-US" smtClean="0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74B6BF-220D-44B7-A2B1-35C8BC6C7928}" type="slidenum">
              <a:rPr lang="zh-CN" altLang="en-US">
                <a:latin typeface="Arial" charset="0"/>
              </a:rPr>
              <a:pPr/>
              <a:t>19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409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274459-DA45-443B-BC98-C3E290556B79}" type="slidenum">
              <a:rPr lang="zh-CN" altLang="en-US">
                <a:latin typeface="Arial" charset="0"/>
              </a:rPr>
              <a:pPr/>
              <a:t>20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mtClean="0"/>
              <a:t>salesforc.com</a:t>
            </a:r>
            <a:endParaRPr lang="zh-CN" altLang="en-US" smtClean="0"/>
          </a:p>
        </p:txBody>
      </p:sp>
      <p:sp>
        <p:nvSpPr>
          <p:cNvPr id="430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C39B0C-2FD9-47B1-8407-FCD14F125B4D}" type="slidenum">
              <a:rPr lang="zh-CN" altLang="en-US">
                <a:latin typeface="Arial" charset="0"/>
              </a:rPr>
              <a:pPr/>
              <a:t>21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341E62-217F-469C-9287-93080A7736E2}" type="slidenum">
              <a:rPr lang="zh-CN" altLang="en-US">
                <a:latin typeface="Arial" charset="0"/>
              </a:rPr>
              <a:pPr/>
              <a:t>26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和传统的项目型开发在应用架构上没有多大区别</a:t>
            </a:r>
          </a:p>
        </p:txBody>
      </p:sp>
      <p:sp>
        <p:nvSpPr>
          <p:cNvPr id="5632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E7CB75-48DB-427D-9051-A252D2D8BBD3}" type="slidenum">
              <a:rPr lang="zh-CN" altLang="en-US">
                <a:latin typeface="Arial" charset="0"/>
              </a:rPr>
              <a:pPr/>
              <a:t>32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 smtClean="0"/>
              <a:t>前两者的应用架构没有发生变化，只是商业模式符合</a:t>
            </a:r>
            <a:r>
              <a:rPr lang="en-US" altLang="zh-CN" smtClean="0"/>
              <a:t>SaaS</a:t>
            </a:r>
            <a:r>
              <a:rPr lang="zh-CN" altLang="en-US" smtClean="0"/>
              <a:t>的特征。</a:t>
            </a:r>
            <a:endParaRPr lang="en-US" altLang="zh-CN" smtClean="0"/>
          </a:p>
          <a:p>
            <a:pPr>
              <a:spcBef>
                <a:spcPct val="0"/>
              </a:spcBef>
            </a:pPr>
            <a:r>
              <a:rPr lang="zh-CN" altLang="en-US" smtClean="0"/>
              <a:t>关键：</a:t>
            </a:r>
            <a:endParaRPr lang="en-US" altLang="zh-CN" smtClean="0"/>
          </a:p>
          <a:p>
            <a:pPr marL="0" lvl="1">
              <a:spcBef>
                <a:spcPct val="0"/>
              </a:spcBef>
            </a:pPr>
            <a:r>
              <a:rPr lang="zh-CN" altLang="en-US" smtClean="0"/>
              <a:t>保证不同租户既能共享同一个应用的运行实例，又能为用户提供独立的应用体验和数据控件</a:t>
            </a:r>
            <a:endParaRPr lang="en-US" altLang="zh-CN" smtClean="0"/>
          </a:p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2DDD99-8507-489D-96FF-CD7B365F3070}" type="slidenum">
              <a:rPr lang="zh-CN" altLang="en-US">
                <a:latin typeface="Arial" charset="0"/>
              </a:rPr>
              <a:pPr/>
              <a:t>33</a:t>
            </a:fld>
            <a:endParaRPr lang="zh-CN" alt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+mn-ea"/>
            </a:endParaRPr>
          </a:p>
        </p:txBody>
      </p:sp>
      <p:pic>
        <p:nvPicPr>
          <p:cNvPr id="5" name="Picture 25" descr="C:\Users\Yevon\Desktop\cloud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125538"/>
            <a:ext cx="42481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6237288"/>
            <a:ext cx="2952750" cy="5048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altLang="zh-CN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356600" y="981075"/>
            <a:ext cx="7874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+mn-ea"/>
            </a:endParaRPr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381750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pitchFamily="34" charset="0"/>
              <a:ea typeface="+mn-ea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itchFamily="34" charset="0"/>
              <a:ea typeface="+mn-ea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</a:t>
            </a:r>
            <a:br>
              <a:rPr lang="en-US" altLang="zh-CN" smtClean="0"/>
            </a:br>
            <a:r>
              <a:rPr lang="en-US" altLang="zh-CN" smtClean="0"/>
              <a:t> style</a:t>
            </a:r>
          </a:p>
        </p:txBody>
      </p:sp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8459788" y="6381750"/>
            <a:ext cx="6492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EFC89DC7-F743-48E2-85DD-0335D070515F}" type="slidenum">
              <a:rPr lang="zh-CN" altLang="en-US" sz="1600" smtClean="0"/>
              <a:pPr>
                <a:defRPr/>
              </a:pPr>
              <a:t>‹#›</a:t>
            </a:fld>
            <a:r>
              <a:rPr lang="zh-CN" altLang="en-US" dirty="0" smtClean="0"/>
              <a:t> </a:t>
            </a:r>
            <a:endParaRPr lang="en-US" altLang="zh-CN" dirty="0"/>
          </a:p>
        </p:txBody>
      </p:sp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250825" y="6381750"/>
            <a:ext cx="17748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pitchFamily="2" charset="-122"/>
              </a:defRPr>
            </a:lvl1pPr>
          </a:lstStyle>
          <a:p>
            <a:pPr algn="ctr">
              <a:defRPr/>
            </a:pPr>
            <a:r>
              <a:rPr lang="zh-CN" altLang="en-US" sz="1600" dirty="0" smtClean="0"/>
              <a:t>虚拟化与云计算 </a:t>
            </a:r>
            <a:endParaRPr lang="en-US" altLang="zh-CN" sz="1600" dirty="0"/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3662363" y="6381750"/>
            <a:ext cx="20621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pitchFamily="2" charset="-122"/>
              </a:defRPr>
            </a:lvl1pPr>
          </a:lstStyle>
          <a:p>
            <a:pPr algn="ctr">
              <a:defRPr/>
            </a:pPr>
            <a:r>
              <a:rPr lang="zh-CN" altLang="en-US" sz="1600" dirty="0" smtClean="0"/>
              <a:t>天津大学软件学院</a:t>
            </a:r>
            <a:endParaRPr lang="en-US" altLang="zh-CN" sz="16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267200"/>
            <a:ext cx="8229600" cy="762000"/>
          </a:xfrm>
        </p:spPr>
        <p:txBody>
          <a:bodyPr/>
          <a:lstStyle/>
          <a:p>
            <a:pPr algn="ctr"/>
            <a:r>
              <a:rPr lang="en-US" altLang="zh-CN" sz="3600" smtClean="0">
                <a:ea typeface="宋体" charset="-122"/>
              </a:rPr>
              <a:t>SaaS</a:t>
            </a:r>
            <a:r>
              <a:rPr lang="zh-CN" altLang="en-US" sz="3600" smtClean="0">
                <a:ea typeface="宋体" charset="-122"/>
              </a:rPr>
              <a:t>概述</a:t>
            </a:r>
            <a:endParaRPr lang="en-US" altLang="zh-CN" sz="3600" smtClean="0">
              <a:ea typeface="宋体" charset="-122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5091113"/>
            <a:ext cx="5943600" cy="6096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天津大学软件学院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 flipV="1">
            <a:off x="179388" y="4648200"/>
            <a:ext cx="1466850" cy="9525"/>
          </a:xfrm>
          <a:prstGeom prst="line">
            <a:avLst/>
          </a:prstGeom>
          <a:noFill/>
          <a:ln w="76200" cap="rnd">
            <a:solidFill>
              <a:schemeClr val="accent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7596188" y="4648200"/>
            <a:ext cx="1349375" cy="1588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软件是服务</a:t>
            </a:r>
          </a:p>
        </p:txBody>
      </p:sp>
      <p:sp>
        <p:nvSpPr>
          <p:cNvPr id="26626" name="内容占位符 5"/>
          <p:cNvSpPr>
            <a:spLocks noGrp="1"/>
          </p:cNvSpPr>
          <p:nvPr>
            <p:ph idx="1"/>
          </p:nvPr>
        </p:nvSpPr>
        <p:spPr>
          <a:xfrm>
            <a:off x="250825" y="1196975"/>
            <a:ext cx="3889375" cy="4967288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软件的特殊性</a:t>
            </a:r>
            <a:endParaRPr lang="en-US" altLang="zh-CN" smtClean="0"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软件只有研发成本，没有生产成本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软件是无形商品，没有损耗的概念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软件是需要持续的服务、维护和升级，才能真正发挥其内在的价值</a:t>
            </a:r>
            <a:endParaRPr lang="en-US" altLang="zh-CN" smtClean="0">
              <a:latin typeface="Arial" charset="0"/>
              <a:ea typeface="宋体" charset="-122"/>
            </a:endParaRPr>
          </a:p>
        </p:txBody>
      </p:sp>
      <p:graphicFrame>
        <p:nvGraphicFramePr>
          <p:cNvPr id="8" name="图示 7"/>
          <p:cNvGraphicFramePr/>
          <p:nvPr/>
        </p:nvGraphicFramePr>
        <p:xfrm>
          <a:off x="4355976" y="1124744"/>
          <a:ext cx="346672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下箭头 8"/>
          <p:cNvSpPr/>
          <p:nvPr/>
        </p:nvSpPr>
        <p:spPr>
          <a:xfrm>
            <a:off x="5651500" y="4292600"/>
            <a:ext cx="720725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629" name="TextBox 9"/>
          <p:cNvSpPr txBox="1">
            <a:spLocks noChangeArrowheads="1"/>
          </p:cNvSpPr>
          <p:nvPr/>
        </p:nvSpPr>
        <p:spPr bwMode="auto">
          <a:xfrm>
            <a:off x="4356100" y="5208588"/>
            <a:ext cx="3600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软件是服务，而不是商品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软件模式的改变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23850" y="1412875"/>
            <a:ext cx="8229600" cy="40132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商品模式到服务模式</a:t>
            </a:r>
            <a:endParaRPr lang="en-US" altLang="zh-CN" smtClean="0">
              <a:ea typeface="宋体" charset="-122"/>
            </a:endParaRPr>
          </a:p>
          <a:p>
            <a:pPr>
              <a:buFont typeface="Wingdings" pitchFamily="2" charset="2"/>
              <a:buNone/>
            </a:pPr>
            <a:endParaRPr lang="en-US" altLang="zh-CN" smtClean="0">
              <a:ea typeface="宋体" charset="-122"/>
            </a:endParaRPr>
          </a:p>
          <a:p>
            <a:endParaRPr lang="zh-CN" altLang="en-US" smtClean="0">
              <a:ea typeface="宋体" charset="-122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205038"/>
            <a:ext cx="61245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476250"/>
            <a:ext cx="8747125" cy="544513"/>
          </a:xfrm>
        </p:spPr>
        <p:txBody>
          <a:bodyPr>
            <a:normAutofit/>
          </a:bodyPr>
          <a:lstStyle/>
          <a:p>
            <a:r>
              <a:rPr lang="zh-CN" altLang="en-US" sz="2900" smtClean="0">
                <a:ea typeface="宋体" charset="-122"/>
              </a:rPr>
              <a:t>什么是软件即服务？</a:t>
            </a:r>
            <a:endParaRPr lang="en-US" altLang="zh-CN" sz="2900" smtClean="0">
              <a:ea typeface="宋体" charset="-122"/>
            </a:endParaRPr>
          </a:p>
        </p:txBody>
      </p:sp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468313" y="1165225"/>
            <a:ext cx="323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/>
              <a:t>软件是代码</a:t>
            </a:r>
            <a:r>
              <a:rPr lang="en-US" altLang="zh-CN" sz="2000" b="1"/>
              <a:t> vs. </a:t>
            </a:r>
            <a:r>
              <a:rPr lang="zh-CN" altLang="en-US" sz="2000" b="1"/>
              <a:t>软件是服务</a:t>
            </a:r>
          </a:p>
        </p:txBody>
      </p:sp>
      <p:sp>
        <p:nvSpPr>
          <p:cNvPr id="28675" name="AutoShape 5"/>
          <p:cNvSpPr>
            <a:spLocks noChangeAspect="1" noChangeArrowheads="1" noTextEdit="1"/>
          </p:cNvSpPr>
          <p:nvPr/>
        </p:nvSpPr>
        <p:spPr bwMode="auto">
          <a:xfrm>
            <a:off x="347663" y="1822450"/>
            <a:ext cx="8448675" cy="45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36700"/>
            <a:ext cx="8351838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158750"/>
            <a:ext cx="8229600" cy="11430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软件行业不断的变化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29698" name="Line 3"/>
          <p:cNvSpPr>
            <a:spLocks noChangeShapeType="1"/>
          </p:cNvSpPr>
          <p:nvPr/>
        </p:nvSpPr>
        <p:spPr bwMode="auto">
          <a:xfrm>
            <a:off x="735013" y="2635250"/>
            <a:ext cx="3810000" cy="0"/>
          </a:xfrm>
          <a:prstGeom prst="line">
            <a:avLst/>
          </a:prstGeom>
          <a:noFill/>
          <a:ln w="57150" cmpd="thinThick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Line 4"/>
          <p:cNvSpPr>
            <a:spLocks noChangeShapeType="1"/>
          </p:cNvSpPr>
          <p:nvPr/>
        </p:nvSpPr>
        <p:spPr bwMode="auto">
          <a:xfrm>
            <a:off x="2713038" y="1804988"/>
            <a:ext cx="0" cy="4343400"/>
          </a:xfrm>
          <a:prstGeom prst="line">
            <a:avLst/>
          </a:prstGeom>
          <a:noFill/>
          <a:ln w="76200" cmpd="tri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735013" y="2865438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1200">
                <a:latin typeface="Verdana" pitchFamily="34" charset="0"/>
              </a:rPr>
              <a:t>基于订阅的，</a:t>
            </a:r>
          </a:p>
          <a:p>
            <a:pPr algn="r"/>
            <a:r>
              <a:rPr lang="zh-CN" altLang="en-US" sz="1200">
                <a:latin typeface="Verdana" pitchFamily="34" charset="0"/>
              </a:rPr>
              <a:t>按照使用付款</a:t>
            </a:r>
            <a:endParaRPr lang="en-US" altLang="zh-CN" sz="1200">
              <a:latin typeface="Verdana" pitchFamily="34" charset="0"/>
            </a:endParaRP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2944813" y="2940050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Verdana" pitchFamily="34" charset="0"/>
              </a:rPr>
              <a:t>按软件授权付款</a:t>
            </a:r>
            <a:endParaRPr lang="en-US" altLang="zh-CN" sz="1200">
              <a:latin typeface="Verdana" pitchFamily="34" charset="0"/>
            </a:endParaRP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021013" y="6016625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Verdana" pitchFamily="34" charset="0"/>
              </a:rPr>
              <a:t>基于技术的</a:t>
            </a:r>
            <a:endParaRPr lang="en-US" altLang="zh-CN" sz="1200">
              <a:latin typeface="Verdana" pitchFamily="34" charset="0"/>
            </a:endParaRP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809625" y="6007100"/>
            <a:ext cx="175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1200">
                <a:latin typeface="Verdana" pitchFamily="34" charset="0"/>
              </a:rPr>
              <a:t>基于服务的</a:t>
            </a:r>
            <a:endParaRPr lang="en-US" altLang="zh-CN" sz="1200">
              <a:latin typeface="Verdana" pitchFamily="34" charset="0"/>
            </a:endParaRP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2944813" y="520065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Verdana" pitchFamily="34" charset="0"/>
              </a:rPr>
              <a:t>面临维护和升级周期</a:t>
            </a:r>
            <a:endParaRPr lang="en-US" altLang="zh-CN" sz="1200">
              <a:latin typeface="Verdana" pitchFamily="34" charset="0"/>
            </a:endParaRP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1303338" y="5145088"/>
            <a:ext cx="10985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CN" altLang="en-US" sz="1200">
                <a:latin typeface="Verdana" pitchFamily="34" charset="0"/>
              </a:rPr>
              <a:t>长期服务关系</a:t>
            </a:r>
            <a:endParaRPr lang="en-US" altLang="zh-CN" sz="1200">
              <a:latin typeface="Verdana" pitchFamily="34" charset="0"/>
            </a:endParaRP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2944813" y="3625850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Verdana" pitchFamily="34" charset="0"/>
              </a:rPr>
              <a:t>实施 </a:t>
            </a:r>
            <a:r>
              <a:rPr lang="en-US" altLang="zh-CN" sz="1200">
                <a:latin typeface="Verdana" pitchFamily="34" charset="0"/>
              </a:rPr>
              <a:t>/ </a:t>
            </a:r>
            <a:r>
              <a:rPr lang="zh-CN" altLang="en-US" sz="1200">
                <a:latin typeface="Verdana" pitchFamily="34" charset="0"/>
              </a:rPr>
              <a:t>集成</a:t>
            </a:r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1617663" y="3621088"/>
            <a:ext cx="793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CN" altLang="en-US" sz="1200">
                <a:latin typeface="Verdana" pitchFamily="34" charset="0"/>
              </a:rPr>
              <a:t>立即部署</a:t>
            </a:r>
            <a:endParaRPr lang="en-US" altLang="zh-CN" sz="1200">
              <a:latin typeface="Verdana" pitchFamily="34" charset="0"/>
            </a:endParaRPr>
          </a:p>
        </p:txBody>
      </p:sp>
      <p:sp>
        <p:nvSpPr>
          <p:cNvPr id="29708" name="Text Box 13"/>
          <p:cNvSpPr txBox="1">
            <a:spLocks noChangeArrowheads="1"/>
          </p:cNvSpPr>
          <p:nvPr/>
        </p:nvSpPr>
        <p:spPr bwMode="auto">
          <a:xfrm>
            <a:off x="2944813" y="4383088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>
                <a:latin typeface="Verdana" pitchFamily="34" charset="0"/>
              </a:rPr>
              <a:t>标准功能 </a:t>
            </a:r>
            <a:r>
              <a:rPr lang="en-US" altLang="zh-CN" sz="1200">
                <a:latin typeface="Verdana" pitchFamily="34" charset="0"/>
              </a:rPr>
              <a:t>+ </a:t>
            </a:r>
            <a:r>
              <a:rPr lang="zh-CN" altLang="en-US" sz="1200">
                <a:latin typeface="Verdana" pitchFamily="34" charset="0"/>
              </a:rPr>
              <a:t>专业服务的客制化</a:t>
            </a:r>
            <a:endParaRPr lang="en-US" altLang="zh-CN" sz="1200">
              <a:latin typeface="Verdana" pitchFamily="34" charset="0"/>
            </a:endParaRPr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1470025" y="4387850"/>
            <a:ext cx="1001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zh-CN" altLang="en-US" sz="1200">
                <a:latin typeface="Verdana" pitchFamily="34" charset="0"/>
              </a:rPr>
              <a:t>多租用者的</a:t>
            </a:r>
            <a:r>
              <a:rPr lang="en-US" altLang="zh-CN" sz="1200">
                <a:latin typeface="Verdana" pitchFamily="34" charset="0"/>
              </a:rPr>
              <a:t>,</a:t>
            </a:r>
          </a:p>
          <a:p>
            <a:pPr algn="r"/>
            <a:r>
              <a:rPr lang="zh-CN" altLang="en-US" sz="1200">
                <a:latin typeface="Verdana" pitchFamily="34" charset="0"/>
              </a:rPr>
              <a:t>共享应用</a:t>
            </a:r>
            <a:endParaRPr lang="en-US" altLang="zh-CN" sz="1200">
              <a:latin typeface="Verdana" pitchFamily="34" charset="0"/>
            </a:endParaRPr>
          </a:p>
        </p:txBody>
      </p:sp>
      <p:sp>
        <p:nvSpPr>
          <p:cNvPr id="29710" name="Text Box 15"/>
          <p:cNvSpPr txBox="1">
            <a:spLocks noChangeArrowheads="1"/>
          </p:cNvSpPr>
          <p:nvPr/>
        </p:nvSpPr>
        <p:spPr bwMode="auto">
          <a:xfrm>
            <a:off x="823913" y="2101850"/>
            <a:ext cx="1816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1">
                <a:latin typeface="Verdana" pitchFamily="34" charset="0"/>
              </a:rPr>
              <a:t>SaaS</a:t>
            </a:r>
          </a:p>
          <a:p>
            <a:r>
              <a:rPr lang="zh-CN" altLang="en-US" sz="1400" b="1">
                <a:latin typeface="Verdana" pitchFamily="34" charset="0"/>
              </a:rPr>
              <a:t>（软件即服务）</a:t>
            </a:r>
            <a:endParaRPr lang="en-US" altLang="zh-CN" sz="1400" b="1">
              <a:latin typeface="Verdana" pitchFamily="34" charset="0"/>
            </a:endParaRPr>
          </a:p>
        </p:txBody>
      </p:sp>
      <p:sp>
        <p:nvSpPr>
          <p:cNvPr id="29711" name="Text Box 16"/>
          <p:cNvSpPr txBox="1">
            <a:spLocks noChangeArrowheads="1"/>
          </p:cNvSpPr>
          <p:nvPr/>
        </p:nvSpPr>
        <p:spPr bwMode="auto">
          <a:xfrm>
            <a:off x="2716213" y="225425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b="1">
                <a:latin typeface="Verdana" pitchFamily="34" charset="0"/>
              </a:rPr>
              <a:t>软件产品</a:t>
            </a:r>
            <a:endParaRPr lang="en-US" altLang="zh-CN" sz="1400" b="1">
              <a:latin typeface="Verdana" pitchFamily="34" charset="0"/>
            </a:endParaRPr>
          </a:p>
        </p:txBody>
      </p:sp>
      <p:sp>
        <p:nvSpPr>
          <p:cNvPr id="29712" name="AutoShape 17"/>
          <p:cNvSpPr>
            <a:spLocks noChangeArrowheads="1"/>
          </p:cNvSpPr>
          <p:nvPr/>
        </p:nvSpPr>
        <p:spPr bwMode="auto">
          <a:xfrm>
            <a:off x="2487613" y="2986088"/>
            <a:ext cx="457200" cy="2286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13" name="AutoShape 18"/>
          <p:cNvSpPr>
            <a:spLocks noChangeArrowheads="1"/>
          </p:cNvSpPr>
          <p:nvPr/>
        </p:nvSpPr>
        <p:spPr bwMode="auto">
          <a:xfrm>
            <a:off x="2487613" y="4510088"/>
            <a:ext cx="457200" cy="2286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14" name="AutoShape 19"/>
          <p:cNvSpPr>
            <a:spLocks noChangeArrowheads="1"/>
          </p:cNvSpPr>
          <p:nvPr/>
        </p:nvSpPr>
        <p:spPr bwMode="auto">
          <a:xfrm>
            <a:off x="2487613" y="3748088"/>
            <a:ext cx="457200" cy="2286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15" name="AutoShape 20"/>
          <p:cNvSpPr>
            <a:spLocks noChangeArrowheads="1"/>
          </p:cNvSpPr>
          <p:nvPr/>
        </p:nvSpPr>
        <p:spPr bwMode="auto">
          <a:xfrm>
            <a:off x="2487613" y="5272088"/>
            <a:ext cx="457200" cy="2286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16" name="AutoShape 21"/>
          <p:cNvSpPr>
            <a:spLocks noChangeArrowheads="1"/>
          </p:cNvSpPr>
          <p:nvPr/>
        </p:nvSpPr>
        <p:spPr bwMode="auto">
          <a:xfrm>
            <a:off x="2487613" y="6034088"/>
            <a:ext cx="457200" cy="228600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17" name="Rectangle 22"/>
          <p:cNvSpPr>
            <a:spLocks noChangeArrowheads="1"/>
          </p:cNvSpPr>
          <p:nvPr/>
        </p:nvSpPr>
        <p:spPr bwMode="auto">
          <a:xfrm>
            <a:off x="754063" y="1311275"/>
            <a:ext cx="3810000" cy="4699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zh-CN" altLang="en-US" sz="1400" b="1">
                <a:solidFill>
                  <a:schemeClr val="bg1"/>
                </a:solidFill>
                <a:latin typeface="Verdana" pitchFamily="34" charset="0"/>
              </a:rPr>
              <a:t>软件产品和</a:t>
            </a:r>
            <a:r>
              <a:rPr lang="en-US" altLang="zh-CN" sz="1400" b="1">
                <a:solidFill>
                  <a:schemeClr val="bg1"/>
                </a:solidFill>
                <a:latin typeface="Verdana" pitchFamily="34" charset="0"/>
              </a:rPr>
              <a:t>SaaS</a:t>
            </a:r>
            <a:r>
              <a:rPr lang="zh-CN" altLang="en-US" sz="1400" b="1">
                <a:solidFill>
                  <a:schemeClr val="bg1"/>
                </a:solidFill>
                <a:latin typeface="Verdana" pitchFamily="34" charset="0"/>
              </a:rPr>
              <a:t>的比较</a:t>
            </a:r>
            <a:endParaRPr lang="en-US" altLang="zh-CN" sz="14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9718" name="_s1028"/>
          <p:cNvSpPr>
            <a:spLocks noChangeArrowheads="1" noTextEdit="1"/>
          </p:cNvSpPr>
          <p:nvPr/>
        </p:nvSpPr>
        <p:spPr bwMode="auto">
          <a:xfrm>
            <a:off x="5567363" y="2209800"/>
            <a:ext cx="2095500" cy="2095500"/>
          </a:xfrm>
          <a:prstGeom prst="ellipse">
            <a:avLst/>
          </a:prstGeom>
          <a:solidFill>
            <a:schemeClr val="accent2">
              <a:alpha val="50195"/>
            </a:schemeClr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19" name="_s1028"/>
          <p:cNvSpPr>
            <a:spLocks noChangeArrowheads="1" noTextEdit="1"/>
          </p:cNvSpPr>
          <p:nvPr/>
        </p:nvSpPr>
        <p:spPr bwMode="auto">
          <a:xfrm>
            <a:off x="4805363" y="3505200"/>
            <a:ext cx="2095500" cy="2095500"/>
          </a:xfrm>
          <a:prstGeom prst="ellipse">
            <a:avLst/>
          </a:prstGeom>
          <a:solidFill>
            <a:schemeClr val="hlink">
              <a:alpha val="50195"/>
            </a:schemeClr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20" name="_s1034"/>
          <p:cNvSpPr>
            <a:spLocks noChangeArrowheads="1" noTextEdit="1"/>
          </p:cNvSpPr>
          <p:nvPr/>
        </p:nvSpPr>
        <p:spPr bwMode="auto">
          <a:xfrm>
            <a:off x="6253163" y="3505200"/>
            <a:ext cx="2095500" cy="2095500"/>
          </a:xfrm>
          <a:prstGeom prst="ellipse">
            <a:avLst/>
          </a:prstGeom>
          <a:solidFill>
            <a:schemeClr val="bg2">
              <a:alpha val="50195"/>
            </a:schemeClr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21" name="Text Box 26"/>
          <p:cNvSpPr txBox="1">
            <a:spLocks noChangeArrowheads="1"/>
          </p:cNvSpPr>
          <p:nvPr/>
        </p:nvSpPr>
        <p:spPr bwMode="auto">
          <a:xfrm>
            <a:off x="6181725" y="2514600"/>
            <a:ext cx="8953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400" b="1">
                <a:latin typeface="Verdana" pitchFamily="34" charset="0"/>
              </a:rPr>
              <a:t>软件 </a:t>
            </a:r>
            <a:r>
              <a:rPr lang="en-US" altLang="zh-CN" sz="1400" b="1">
                <a:latin typeface="Verdana" pitchFamily="34" charset="0"/>
              </a:rPr>
              <a:t>/ </a:t>
            </a:r>
          </a:p>
          <a:p>
            <a:r>
              <a:rPr lang="zh-CN" altLang="en-US" sz="1400" b="1">
                <a:latin typeface="Verdana" pitchFamily="34" charset="0"/>
              </a:rPr>
              <a:t>知识产权</a:t>
            </a:r>
            <a:endParaRPr lang="en-US" altLang="zh-CN" sz="1400" b="1">
              <a:latin typeface="Verdana" pitchFamily="34" charset="0"/>
            </a:endParaRPr>
          </a:p>
        </p:txBody>
      </p:sp>
      <p:sp>
        <p:nvSpPr>
          <p:cNvPr id="29722" name="Text Box 27"/>
          <p:cNvSpPr txBox="1">
            <a:spLocks noChangeArrowheads="1"/>
          </p:cNvSpPr>
          <p:nvPr/>
        </p:nvSpPr>
        <p:spPr bwMode="auto">
          <a:xfrm>
            <a:off x="6710363" y="4708525"/>
            <a:ext cx="17414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b="1">
                <a:latin typeface="Verdana" pitchFamily="34" charset="0"/>
              </a:rPr>
              <a:t>业务流程外包</a:t>
            </a:r>
            <a:endParaRPr lang="en-US" altLang="zh-CN" sz="1400" b="1">
              <a:latin typeface="Verdana" pitchFamily="34" charset="0"/>
            </a:endParaRPr>
          </a:p>
        </p:txBody>
      </p:sp>
      <p:sp>
        <p:nvSpPr>
          <p:cNvPr id="29723" name="Text Box 28"/>
          <p:cNvSpPr txBox="1">
            <a:spLocks noChangeArrowheads="1"/>
          </p:cNvSpPr>
          <p:nvPr/>
        </p:nvSpPr>
        <p:spPr bwMode="auto">
          <a:xfrm>
            <a:off x="5181600" y="4733925"/>
            <a:ext cx="757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b="1">
                <a:latin typeface="Verdana" pitchFamily="34" charset="0"/>
              </a:rPr>
              <a:t>IT</a:t>
            </a:r>
            <a:r>
              <a:rPr lang="zh-CN" altLang="en-US" sz="1400" b="1">
                <a:latin typeface="Verdana" pitchFamily="34" charset="0"/>
              </a:rPr>
              <a:t>服务</a:t>
            </a:r>
          </a:p>
        </p:txBody>
      </p:sp>
      <p:sp>
        <p:nvSpPr>
          <p:cNvPr id="29724" name="_s1030"/>
          <p:cNvSpPr>
            <a:spLocks noChangeArrowheads="1" noTextEdit="1"/>
          </p:cNvSpPr>
          <p:nvPr/>
        </p:nvSpPr>
        <p:spPr bwMode="auto">
          <a:xfrm>
            <a:off x="6176963" y="3810000"/>
            <a:ext cx="762000" cy="5334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57150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9725" name="Text Box 30"/>
          <p:cNvSpPr txBox="1">
            <a:spLocks noChangeArrowheads="1"/>
          </p:cNvSpPr>
          <p:nvPr/>
        </p:nvSpPr>
        <p:spPr bwMode="auto">
          <a:xfrm>
            <a:off x="6181725" y="3886200"/>
            <a:ext cx="746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1">
                <a:latin typeface="Verdana" pitchFamily="34" charset="0"/>
              </a:rPr>
              <a:t>SaaS</a:t>
            </a:r>
          </a:p>
        </p:txBody>
      </p:sp>
      <p:sp>
        <p:nvSpPr>
          <p:cNvPr id="29726" name="AutoShape 31"/>
          <p:cNvSpPr>
            <a:spLocks noChangeArrowheads="1"/>
          </p:cNvSpPr>
          <p:nvPr/>
        </p:nvSpPr>
        <p:spPr bwMode="auto">
          <a:xfrm rot="-2364040">
            <a:off x="5795963" y="4343400"/>
            <a:ext cx="457200" cy="228600"/>
          </a:xfrm>
          <a:prstGeom prst="rightArrow">
            <a:avLst>
              <a:gd name="adj1" fmla="val 50000"/>
              <a:gd name="adj2" fmla="val 6111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27" name="AutoShape 32"/>
          <p:cNvSpPr>
            <a:spLocks noChangeArrowheads="1"/>
          </p:cNvSpPr>
          <p:nvPr/>
        </p:nvSpPr>
        <p:spPr bwMode="auto">
          <a:xfrm rot="5400000">
            <a:off x="6367463" y="3390900"/>
            <a:ext cx="457200" cy="228600"/>
          </a:xfrm>
          <a:prstGeom prst="rightArrow">
            <a:avLst>
              <a:gd name="adj1" fmla="val 50000"/>
              <a:gd name="adj2" fmla="val 6111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9728" name="AutoShape 33"/>
          <p:cNvSpPr>
            <a:spLocks noChangeArrowheads="1"/>
          </p:cNvSpPr>
          <p:nvPr/>
        </p:nvSpPr>
        <p:spPr bwMode="auto">
          <a:xfrm rot="-8606852">
            <a:off x="6862763" y="4343400"/>
            <a:ext cx="457200" cy="228600"/>
          </a:xfrm>
          <a:prstGeom prst="rightArrow">
            <a:avLst>
              <a:gd name="adj1" fmla="val 50000"/>
              <a:gd name="adj2" fmla="val 6111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1143001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SaaS</a:t>
            </a:r>
            <a:r>
              <a:rPr lang="zh-CN" altLang="en-US" smtClean="0">
                <a:ea typeface="宋体" charset="-122"/>
              </a:rPr>
              <a:t>与</a:t>
            </a:r>
            <a:r>
              <a:rPr lang="en-US" altLang="zh-CN" smtClean="0">
                <a:ea typeface="宋体" charset="-122"/>
              </a:rPr>
              <a:t>ASP</a:t>
            </a:r>
            <a:r>
              <a:rPr lang="zh-CN" altLang="en-US" smtClean="0">
                <a:ea typeface="宋体" charset="-122"/>
              </a:rPr>
              <a:t>的异同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250825" y="1936750"/>
          <a:ext cx="8229600" cy="21955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06488"/>
                <a:gridCol w="3816424"/>
                <a:gridCol w="3106688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ASP</a:t>
                      </a:r>
                      <a:endParaRPr lang="zh-CN" altLang="en-US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err="1" smtClean="0"/>
                        <a:t>SaaS</a:t>
                      </a:r>
                      <a:endParaRPr lang="zh-CN" altLang="en-US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看问题的角度不同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站在软件开发商的角度看问题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站在用户的角度看问题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关注的目标不同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如何为用户提供过一种新的软件应用模式，方便用户更容易的使用软件，并能降低软件的维护成本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软件是否能为用户提供有效的服务，很实用的功能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40" name="内容占位符 4"/>
          <p:cNvSpPr txBox="1">
            <a:spLocks/>
          </p:cNvSpPr>
          <p:nvPr/>
        </p:nvSpPr>
        <p:spPr bwMode="auto">
          <a:xfrm>
            <a:off x="457200" y="4724400"/>
            <a:ext cx="8229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</a:pPr>
            <a:r>
              <a:rPr lang="zh-CN" altLang="en-US" sz="2600">
                <a:latin typeface="Verdana" pitchFamily="34" charset="0"/>
              </a:rPr>
              <a:t>联系</a:t>
            </a:r>
            <a:endParaRPr lang="en-US" altLang="zh-CN" sz="2600">
              <a:latin typeface="Verdana" pitchFamily="34" charset="0"/>
            </a:endParaRP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zh-CN" altLang="en-US" sz="2400">
                <a:latin typeface="Verdana" pitchFamily="34" charset="0"/>
              </a:rPr>
              <a:t>形似而神不似</a:t>
            </a:r>
            <a:endParaRPr lang="en-US" altLang="zh-CN" sz="2400">
              <a:latin typeface="Verdana" pitchFamily="34" charset="0"/>
            </a:endParaRPr>
          </a:p>
          <a:p>
            <a:pPr marL="273050" indent="-273050"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</a:pPr>
            <a:endParaRPr lang="zh-CN" altLang="en-US" sz="2600">
              <a:latin typeface="Verdana" pitchFamily="34" charset="0"/>
            </a:endParaRPr>
          </a:p>
        </p:txBody>
      </p:sp>
      <p:sp>
        <p:nvSpPr>
          <p:cNvPr id="30741" name="内容占位符 4"/>
          <p:cNvSpPr txBox="1">
            <a:spLocks/>
          </p:cNvSpPr>
          <p:nvPr/>
        </p:nvSpPr>
        <p:spPr bwMode="auto">
          <a:xfrm>
            <a:off x="457200" y="1341438"/>
            <a:ext cx="50514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</a:pPr>
            <a:r>
              <a:rPr lang="zh-CN" altLang="en-US" sz="2600">
                <a:latin typeface="Verdana" pitchFamily="34" charset="0"/>
              </a:rPr>
              <a:t>不同</a:t>
            </a:r>
            <a:endParaRPr lang="en-US" altLang="zh-CN" sz="2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770" name="标题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大纲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标题 1"/>
          <p:cNvSpPr>
            <a:spLocks noGrp="1"/>
          </p:cNvSpPr>
          <p:nvPr>
            <p:ph type="title"/>
          </p:nvPr>
        </p:nvSpPr>
        <p:spPr>
          <a:xfrm>
            <a:off x="431800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SaaS</a:t>
            </a:r>
            <a:r>
              <a:rPr lang="zh-CN" altLang="en-US" smtClean="0">
                <a:ea typeface="宋体" charset="-122"/>
              </a:rPr>
              <a:t>软件的优势</a:t>
            </a:r>
            <a:r>
              <a:rPr lang="en-US" altLang="zh-CN" smtClean="0">
                <a:ea typeface="宋体" charset="-122"/>
              </a:rPr>
              <a:t>——</a:t>
            </a:r>
            <a:r>
              <a:rPr lang="zh-CN" altLang="en-US" smtClean="0">
                <a:ea typeface="宋体" charset="-122"/>
              </a:rPr>
              <a:t>给用户的优势</a:t>
            </a:r>
          </a:p>
        </p:txBody>
      </p:sp>
      <p:sp>
        <p:nvSpPr>
          <p:cNvPr id="4" name="内容占位符 4"/>
          <p:cNvSpPr txBox="1">
            <a:spLocks/>
          </p:cNvSpPr>
          <p:nvPr/>
        </p:nvSpPr>
        <p:spPr>
          <a:xfrm>
            <a:off x="431800" y="1412875"/>
            <a:ext cx="8229600" cy="40322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mtClean="0"/>
              <a:t>拿来</a:t>
            </a:r>
            <a:r>
              <a:rPr lang="zh-CN" altLang="en-US" dirty="0" smtClean="0"/>
              <a:t>即用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/>
              <a:t>连上互联网即可，安装，部署与用户没有关系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无须维护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/>
              <a:t>用户不关心，遇到问题只需通知软件商即可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/>
              <a:t>按</a:t>
            </a:r>
            <a:r>
              <a:rPr lang="zh-CN" altLang="en-US" dirty="0" smtClean="0"/>
              <a:t>需使用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/>
              <a:t>按照使用次数收费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/>
              <a:t>按照人数和时间收费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/>
              <a:t>按照处理的数据量收费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随处可用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/>
              <a:t>网络无处不在</a:t>
            </a:r>
            <a:endParaRPr lang="en-US" altLang="zh-CN" dirty="0" smtClean="0"/>
          </a:p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标题 1"/>
          <p:cNvSpPr>
            <a:spLocks noGrp="1"/>
          </p:cNvSpPr>
          <p:nvPr>
            <p:ph type="title"/>
          </p:nvPr>
        </p:nvSpPr>
        <p:spPr>
          <a:xfrm>
            <a:off x="447675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SaaS</a:t>
            </a:r>
            <a:r>
              <a:rPr lang="zh-CN" altLang="en-US" smtClean="0">
                <a:ea typeface="宋体" charset="-122"/>
              </a:rPr>
              <a:t>软件的优势</a:t>
            </a:r>
            <a:r>
              <a:rPr lang="en-US" altLang="zh-CN" smtClean="0">
                <a:ea typeface="宋体" charset="-122"/>
              </a:rPr>
              <a:t>——</a:t>
            </a:r>
            <a:r>
              <a:rPr lang="zh-CN" altLang="en-US" smtClean="0">
                <a:ea typeface="宋体" charset="-122"/>
              </a:rPr>
              <a:t>给用户的优势</a:t>
            </a:r>
          </a:p>
        </p:txBody>
      </p:sp>
      <p:sp>
        <p:nvSpPr>
          <p:cNvPr id="4" name="内容占位符 4"/>
          <p:cNvSpPr txBox="1">
            <a:spLocks/>
          </p:cNvSpPr>
          <p:nvPr/>
        </p:nvSpPr>
        <p:spPr>
          <a:xfrm>
            <a:off x="323850" y="1341438"/>
            <a:ext cx="8229600" cy="40322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 smtClean="0"/>
              <a:t>风险减小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/>
              <a:t>以很少的投入开始软件的尝试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成本降低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/>
              <a:t>按服务多少收费，节省了成本费、维护费和升级费等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先天防毒</a:t>
            </a:r>
            <a:endParaRPr lang="en-US" altLang="zh-CN" dirty="0" smtClean="0"/>
          </a:p>
          <a:p>
            <a:pPr lvl="1">
              <a:defRPr/>
            </a:pPr>
            <a:r>
              <a:rPr lang="en-US" altLang="zh-CN" dirty="0" err="1" smtClean="0"/>
              <a:t>SaaS</a:t>
            </a:r>
            <a:r>
              <a:rPr lang="zh-CN" altLang="en-US" dirty="0" smtClean="0"/>
              <a:t>客户端被病毒感染，只需重装系统或浏览器等工具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/>
              <a:t>用户甚至可以带毒工作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/>
              <a:t>其工作方式使得病毒很难从客户端到服务器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/>
              <a:t>服务</a:t>
            </a:r>
            <a:r>
              <a:rPr lang="zh-CN" altLang="en-US" dirty="0" smtClean="0"/>
              <a:t>器具有监控工具捕获病毒并</a:t>
            </a:r>
            <a:r>
              <a:rPr lang="zh-CN" altLang="en-US" dirty="0"/>
              <a:t>屏蔽</a:t>
            </a:r>
            <a:endParaRPr lang="en-US" altLang="zh-CN" dirty="0" smtClean="0"/>
          </a:p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458788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SaaS</a:t>
            </a:r>
            <a:r>
              <a:rPr lang="zh-CN" altLang="en-US" smtClean="0">
                <a:ea typeface="宋体" charset="-122"/>
              </a:rPr>
              <a:t>软件的优势</a:t>
            </a:r>
            <a:r>
              <a:rPr lang="en-US" altLang="zh-CN" smtClean="0">
                <a:ea typeface="宋体" charset="-122"/>
              </a:rPr>
              <a:t>——</a:t>
            </a:r>
            <a:r>
              <a:rPr lang="zh-CN" altLang="en-US" smtClean="0">
                <a:ea typeface="宋体" charset="-122"/>
              </a:rPr>
              <a:t>给软件商的优势</a:t>
            </a:r>
          </a:p>
        </p:txBody>
      </p:sp>
      <p:sp>
        <p:nvSpPr>
          <p:cNvPr id="36866" name="内容占位符 4"/>
          <p:cNvSpPr txBox="1">
            <a:spLocks/>
          </p:cNvSpPr>
          <p:nvPr/>
        </p:nvSpPr>
        <p:spPr bwMode="auto">
          <a:xfrm>
            <a:off x="323850" y="1412875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</a:pPr>
            <a:r>
              <a:rPr lang="zh-CN" altLang="en-US" sz="2600">
                <a:latin typeface="Verdana" pitchFamily="34" charset="0"/>
              </a:rPr>
              <a:t>节省销售成本</a:t>
            </a:r>
            <a:endParaRPr lang="en-US" altLang="zh-CN" sz="2600">
              <a:latin typeface="Verdana" pitchFamily="34" charset="0"/>
            </a:endParaRPr>
          </a:p>
          <a:p>
            <a:pPr marL="273050" indent="-273050"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</a:pPr>
            <a:r>
              <a:rPr lang="zh-CN" altLang="en-US" sz="2600">
                <a:latin typeface="Verdana" pitchFamily="34" charset="0"/>
              </a:rPr>
              <a:t>节省维护成本</a:t>
            </a:r>
            <a:endParaRPr lang="en-US" altLang="zh-CN" sz="2600">
              <a:latin typeface="Verdana" pitchFamily="34" charset="0"/>
            </a:endParaRP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zh-CN" altLang="en-US" sz="2400">
                <a:latin typeface="Verdana" pitchFamily="34" charset="0"/>
              </a:rPr>
              <a:t>一对一</a:t>
            </a:r>
            <a:endParaRPr lang="en-US" altLang="zh-CN" sz="2400">
              <a:latin typeface="Verdana" pitchFamily="34" charset="0"/>
            </a:endParaRPr>
          </a:p>
          <a:p>
            <a:pPr marL="273050" indent="-273050"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</a:pPr>
            <a:r>
              <a:rPr lang="zh-CN" altLang="en-US" sz="2600">
                <a:latin typeface="Verdana" pitchFamily="34" charset="0"/>
              </a:rPr>
              <a:t>稳健的经营模式</a:t>
            </a:r>
            <a:endParaRPr lang="en-US" altLang="zh-CN" sz="2600">
              <a:latin typeface="Verdana" pitchFamily="34" charset="0"/>
            </a:endParaRP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zh-CN" altLang="en-US" sz="2400">
                <a:latin typeface="Verdana" pitchFamily="34" charset="0"/>
              </a:rPr>
              <a:t>将销售模式转变为服务模式</a:t>
            </a:r>
            <a:endParaRPr lang="en-US" altLang="zh-CN" sz="2400">
              <a:latin typeface="Verdana" pitchFamily="34" charset="0"/>
            </a:endParaRP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zh-CN" altLang="en-US" sz="2400">
                <a:latin typeface="Verdana" pitchFamily="34" charset="0"/>
              </a:rPr>
              <a:t>用户群成了可以累积的资源</a:t>
            </a:r>
            <a:endParaRPr lang="en-US" altLang="zh-CN" sz="2400">
              <a:latin typeface="Verdana" pitchFamily="34" charset="0"/>
            </a:endParaRPr>
          </a:p>
          <a:p>
            <a:pPr marL="639763" lvl="1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zh-CN" altLang="en-US" sz="2400">
                <a:latin typeface="Verdana" pitchFamily="34" charset="0"/>
              </a:rPr>
              <a:t>客户资源具有相对的稳定性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467544" y="1484784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7890" name="标题 1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1143001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大纲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323528" y="1556792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466725" y="0"/>
            <a:ext cx="8229600" cy="11430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大纲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SaaS</a:t>
            </a:r>
            <a:r>
              <a:rPr lang="zh-CN" altLang="en-US" smtClean="0">
                <a:ea typeface="宋体" charset="-122"/>
              </a:rPr>
              <a:t>缺点与解决办法</a:t>
            </a: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1042988" y="1916113"/>
          <a:ext cx="6707187" cy="32337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5860"/>
                <a:gridCol w="49512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缺点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解决办法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依赖互联网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不断加入对互联网基础设施的投入</a:t>
                      </a:r>
                      <a:endParaRPr lang="zh-CN" altLang="en-US" dirty="0"/>
                    </a:p>
                  </a:txBody>
                  <a:tcPr/>
                </a:tc>
              </a:tr>
              <a:tr h="1850608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数据安全性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投入数据存储方面的软硬件设施，规范和提高数据存储服务的质量和安全指标</a:t>
                      </a:r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1.SaaS</a:t>
                      </a:r>
                      <a:r>
                        <a:rPr lang="zh-CN" altLang="en-US" dirty="0" smtClean="0"/>
                        <a:t>软件的数据库一般都配备有双机热备份系统，实时备份用户数据</a:t>
                      </a:r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2.</a:t>
                      </a:r>
                      <a:r>
                        <a:rPr lang="zh-CN" altLang="en-US" dirty="0" smtClean="0"/>
                        <a:t>定期备份制度</a:t>
                      </a:r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3.</a:t>
                      </a:r>
                      <a:r>
                        <a:rPr lang="zh-CN" altLang="en-US" dirty="0" smtClean="0"/>
                        <a:t>异地灾备服务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数据保密性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</a:t>
                      </a:r>
                      <a:r>
                        <a:rPr lang="zh-CN" altLang="en-US" dirty="0" smtClean="0"/>
                        <a:t>影响和改变用户的观念</a:t>
                      </a:r>
                      <a:endParaRPr lang="en-US" altLang="zh-CN" dirty="0" smtClean="0"/>
                    </a:p>
                    <a:p>
                      <a:r>
                        <a:rPr lang="en-US" altLang="zh-CN" dirty="0" smtClean="0"/>
                        <a:t>2.</a:t>
                      </a:r>
                      <a:r>
                        <a:rPr lang="zh-CN" altLang="en-US" dirty="0" smtClean="0"/>
                        <a:t>加强</a:t>
                      </a:r>
                      <a:r>
                        <a:rPr lang="en-US" altLang="zh-CN" dirty="0" err="1" smtClean="0"/>
                        <a:t>SaaS</a:t>
                      </a:r>
                      <a:r>
                        <a:rPr lang="zh-CN" altLang="en-US" dirty="0" smtClean="0"/>
                        <a:t>软件商自身的信用建设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986" name="标题 1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1143001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大纲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Saleforce.com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44034" name="标题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Salesfoce</a:t>
            </a:r>
            <a:r>
              <a:rPr lang="zh-CN" altLang="en-US" smtClean="0">
                <a:ea typeface="宋体" charset="-122"/>
              </a:rPr>
              <a:t>的</a:t>
            </a:r>
            <a:r>
              <a:rPr lang="en-US" altLang="zh-CN" smtClean="0">
                <a:ea typeface="宋体" charset="-122"/>
              </a:rPr>
              <a:t>SaaS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44035" name="灯片编号占位符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C5E2763-E53C-42F4-BF27-1F03F22324DA}" type="slidenum">
              <a:rPr lang="zh-CN" altLang="en-US"/>
              <a:pPr/>
              <a:t>22</a:t>
            </a:fld>
            <a:endParaRPr lang="zh-CN" altLang="en-US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574800"/>
            <a:ext cx="1728787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708275"/>
            <a:ext cx="56165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Google</a:t>
            </a:r>
            <a:r>
              <a:rPr lang="zh-CN" altLang="en-US" smtClean="0">
                <a:ea typeface="宋体" charset="-122"/>
              </a:rPr>
              <a:t>邮件</a:t>
            </a:r>
          </a:p>
        </p:txBody>
      </p:sp>
      <p:sp>
        <p:nvSpPr>
          <p:cNvPr id="45058" name="标题 2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Google</a:t>
            </a:r>
            <a:r>
              <a:rPr lang="zh-CN" altLang="en-US" smtClean="0">
                <a:ea typeface="宋体" charset="-122"/>
              </a:rPr>
              <a:t>的</a:t>
            </a:r>
            <a:r>
              <a:rPr lang="en-US" altLang="zh-CN" smtClean="0">
                <a:ea typeface="宋体" charset="-122"/>
              </a:rPr>
              <a:t>SaaS</a:t>
            </a:r>
            <a:endParaRPr lang="zh-CN" altLang="en-US" smtClean="0">
              <a:ea typeface="宋体" charset="-122"/>
            </a:endParaRPr>
          </a:p>
        </p:txBody>
      </p:sp>
      <p:pic>
        <p:nvPicPr>
          <p:cNvPr id="45059" name="Picture 2" descr="C:\Documents and Settings\拍拍虫\桌面\google云计算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1857375"/>
            <a:ext cx="13620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857496"/>
            <a:ext cx="6734175" cy="3057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061" name="灯片编号占位符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E5A08E2-688B-4939-A72A-3D24D4BBDFFE}" type="slidenum">
              <a:rPr lang="zh-CN" altLang="en-US"/>
              <a:pPr/>
              <a:t>23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Google</a:t>
            </a:r>
            <a:r>
              <a:rPr lang="zh-CN" altLang="en-US" smtClean="0">
                <a:ea typeface="宋体" charset="-122"/>
              </a:rPr>
              <a:t>日历</a:t>
            </a:r>
          </a:p>
        </p:txBody>
      </p:sp>
      <p:sp>
        <p:nvSpPr>
          <p:cNvPr id="46082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Google</a:t>
            </a:r>
            <a:r>
              <a:rPr lang="zh-CN" altLang="en-US" smtClean="0">
                <a:ea typeface="宋体" charset="-122"/>
              </a:rPr>
              <a:t>云计算应用场景</a:t>
            </a:r>
          </a:p>
        </p:txBody>
      </p:sp>
      <p:pic>
        <p:nvPicPr>
          <p:cNvPr id="46083" name="Picture 2" descr="C:\Documents and Settings\拍拍虫\桌面\google云计算\calendar_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1700213"/>
            <a:ext cx="1381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拍拍虫\桌面\google云计算\ddr64x9k_68cb4gkcfk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386712"/>
            <a:ext cx="5429287" cy="34086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6085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645888A-B09D-4CC9-83A4-4FED0331EEC8}" type="slidenum">
              <a:rPr lang="zh-CN" altLang="en-US"/>
              <a:pPr/>
              <a:t>24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Alisoft.com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47106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ea typeface="宋体" charset="-122"/>
              </a:rPr>
              <a:t>阿里巴巴的</a:t>
            </a:r>
            <a:r>
              <a:rPr lang="en-US" altLang="zh-CN" smtClean="0">
                <a:ea typeface="宋体" charset="-122"/>
              </a:rPr>
              <a:t>SaaS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47107" name="灯片编号占位符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A203EF1-5B89-4A63-B674-186DADAC63FA}" type="slidenum">
              <a:rPr lang="zh-CN" altLang="en-US"/>
              <a:pPr/>
              <a:t>25</a:t>
            </a:fld>
            <a:endParaRPr lang="zh-CN" altLang="en-US"/>
          </a:p>
        </p:txBody>
      </p:sp>
      <p:pic>
        <p:nvPicPr>
          <p:cNvPr id="47108" name="Picture 4" descr="aliba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238" y="2636838"/>
            <a:ext cx="6437312" cy="345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5288" y="1700213"/>
            <a:ext cx="18669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29600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130" name="标题 1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1143001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大纲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SaaS</a:t>
            </a:r>
            <a:r>
              <a:rPr lang="zh-CN" altLang="en-US" smtClean="0">
                <a:ea typeface="宋体" charset="-122"/>
              </a:rPr>
              <a:t>的规模效应</a:t>
            </a:r>
          </a:p>
        </p:txBody>
      </p:sp>
      <p:pic>
        <p:nvPicPr>
          <p:cNvPr id="50181" name="Picture 5" descr="图片2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628775"/>
            <a:ext cx="6859587" cy="426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标题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综合成本降低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7529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CN" altLang="en-US" sz="2400" smtClean="0">
                <a:ea typeface="宋体" charset="-122"/>
              </a:rPr>
              <a:t>发挥</a:t>
            </a:r>
            <a:r>
              <a:rPr lang="en-US" altLang="zh-CN" sz="2400" smtClean="0">
                <a:ea typeface="宋体" charset="-122"/>
              </a:rPr>
              <a:t>SaaS</a:t>
            </a:r>
            <a:r>
              <a:rPr lang="zh-CN" altLang="en-US" sz="2400" smtClean="0">
                <a:ea typeface="宋体" charset="-122"/>
              </a:rPr>
              <a:t>的规模效应使得综合成本降低</a:t>
            </a:r>
            <a:endParaRPr lang="en-US" altLang="zh-CN" sz="2400" smtClean="0"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400" smtClean="0">
                <a:ea typeface="宋体" charset="-122"/>
              </a:rPr>
              <a:t>例如：传统软件与</a:t>
            </a:r>
            <a:r>
              <a:rPr lang="en-US" altLang="zh-CN" sz="2400" smtClean="0">
                <a:ea typeface="宋体" charset="-122"/>
              </a:rPr>
              <a:t>SaaS</a:t>
            </a:r>
            <a:r>
              <a:rPr lang="zh-CN" altLang="en-US" sz="2400" smtClean="0">
                <a:ea typeface="宋体" charset="-122"/>
              </a:rPr>
              <a:t>软件</a:t>
            </a:r>
            <a:r>
              <a:rPr lang="en-US" altLang="zh-CN" sz="2400" smtClean="0">
                <a:ea typeface="宋体" charset="-122"/>
              </a:rPr>
              <a:t>200</a:t>
            </a:r>
            <a:r>
              <a:rPr lang="zh-CN" altLang="en-US" sz="2400" smtClean="0">
                <a:ea typeface="宋体" charset="-122"/>
              </a:rPr>
              <a:t>个客户的综合成本</a:t>
            </a:r>
            <a:endParaRPr lang="en-US" altLang="zh-CN" sz="2400" smtClean="0">
              <a:ea typeface="宋体" charset="-122"/>
            </a:endParaRPr>
          </a:p>
          <a:p>
            <a:pPr>
              <a:lnSpc>
                <a:spcPct val="80000"/>
              </a:lnSpc>
            </a:pPr>
            <a:endParaRPr lang="en-US" altLang="zh-CN" sz="2400" smtClean="0">
              <a:ea typeface="宋体" charset="-122"/>
            </a:endParaRPr>
          </a:p>
          <a:p>
            <a:pPr>
              <a:lnSpc>
                <a:spcPct val="80000"/>
              </a:lnSpc>
            </a:pPr>
            <a:endParaRPr lang="en-US" altLang="zh-CN" sz="2400" smtClean="0">
              <a:ea typeface="宋体" charset="-122"/>
            </a:endParaRPr>
          </a:p>
          <a:p>
            <a:pPr>
              <a:lnSpc>
                <a:spcPct val="80000"/>
              </a:lnSpc>
            </a:pPr>
            <a:endParaRPr lang="en-US" altLang="zh-CN" sz="2400" smtClean="0">
              <a:ea typeface="宋体" charset="-122"/>
            </a:endParaRPr>
          </a:p>
          <a:p>
            <a:pPr>
              <a:lnSpc>
                <a:spcPct val="80000"/>
              </a:lnSpc>
            </a:pPr>
            <a:endParaRPr lang="en-US" altLang="zh-CN" sz="2400" smtClean="0">
              <a:ea typeface="宋体" charset="-122"/>
            </a:endParaRPr>
          </a:p>
          <a:p>
            <a:pPr>
              <a:lnSpc>
                <a:spcPct val="80000"/>
              </a:lnSpc>
            </a:pPr>
            <a:endParaRPr lang="en-US" altLang="zh-CN" sz="2400" smtClean="0">
              <a:ea typeface="宋体" charset="-122"/>
            </a:endParaRPr>
          </a:p>
          <a:p>
            <a:pPr>
              <a:lnSpc>
                <a:spcPct val="80000"/>
              </a:lnSpc>
            </a:pPr>
            <a:endParaRPr lang="en-US" altLang="zh-CN" sz="2400" smtClean="0">
              <a:ea typeface="宋体" charset="-122"/>
            </a:endParaRPr>
          </a:p>
          <a:p>
            <a:pPr>
              <a:lnSpc>
                <a:spcPct val="80000"/>
              </a:lnSpc>
            </a:pPr>
            <a:endParaRPr lang="en-US" altLang="zh-CN" sz="2400" smtClean="0">
              <a:ea typeface="宋体" charset="-122"/>
            </a:endParaRPr>
          </a:p>
          <a:p>
            <a:pPr>
              <a:lnSpc>
                <a:spcPct val="80000"/>
              </a:lnSpc>
            </a:pPr>
            <a:endParaRPr lang="en-US" altLang="zh-CN" sz="2400" smtClean="0"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2400" smtClean="0">
                <a:ea typeface="宋体" charset="-122"/>
              </a:rPr>
              <a:t>SaaS</a:t>
            </a:r>
            <a:r>
              <a:rPr lang="zh-CN" altLang="en-US" sz="2400" smtClean="0">
                <a:ea typeface="宋体" charset="-122"/>
              </a:rPr>
              <a:t>的规模效应：每个客户的平均运行和维护成本将降低</a:t>
            </a:r>
          </a:p>
          <a:p>
            <a:pPr>
              <a:lnSpc>
                <a:spcPct val="80000"/>
              </a:lnSpc>
            </a:pPr>
            <a:endParaRPr lang="en-US" altLang="zh-CN" sz="2400" smtClean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CN" sz="2400" smtClean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CN" sz="2400" smtClean="0">
              <a:ea typeface="宋体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900113" y="2349500"/>
          <a:ext cx="7272337" cy="2667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4219"/>
                <a:gridCol w="2952328"/>
                <a:gridCol w="2376263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比较项目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传统软件</a:t>
                      </a:r>
                      <a:r>
                        <a:rPr lang="en-US" altLang="zh-CN" dirty="0" smtClean="0"/>
                        <a:t>200</a:t>
                      </a:r>
                      <a:r>
                        <a:rPr lang="zh-CN" altLang="en-US" dirty="0" smtClean="0"/>
                        <a:t>个客户的综合成本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SaaS</a:t>
                      </a:r>
                      <a:r>
                        <a:rPr lang="zh-CN" altLang="en-US" dirty="0" smtClean="0"/>
                        <a:t>软件</a:t>
                      </a:r>
                      <a:r>
                        <a:rPr lang="en-US" altLang="zh-CN" dirty="0" smtClean="0"/>
                        <a:t>200</a:t>
                      </a:r>
                      <a:r>
                        <a:rPr lang="zh-CN" altLang="en-US" dirty="0" smtClean="0"/>
                        <a:t>个客户的综合成本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软件开发成本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1~200</a:t>
                      </a:r>
                      <a:r>
                        <a:rPr lang="zh-CN" altLang="en-US" dirty="0" smtClean="0"/>
                        <a:t>个软件的开发成本，具体取决于客户需求的异同，以及软件可配置性强弱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一个软件的开发成本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服务器成本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</a:t>
                      </a:r>
                      <a:r>
                        <a:rPr lang="zh-CN" altLang="en-US" dirty="0" smtClean="0"/>
                        <a:t>台服务器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</a:t>
                      </a:r>
                      <a:r>
                        <a:rPr lang="zh-CN" altLang="en-US" dirty="0" smtClean="0"/>
                        <a:t>台服务器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网络设备成本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</a:t>
                      </a:r>
                      <a:r>
                        <a:rPr lang="zh-CN" altLang="en-US" dirty="0" smtClean="0"/>
                        <a:t>套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5~10</a:t>
                      </a:r>
                      <a:r>
                        <a:rPr lang="zh-CN" altLang="en-US" dirty="0" smtClean="0"/>
                        <a:t>套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IT</a:t>
                      </a:r>
                      <a:r>
                        <a:rPr lang="zh-CN" altLang="en-US" dirty="0" smtClean="0"/>
                        <a:t>维护人员成本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</a:t>
                      </a:r>
                      <a:r>
                        <a:rPr lang="zh-CN" altLang="en-US" dirty="0" smtClean="0"/>
                        <a:t>人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2~3</a:t>
                      </a:r>
                      <a:r>
                        <a:rPr lang="zh-CN" altLang="en-US" dirty="0" smtClean="0"/>
                        <a:t>人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标题 1"/>
          <p:cNvSpPr>
            <a:spLocks noGrp="1"/>
          </p:cNvSpPr>
          <p:nvPr>
            <p:ph type="title"/>
          </p:nvPr>
        </p:nvSpPr>
        <p:spPr>
          <a:xfrm>
            <a:off x="349250" y="115888"/>
            <a:ext cx="8229600" cy="11430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规模效应对比</a:t>
            </a:r>
          </a:p>
        </p:txBody>
      </p:sp>
      <p:sp>
        <p:nvSpPr>
          <p:cNvPr id="52226" name="内容占位符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624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altLang="zh-CN" smtClean="0">
              <a:ea typeface="宋体" charset="-122"/>
            </a:endParaRPr>
          </a:p>
          <a:p>
            <a:pPr marL="0" indent="0">
              <a:buFont typeface="Wingdings" pitchFamily="2" charset="2"/>
              <a:buNone/>
            </a:pPr>
            <a:endParaRPr lang="en-US" altLang="zh-CN" smtClean="0">
              <a:ea typeface="宋体" charset="-122"/>
            </a:endParaRP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557338"/>
            <a:ext cx="7272337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>
          <a:xfrm>
            <a:off x="466725" y="0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SaaS</a:t>
            </a:r>
            <a:r>
              <a:rPr lang="zh-CN" altLang="en-US" smtClean="0">
                <a:ea typeface="宋体" charset="-122"/>
              </a:rPr>
              <a:t>的产生</a:t>
            </a:r>
          </a:p>
        </p:txBody>
      </p:sp>
      <p:sp>
        <p:nvSpPr>
          <p:cNvPr id="19458" name="内容占位符 2"/>
          <p:cNvSpPr>
            <a:spLocks noGrp="1"/>
          </p:cNvSpPr>
          <p:nvPr>
            <p:ph idx="1"/>
          </p:nvPr>
        </p:nvSpPr>
        <p:spPr>
          <a:xfrm>
            <a:off x="4140200" y="1484313"/>
            <a:ext cx="5256213" cy="3725862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计算机专业人士</a:t>
            </a:r>
            <a:endParaRPr lang="en-US" altLang="zh-CN" smtClean="0"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软件是计算机的灵魂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r>
              <a:rPr lang="zh-CN" altLang="en-US" smtClean="0">
                <a:ea typeface="宋体" charset="-122"/>
              </a:rPr>
              <a:t>用户</a:t>
            </a:r>
            <a:endParaRPr lang="en-US" altLang="zh-CN" smtClean="0">
              <a:ea typeface="宋体" charset="-122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46263"/>
            <a:ext cx="26479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68313" y="4746625"/>
            <a:ext cx="1925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什么是软件？</a:t>
            </a:r>
          </a:p>
        </p:txBody>
      </p:sp>
      <p:graphicFrame>
        <p:nvGraphicFramePr>
          <p:cNvPr id="6" name="图示 5"/>
          <p:cNvGraphicFramePr/>
          <p:nvPr/>
        </p:nvGraphicFramePr>
        <p:xfrm>
          <a:off x="2699792" y="4188192"/>
          <a:ext cx="2952328" cy="2593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0788" y="3467100"/>
            <a:ext cx="1371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SaaS</a:t>
            </a:r>
            <a:r>
              <a:rPr lang="zh-CN" altLang="en-US" smtClean="0">
                <a:ea typeface="宋体" charset="-122"/>
              </a:rPr>
              <a:t>成熟度模型分级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850" y="1773238"/>
            <a:ext cx="8229600" cy="37433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mtClean="0">
                <a:ea typeface="宋体" charset="-122"/>
              </a:rPr>
              <a:t>四级成熟度模型所具备的特性比较</a:t>
            </a:r>
            <a:endParaRPr lang="en-US" altLang="zh-CN" smtClean="0">
              <a:ea typeface="宋体" charset="-122"/>
            </a:endParaRPr>
          </a:p>
          <a:p>
            <a:pPr>
              <a:lnSpc>
                <a:spcPct val="90000"/>
              </a:lnSpc>
            </a:pPr>
            <a:endParaRPr lang="en-US" altLang="zh-CN" smtClean="0">
              <a:ea typeface="宋体" charset="-122"/>
            </a:endParaRPr>
          </a:p>
          <a:p>
            <a:pPr>
              <a:lnSpc>
                <a:spcPct val="90000"/>
              </a:lnSpc>
            </a:pPr>
            <a:endParaRPr lang="en-US" altLang="zh-CN" smtClean="0">
              <a:ea typeface="宋体" charset="-122"/>
            </a:endParaRPr>
          </a:p>
          <a:p>
            <a:pPr>
              <a:lnSpc>
                <a:spcPct val="90000"/>
              </a:lnSpc>
            </a:pPr>
            <a:endParaRPr lang="en-US" altLang="zh-CN" smtClean="0">
              <a:ea typeface="宋体" charset="-122"/>
            </a:endParaRPr>
          </a:p>
          <a:p>
            <a:pPr>
              <a:lnSpc>
                <a:spcPct val="90000"/>
              </a:lnSpc>
            </a:pPr>
            <a:endParaRPr lang="en-US" altLang="zh-CN" smtClean="0">
              <a:ea typeface="宋体" charset="-122"/>
            </a:endParaRPr>
          </a:p>
          <a:p>
            <a:pPr>
              <a:lnSpc>
                <a:spcPct val="90000"/>
              </a:lnSpc>
            </a:pPr>
            <a:endParaRPr lang="en-US" altLang="zh-CN" smtClean="0">
              <a:ea typeface="宋体" charset="-122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altLang="zh-CN" sz="2000" smtClean="0">
              <a:ea typeface="宋体" charset="-122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000" smtClean="0">
                <a:ea typeface="宋体" charset="-122"/>
              </a:rPr>
              <a:t>N</a:t>
            </a:r>
            <a:r>
              <a:rPr lang="zh-CN" altLang="en-US" sz="2000" smtClean="0">
                <a:ea typeface="宋体" charset="-122"/>
              </a:rPr>
              <a:t>：表示没有 此特性   </a:t>
            </a:r>
            <a:r>
              <a:rPr lang="en-US" altLang="zh-CN" sz="2000" smtClean="0">
                <a:ea typeface="宋体" charset="-122"/>
              </a:rPr>
              <a:t>Y</a:t>
            </a:r>
            <a:r>
              <a:rPr lang="zh-CN" altLang="en-US" sz="2000" smtClean="0">
                <a:ea typeface="宋体" charset="-122"/>
              </a:rPr>
              <a:t>：表示有此特性</a:t>
            </a:r>
            <a:endParaRPr lang="en-US" altLang="zh-CN" sz="2000" smtClean="0">
              <a:ea typeface="宋体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mtClean="0">
              <a:ea typeface="宋体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mtClean="0">
              <a:ea typeface="宋体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692275" y="2708275"/>
          <a:ext cx="6096000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可配置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高性能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/>
                        <a:t>可伸缩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Level</a:t>
                      </a:r>
                      <a:r>
                        <a:rPr lang="en-US" altLang="zh-CN" baseline="0" dirty="0" smtClean="0"/>
                        <a:t>  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N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N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Level  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N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N</a:t>
                      </a:r>
                      <a:endParaRPr lang="zh-CN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Level  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Level  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Y</a:t>
                      </a:r>
                      <a:endParaRPr lang="zh-CN" alt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标题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Level 1</a:t>
            </a:r>
            <a:r>
              <a:rPr lang="zh-CN" altLang="en-US" smtClean="0">
                <a:ea typeface="宋体" charset="-122"/>
              </a:rPr>
              <a:t>：定制开发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388" y="1484313"/>
            <a:ext cx="4403725" cy="48783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CN" altLang="en-US" sz="2600" smtClean="0">
                <a:ea typeface="宋体" charset="-122"/>
              </a:rPr>
              <a:t>传统的项目型软件应用架构相似</a:t>
            </a:r>
            <a:endParaRPr lang="en-US" altLang="zh-CN" sz="2600" smtClean="0">
              <a:ea typeface="宋体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2600" smtClean="0">
                <a:latin typeface="Arial" charset="0"/>
                <a:ea typeface="宋体" charset="-122"/>
              </a:rPr>
              <a:t>每个用户有一个独立的数据库实例和应用服务器实例</a:t>
            </a:r>
            <a:endParaRPr lang="en-US" altLang="zh-CN" sz="2600" smtClean="0">
              <a:latin typeface="Arial" charset="0"/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600" smtClean="0">
                <a:ea typeface="宋体" charset="-122"/>
              </a:rPr>
              <a:t>差别</a:t>
            </a:r>
            <a:endParaRPr lang="en-US" altLang="zh-CN" sz="2600" smtClean="0">
              <a:ea typeface="宋体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2600" smtClean="0">
                <a:latin typeface="Arial" charset="0"/>
                <a:ea typeface="宋体" charset="-122"/>
              </a:rPr>
              <a:t>商业模式即软硬件以及相应的维护职责由</a:t>
            </a:r>
            <a:r>
              <a:rPr lang="en-US" altLang="zh-CN" sz="2600" smtClean="0">
                <a:latin typeface="Arial" charset="0"/>
                <a:ea typeface="宋体" charset="-122"/>
              </a:rPr>
              <a:t>SaaS</a:t>
            </a:r>
            <a:r>
              <a:rPr lang="zh-CN" altLang="en-US" sz="2600" smtClean="0">
                <a:latin typeface="Arial" charset="0"/>
                <a:ea typeface="宋体" charset="-122"/>
              </a:rPr>
              <a:t>服务提供商负责，软件使用者按需付费</a:t>
            </a:r>
            <a:endParaRPr lang="en-US" altLang="zh-CN" sz="2600" smtClean="0">
              <a:latin typeface="Arial" charset="0"/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600" smtClean="0">
                <a:ea typeface="宋体" charset="-122"/>
              </a:rPr>
              <a:t>例子</a:t>
            </a:r>
            <a:endParaRPr lang="en-US" altLang="zh-CN" sz="2600" smtClean="0">
              <a:ea typeface="宋体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2600" smtClean="0">
                <a:latin typeface="Arial" charset="0"/>
                <a:ea typeface="宋体" charset="-122"/>
              </a:rPr>
              <a:t>传统的</a:t>
            </a:r>
            <a:r>
              <a:rPr lang="en-US" altLang="zh-CN" sz="2600" smtClean="0">
                <a:latin typeface="Arial" charset="0"/>
                <a:ea typeface="宋体" charset="-122"/>
              </a:rPr>
              <a:t>B/S</a:t>
            </a:r>
            <a:r>
              <a:rPr lang="zh-CN" altLang="en-US" sz="2600" smtClean="0">
                <a:latin typeface="Arial" charset="0"/>
                <a:ea typeface="宋体" charset="-122"/>
              </a:rPr>
              <a:t>、</a:t>
            </a:r>
            <a:r>
              <a:rPr lang="en-US" altLang="zh-CN" sz="2600" smtClean="0">
                <a:latin typeface="Arial" charset="0"/>
                <a:ea typeface="宋体" charset="-122"/>
              </a:rPr>
              <a:t>C/S</a:t>
            </a:r>
            <a:r>
              <a:rPr lang="zh-CN" altLang="en-US" sz="2600" smtClean="0">
                <a:latin typeface="Arial" charset="0"/>
                <a:ea typeface="宋体" charset="-122"/>
              </a:rPr>
              <a:t>软件在商业模式下</a:t>
            </a:r>
            <a:endParaRPr lang="en-US" altLang="zh-CN" sz="2600" smtClean="0">
              <a:latin typeface="Arial" charset="0"/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CN" sz="2600" smtClean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CN" sz="2600" smtClean="0">
              <a:ea typeface="宋体" charset="-122"/>
            </a:endParaRPr>
          </a:p>
        </p:txBody>
      </p:sp>
      <p:pic>
        <p:nvPicPr>
          <p:cNvPr id="54278" name="Picture 6" descr="图片3副本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700213"/>
            <a:ext cx="3790950" cy="421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标题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Level 2</a:t>
            </a:r>
            <a:r>
              <a:rPr lang="zh-CN" altLang="en-US" smtClean="0">
                <a:ea typeface="宋体" charset="-122"/>
              </a:rPr>
              <a:t>：可配置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0200" y="1633538"/>
            <a:ext cx="4402138" cy="46624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z="2600" smtClean="0">
                <a:ea typeface="宋体" charset="-122"/>
              </a:rPr>
              <a:t>降低定制开发的成本</a:t>
            </a:r>
            <a:endParaRPr lang="en-US" altLang="zh-CN" sz="2600" smtClean="0">
              <a:ea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zh-CN" altLang="en-US" sz="2600" smtClean="0">
                <a:latin typeface="Arial" charset="0"/>
                <a:ea typeface="宋体" charset="-122"/>
              </a:rPr>
              <a:t>部署架构不变，只是每个实例运行同一份代码</a:t>
            </a:r>
            <a:endParaRPr lang="en-US" altLang="zh-CN" sz="2600" smtClean="0">
              <a:latin typeface="Arial" charset="0"/>
              <a:ea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zh-CN" altLang="en-US" sz="2600" smtClean="0">
                <a:latin typeface="Arial" charset="0"/>
                <a:ea typeface="宋体" charset="-122"/>
              </a:rPr>
              <a:t>开发通用型产品，利用可配置满足不同客户的个性化需求</a:t>
            </a:r>
            <a:endParaRPr lang="en-US" altLang="zh-CN" sz="2600" smtClean="0">
              <a:latin typeface="Arial" charset="0"/>
              <a:ea typeface="宋体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600" smtClean="0">
                <a:ea typeface="宋体" charset="-122"/>
              </a:rPr>
              <a:t>实现方式</a:t>
            </a:r>
            <a:endParaRPr lang="en-US" altLang="zh-CN" sz="2600" smtClean="0">
              <a:ea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zh-CN" altLang="en-US" sz="2600" smtClean="0">
                <a:latin typeface="Arial" charset="0"/>
                <a:ea typeface="宋体" charset="-122"/>
              </a:rPr>
              <a:t>元数据</a:t>
            </a:r>
            <a:endParaRPr lang="en-US" altLang="zh-CN" sz="2600" smtClean="0">
              <a:latin typeface="Arial" charset="0"/>
              <a:ea typeface="宋体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600" smtClean="0">
                <a:ea typeface="宋体" charset="-122"/>
              </a:rPr>
              <a:t>例子</a:t>
            </a:r>
            <a:endParaRPr lang="en-US" altLang="zh-CN" sz="2600" smtClean="0">
              <a:ea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2600" smtClean="0">
                <a:latin typeface="Arial" charset="0"/>
                <a:ea typeface="宋体" charset="-122"/>
              </a:rPr>
              <a:t>B2C</a:t>
            </a:r>
            <a:r>
              <a:rPr lang="zh-CN" altLang="en-US" sz="2600" smtClean="0">
                <a:latin typeface="Arial" charset="0"/>
                <a:ea typeface="宋体" charset="-122"/>
              </a:rPr>
              <a:t>网上商城系统、论坛系统</a:t>
            </a:r>
            <a:endParaRPr lang="en-US" altLang="zh-CN" sz="2600" smtClean="0">
              <a:latin typeface="Arial" charset="0"/>
              <a:ea typeface="宋体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z="2600" smtClean="0">
              <a:ea typeface="宋体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z="2600" smtClean="0">
              <a:ea typeface="宋体" charset="-122"/>
            </a:endParaRPr>
          </a:p>
        </p:txBody>
      </p:sp>
      <p:pic>
        <p:nvPicPr>
          <p:cNvPr id="55301" name="Picture 5" descr="图片4副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916113"/>
            <a:ext cx="3744913" cy="440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Level 3</a:t>
            </a:r>
            <a:r>
              <a:rPr lang="zh-CN" altLang="en-US" smtClean="0">
                <a:ea typeface="宋体" charset="-122"/>
              </a:rPr>
              <a:t>：高性能的多租户架构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5763" y="1714500"/>
            <a:ext cx="4402137" cy="46609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CN" altLang="en-US" sz="2600" smtClean="0">
                <a:ea typeface="宋体" charset="-122"/>
              </a:rPr>
              <a:t>降低</a:t>
            </a:r>
            <a:r>
              <a:rPr lang="en-US" altLang="zh-CN" sz="2600" smtClean="0">
                <a:ea typeface="宋体" charset="-122"/>
              </a:rPr>
              <a:t>SaaS</a:t>
            </a:r>
            <a:r>
              <a:rPr lang="zh-CN" altLang="en-US" sz="2600" smtClean="0">
                <a:ea typeface="宋体" charset="-122"/>
              </a:rPr>
              <a:t>应用的硬件及运行维护成本</a:t>
            </a:r>
            <a:endParaRPr lang="en-US" altLang="zh-CN" sz="2600" smtClean="0">
              <a:ea typeface="宋体" charset="-122"/>
            </a:endParaRPr>
          </a:p>
          <a:p>
            <a:pPr lvl="1">
              <a:lnSpc>
                <a:spcPct val="80000"/>
              </a:lnSpc>
            </a:pPr>
            <a:r>
              <a:rPr lang="en-US" altLang="zh-CN" sz="2600" smtClean="0">
                <a:latin typeface="Arial" charset="0"/>
                <a:ea typeface="宋体" charset="-122"/>
              </a:rPr>
              <a:t>Multi-Tenant</a:t>
            </a:r>
            <a:r>
              <a:rPr lang="zh-CN" altLang="en-US" sz="2600" smtClean="0">
                <a:latin typeface="Arial" charset="0"/>
                <a:ea typeface="宋体" charset="-122"/>
              </a:rPr>
              <a:t>架构（多租户单实例架构）</a:t>
            </a:r>
            <a:endParaRPr lang="en-US" altLang="zh-CN" sz="2600" smtClean="0">
              <a:latin typeface="Arial" charset="0"/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600" smtClean="0">
                <a:ea typeface="宋体" charset="-122"/>
              </a:rPr>
              <a:t>关键</a:t>
            </a:r>
            <a:endParaRPr lang="en-US" altLang="zh-CN" sz="2600" smtClean="0">
              <a:ea typeface="宋体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2600" smtClean="0">
                <a:latin typeface="Arial" charset="0"/>
                <a:ea typeface="宋体" charset="-122"/>
              </a:rPr>
              <a:t>保证不同租户之间的数据隔离</a:t>
            </a:r>
            <a:endParaRPr lang="en-US" altLang="zh-CN" sz="2600" smtClean="0">
              <a:latin typeface="Arial" charset="0"/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600" smtClean="0">
                <a:ea typeface="宋体" charset="-122"/>
              </a:rPr>
              <a:t>挑战</a:t>
            </a:r>
            <a:endParaRPr lang="en-US" altLang="zh-CN" sz="2600" smtClean="0">
              <a:ea typeface="宋体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2600" smtClean="0">
                <a:latin typeface="Arial" charset="0"/>
                <a:ea typeface="宋体" charset="-122"/>
              </a:rPr>
              <a:t>性能、可配置性</a:t>
            </a:r>
            <a:endParaRPr lang="en-US" altLang="zh-CN" sz="2600" smtClean="0">
              <a:latin typeface="Arial" charset="0"/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600" smtClean="0">
                <a:ea typeface="宋体" charset="-122"/>
              </a:rPr>
              <a:t>例子</a:t>
            </a:r>
            <a:endParaRPr lang="en-US" altLang="zh-CN" sz="2600" smtClean="0">
              <a:ea typeface="宋体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2600" smtClean="0">
                <a:latin typeface="Arial" charset="0"/>
                <a:ea typeface="宋体" charset="-122"/>
              </a:rPr>
              <a:t>用户量较大的互联网应用如：</a:t>
            </a:r>
            <a:r>
              <a:rPr lang="en-US" altLang="zh-CN" sz="2600" smtClean="0">
                <a:latin typeface="Arial" charset="0"/>
                <a:ea typeface="宋体" charset="-122"/>
              </a:rPr>
              <a:t>Email</a:t>
            </a:r>
            <a:r>
              <a:rPr lang="zh-CN" altLang="en-US" sz="2600" smtClean="0">
                <a:latin typeface="Arial" charset="0"/>
                <a:ea typeface="宋体" charset="-122"/>
              </a:rPr>
              <a:t>、</a:t>
            </a:r>
            <a:r>
              <a:rPr lang="en-US" altLang="zh-CN" sz="2600" smtClean="0">
                <a:latin typeface="Arial" charset="0"/>
                <a:ea typeface="宋体" charset="-122"/>
              </a:rPr>
              <a:t>blog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CN" sz="2600" smtClean="0">
              <a:ea typeface="宋体" charset="-122"/>
            </a:endParaRPr>
          </a:p>
        </p:txBody>
      </p:sp>
      <p:pic>
        <p:nvPicPr>
          <p:cNvPr id="57349" name="Picture 5" descr="图片5副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700213"/>
            <a:ext cx="3527425" cy="437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标题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Level 3</a:t>
            </a:r>
            <a:r>
              <a:rPr lang="zh-CN" altLang="en-US" smtClean="0">
                <a:ea typeface="宋体" charset="-122"/>
              </a:rPr>
              <a:t>：实现方式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84432" y="1916832"/>
          <a:ext cx="4104456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9395" name="TextBox 4"/>
          <p:cNvSpPr txBox="1">
            <a:spLocks noChangeArrowheads="1"/>
          </p:cNvSpPr>
          <p:nvPr/>
        </p:nvSpPr>
        <p:spPr bwMode="auto">
          <a:xfrm>
            <a:off x="4551363" y="1412875"/>
            <a:ext cx="3960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最常见的共享数据结构的实现方式</a:t>
            </a:r>
          </a:p>
        </p:txBody>
      </p:sp>
      <p:sp>
        <p:nvSpPr>
          <p:cNvPr id="59396" name="内容占位符 2"/>
          <p:cNvSpPr txBox="1">
            <a:spLocks/>
          </p:cNvSpPr>
          <p:nvPr/>
        </p:nvSpPr>
        <p:spPr bwMode="auto">
          <a:xfrm>
            <a:off x="323850" y="1412875"/>
            <a:ext cx="3609975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None/>
            </a:pPr>
            <a:endParaRPr lang="en-US" altLang="zh-CN" sz="2600">
              <a:latin typeface="Verdana" pitchFamily="34" charset="0"/>
            </a:endParaRPr>
          </a:p>
          <a:p>
            <a:pPr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None/>
            </a:pPr>
            <a:endParaRPr lang="en-US" altLang="zh-CN" sz="2600">
              <a:latin typeface="Verdana" pitchFamily="34" charset="0"/>
            </a:endParaRP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075" y="1595438"/>
            <a:ext cx="391318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TextBox 2"/>
          <p:cNvSpPr txBox="1">
            <a:spLocks noChangeArrowheads="1"/>
          </p:cNvSpPr>
          <p:nvPr/>
        </p:nvSpPr>
        <p:spPr bwMode="auto">
          <a:xfrm>
            <a:off x="468313" y="1249363"/>
            <a:ext cx="1838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初始数据模型</a:t>
            </a:r>
          </a:p>
        </p:txBody>
      </p:sp>
      <p:sp>
        <p:nvSpPr>
          <p:cNvPr id="59400" name="TextBox 6"/>
          <p:cNvSpPr txBox="1">
            <a:spLocks noChangeArrowheads="1"/>
          </p:cNvSpPr>
          <p:nvPr/>
        </p:nvSpPr>
        <p:spPr bwMode="auto">
          <a:xfrm>
            <a:off x="539750" y="3100388"/>
            <a:ext cx="2663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多租户改造模型</a:t>
            </a:r>
          </a:p>
        </p:txBody>
      </p:sp>
      <p:pic>
        <p:nvPicPr>
          <p:cNvPr id="59402" name="Picture 10" descr="图片8副本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9750" y="3644900"/>
            <a:ext cx="3732213" cy="243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Level 4</a:t>
            </a:r>
            <a:r>
              <a:rPr lang="zh-CN" altLang="en-US" smtClean="0">
                <a:ea typeface="宋体" charset="-122"/>
              </a:rPr>
              <a:t>：可伸缩性的多用户架构</a:t>
            </a:r>
          </a:p>
        </p:txBody>
      </p:sp>
      <p:sp>
        <p:nvSpPr>
          <p:cNvPr id="61442" name="内容占位符 2"/>
          <p:cNvSpPr>
            <a:spLocks noGrp="1"/>
          </p:cNvSpPr>
          <p:nvPr>
            <p:ph idx="1"/>
          </p:nvPr>
        </p:nvSpPr>
        <p:spPr>
          <a:xfrm>
            <a:off x="457200" y="1935163"/>
            <a:ext cx="4402138" cy="46624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altLang="zh-CN" smtClean="0">
              <a:ea typeface="宋体" charset="-122"/>
            </a:endParaRPr>
          </a:p>
          <a:p>
            <a:pPr marL="0" indent="0">
              <a:buFont typeface="Wingdings" pitchFamily="2" charset="2"/>
              <a:buNone/>
            </a:pPr>
            <a:endParaRPr lang="en-US" altLang="zh-CN" smtClean="0">
              <a:ea typeface="宋体" charset="-122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271463" y="1412875"/>
            <a:ext cx="4610100" cy="466248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 smtClean="0"/>
              <a:t>性能瓶颈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/>
              <a:t>集中式数据库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关键</a:t>
            </a:r>
            <a:endParaRPr lang="en-US" altLang="zh-CN" dirty="0" smtClean="0"/>
          </a:p>
          <a:p>
            <a:pPr lvl="1">
              <a:defRPr/>
            </a:pPr>
            <a:r>
              <a:rPr lang="zh-CN" altLang="en-US" dirty="0" smtClean="0"/>
              <a:t>实现</a:t>
            </a:r>
            <a:r>
              <a:rPr lang="en-US" altLang="zh-CN" dirty="0" err="1" smtClean="0"/>
              <a:t>SaaS</a:t>
            </a:r>
            <a:r>
              <a:rPr lang="zh-CN" altLang="en-US" dirty="0" smtClean="0"/>
              <a:t>应用的水平扩展</a:t>
            </a:r>
            <a:endParaRPr lang="en-US" altLang="zh-CN" dirty="0" smtClean="0"/>
          </a:p>
          <a:p>
            <a:pPr>
              <a:defRPr/>
            </a:pPr>
            <a:r>
              <a:rPr lang="zh-CN" altLang="en-US" dirty="0" smtClean="0"/>
              <a:t>实现</a:t>
            </a:r>
            <a:endParaRPr lang="en-US" altLang="zh-CN" dirty="0" smtClean="0"/>
          </a:p>
          <a:p>
            <a:pPr lvl="1">
              <a:defRPr/>
            </a:pPr>
            <a:r>
              <a:rPr lang="en-US" altLang="zh-CN" dirty="0" smtClean="0"/>
              <a:t>Multi-Tenant  </a:t>
            </a:r>
            <a:r>
              <a:rPr lang="en-US" altLang="zh-CN" dirty="0" err="1" smtClean="0"/>
              <a:t>MultiInstance</a:t>
            </a:r>
            <a:endParaRPr lang="en-US" altLang="zh-CN" dirty="0" smtClean="0"/>
          </a:p>
          <a:p>
            <a:pPr marL="0" indent="0">
              <a:buFont typeface="Wingdings 2"/>
              <a:buNone/>
              <a:defRPr/>
            </a:pPr>
            <a:endParaRPr lang="en-US" altLang="zh-CN" dirty="0" smtClean="0"/>
          </a:p>
          <a:p>
            <a:pPr marL="0" indent="0">
              <a:buFont typeface="Wingdings 2"/>
              <a:buNone/>
              <a:defRPr/>
            </a:pPr>
            <a:endParaRPr lang="en-US" altLang="zh-CN" dirty="0" smtClean="0"/>
          </a:p>
        </p:txBody>
      </p:sp>
      <p:pic>
        <p:nvPicPr>
          <p:cNvPr id="61446" name="Picture 6" descr="图片7副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28775"/>
            <a:ext cx="3575050" cy="407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Level 4</a:t>
            </a:r>
            <a:r>
              <a:rPr lang="zh-CN" altLang="en-US" smtClean="0">
                <a:ea typeface="宋体" charset="-122"/>
              </a:rPr>
              <a:t>：实现方案</a:t>
            </a:r>
          </a:p>
        </p:txBody>
      </p:sp>
      <p:sp>
        <p:nvSpPr>
          <p:cNvPr id="63490" name="内容占位符 2"/>
          <p:cNvSpPr>
            <a:spLocks noGrp="1"/>
          </p:cNvSpPr>
          <p:nvPr>
            <p:ph idx="1"/>
          </p:nvPr>
        </p:nvSpPr>
        <p:spPr>
          <a:xfrm>
            <a:off x="457200" y="1935163"/>
            <a:ext cx="4402138" cy="46624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altLang="zh-CN" smtClean="0">
              <a:ea typeface="宋体" charset="-122"/>
            </a:endParaRPr>
          </a:p>
          <a:p>
            <a:pPr marL="0" indent="0">
              <a:buFont typeface="Wingdings" pitchFamily="2" charset="2"/>
              <a:buNone/>
            </a:pPr>
            <a:endParaRPr lang="en-US" altLang="zh-CN" smtClean="0">
              <a:ea typeface="宋体" charset="-122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149225" y="1268413"/>
            <a:ext cx="4610100" cy="4662487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 smtClean="0"/>
              <a:t>数据的水平拆分</a:t>
            </a:r>
            <a:endParaRPr lang="en-US" altLang="zh-CN" dirty="0" smtClean="0"/>
          </a:p>
          <a:p>
            <a:pPr marL="0" indent="0">
              <a:buFont typeface="Wingdings 2"/>
              <a:buNone/>
              <a:defRPr/>
            </a:pPr>
            <a:endParaRPr lang="en-US" altLang="zh-CN" dirty="0" smtClean="0"/>
          </a:p>
          <a:p>
            <a:pPr marL="0" indent="0">
              <a:buFont typeface="Wingdings 2"/>
              <a:buNone/>
              <a:defRPr/>
            </a:pPr>
            <a:endParaRPr lang="en-US" altLang="zh-CN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11188" y="2165350"/>
            <a:ext cx="2881312" cy="34163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/>
              <a:t>       Tenant </a:t>
            </a:r>
            <a:r>
              <a:rPr lang="en-US" altLang="zh-CN" sz="2400" dirty="0"/>
              <a:t>Load Balance</a:t>
            </a:r>
            <a:r>
              <a:rPr lang="zh-CN" altLang="en-US" sz="2400" dirty="0"/>
              <a:t>层会存放用户、租户与对应的</a:t>
            </a:r>
            <a:r>
              <a:rPr lang="en-US" altLang="zh-CN" sz="2400" dirty="0"/>
              <a:t>Instance</a:t>
            </a:r>
            <a:r>
              <a:rPr lang="zh-CN" altLang="en-US" sz="2400" dirty="0"/>
              <a:t>的映射关系。在用户登录后，即可通过该映射关系，将用户重定向到相应</a:t>
            </a:r>
            <a:r>
              <a:rPr lang="zh-CN" altLang="en-US" sz="2400" dirty="0"/>
              <a:t>的</a:t>
            </a:r>
            <a:r>
              <a:rPr lang="en-US" altLang="zh-CN" sz="2400" dirty="0"/>
              <a:t>Instance</a:t>
            </a:r>
            <a:endParaRPr lang="en-US" altLang="zh-CN" sz="2400" dirty="0"/>
          </a:p>
        </p:txBody>
      </p:sp>
      <p:sp>
        <p:nvSpPr>
          <p:cNvPr id="63494" name="TextBox 4"/>
          <p:cNvSpPr txBox="1">
            <a:spLocks noChangeArrowheads="1"/>
          </p:cNvSpPr>
          <p:nvPr/>
        </p:nvSpPr>
        <p:spPr bwMode="auto">
          <a:xfrm>
            <a:off x="4859338" y="1268413"/>
            <a:ext cx="3025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对应的</a:t>
            </a:r>
            <a:r>
              <a:rPr lang="en-US" altLang="zh-CN"/>
              <a:t>SaaS</a:t>
            </a:r>
            <a:r>
              <a:rPr lang="zh-CN" altLang="en-US"/>
              <a:t>的应用框架</a:t>
            </a:r>
            <a:endParaRPr lang="en-US" altLang="zh-CN"/>
          </a:p>
        </p:txBody>
      </p:sp>
      <p:pic>
        <p:nvPicPr>
          <p:cNvPr id="63496" name="Picture 8" descr="图片6副本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844675"/>
            <a:ext cx="4633912" cy="4376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选择合适的成熟度模型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916113"/>
            <a:ext cx="3816350" cy="39417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zh-CN" altLang="en-US" sz="2200" smtClean="0">
                <a:ea typeface="宋体" charset="-122"/>
              </a:rPr>
              <a:t>考虑的因素</a:t>
            </a:r>
            <a:endParaRPr lang="en-US" altLang="zh-CN" sz="2200" smtClean="0">
              <a:ea typeface="宋体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2200" smtClean="0">
                <a:latin typeface="Arial" charset="0"/>
                <a:ea typeface="宋体" charset="-122"/>
              </a:rPr>
              <a:t>产品所面向的客户群的特征与需求</a:t>
            </a:r>
            <a:endParaRPr lang="en-US" altLang="zh-CN" sz="2200" smtClean="0">
              <a:latin typeface="Arial" charset="0"/>
              <a:ea typeface="宋体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2200" smtClean="0">
                <a:latin typeface="Arial" charset="0"/>
                <a:ea typeface="宋体" charset="-122"/>
              </a:rPr>
              <a:t>产品的租户数量级别</a:t>
            </a:r>
            <a:endParaRPr lang="en-US" altLang="zh-CN" sz="2200" smtClean="0">
              <a:latin typeface="Arial" charset="0"/>
              <a:ea typeface="宋体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2200" smtClean="0">
                <a:latin typeface="Arial" charset="0"/>
                <a:ea typeface="宋体" charset="-122"/>
              </a:rPr>
              <a:t>团队的开发能力与愿意付出的开发</a:t>
            </a:r>
            <a:r>
              <a:rPr lang="en-US" altLang="zh-CN" sz="2200" smtClean="0">
                <a:latin typeface="Arial" charset="0"/>
                <a:ea typeface="宋体" charset="-122"/>
              </a:rPr>
              <a:t>/</a:t>
            </a:r>
            <a:r>
              <a:rPr lang="zh-CN" altLang="en-US" sz="2200" smtClean="0">
                <a:latin typeface="Arial" charset="0"/>
                <a:ea typeface="宋体" charset="-122"/>
              </a:rPr>
              <a:t>改造成本</a:t>
            </a:r>
            <a:endParaRPr lang="en-US" altLang="zh-CN" sz="2200" smtClean="0">
              <a:latin typeface="Arial" charset="0"/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2200" smtClean="0">
                <a:ea typeface="宋体" charset="-122"/>
              </a:rPr>
              <a:t>没有最好，只有最适合</a:t>
            </a:r>
            <a:endParaRPr lang="en-US" altLang="zh-CN" sz="2200" smtClean="0">
              <a:ea typeface="宋体" charset="-122"/>
            </a:endParaRPr>
          </a:p>
          <a:p>
            <a:pPr lvl="1">
              <a:lnSpc>
                <a:spcPct val="80000"/>
              </a:lnSpc>
            </a:pPr>
            <a:r>
              <a:rPr lang="zh-CN" altLang="en-US" sz="2200" smtClean="0">
                <a:latin typeface="Arial" charset="0"/>
                <a:ea typeface="宋体" charset="-122"/>
              </a:rPr>
              <a:t>根据具体的场景，选择最适合的技术，选择最适合的成熟度模型</a:t>
            </a:r>
          </a:p>
        </p:txBody>
      </p:sp>
      <p:graphicFrame>
        <p:nvGraphicFramePr>
          <p:cNvPr id="9" name="图示 8"/>
          <p:cNvGraphicFramePr/>
          <p:nvPr/>
        </p:nvGraphicFramePr>
        <p:xfrm>
          <a:off x="4536355" y="1916832"/>
          <a:ext cx="381642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5540" name="TextBox 9"/>
          <p:cNvSpPr txBox="1">
            <a:spLocks noChangeArrowheads="1"/>
          </p:cNvSpPr>
          <p:nvPr/>
        </p:nvSpPr>
        <p:spPr bwMode="auto">
          <a:xfrm>
            <a:off x="4716463" y="4724400"/>
            <a:ext cx="3743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产品所面向的客户群的特征和需求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标题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产品的租户数量级别</a:t>
            </a:r>
          </a:p>
        </p:txBody>
      </p:sp>
      <p:sp>
        <p:nvSpPr>
          <p:cNvPr id="66562" name="内容占位符 2"/>
          <p:cNvSpPr>
            <a:spLocks noGrp="1"/>
          </p:cNvSpPr>
          <p:nvPr>
            <p:ph idx="1"/>
          </p:nvPr>
        </p:nvSpPr>
        <p:spPr>
          <a:xfrm>
            <a:off x="611188" y="1484313"/>
            <a:ext cx="7788275" cy="4157662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不同成熟度模型下，租户数量与</a:t>
            </a:r>
            <a:r>
              <a:rPr lang="en-US" altLang="zh-CN" smtClean="0">
                <a:ea typeface="宋体" charset="-122"/>
              </a:rPr>
              <a:t>SaaS</a:t>
            </a:r>
            <a:r>
              <a:rPr lang="zh-CN" altLang="en-US" smtClean="0">
                <a:ea typeface="宋体" charset="-122"/>
              </a:rPr>
              <a:t>产品综合成本之间的关系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492375"/>
            <a:ext cx="57340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标题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产品的租户数量级别</a:t>
            </a:r>
          </a:p>
        </p:txBody>
      </p:sp>
      <p:sp>
        <p:nvSpPr>
          <p:cNvPr id="68610" name="内容占位符 2"/>
          <p:cNvSpPr>
            <a:spLocks noGrp="1"/>
          </p:cNvSpPr>
          <p:nvPr>
            <p:ph idx="1"/>
          </p:nvPr>
        </p:nvSpPr>
        <p:spPr>
          <a:xfrm>
            <a:off x="611188" y="1700213"/>
            <a:ext cx="7788275" cy="4157662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第三级和第四级成熟度模型的比较</a:t>
            </a: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349500"/>
            <a:ext cx="55435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用户眼中的软件</a:t>
            </a: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-42440" y="1628800"/>
          <a:ext cx="439248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内容占位符 2"/>
          <p:cNvSpPr txBox="1">
            <a:spLocks/>
          </p:cNvSpPr>
          <p:nvPr/>
        </p:nvSpPr>
        <p:spPr>
          <a:xfrm>
            <a:off x="4356100" y="1628775"/>
            <a:ext cx="4151313" cy="438943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800" dirty="0" smtClean="0"/>
              <a:t>计算机诞生的初期</a:t>
            </a:r>
            <a:endParaRPr lang="en-US" altLang="zh-CN" sz="2800" dirty="0"/>
          </a:p>
          <a:p>
            <a:pPr lvl="1">
              <a:defRPr/>
            </a:pPr>
            <a:endParaRPr lang="zh-CN" altLang="zh-CN" dirty="0" smtClean="0"/>
          </a:p>
          <a:p>
            <a:pPr marL="393192" lvl="1" indent="0">
              <a:buFont typeface="Wingdings 2"/>
              <a:buNone/>
              <a:defRPr/>
            </a:pPr>
            <a:r>
              <a:rPr lang="zh-CN" altLang="en-US" dirty="0"/>
              <a:t> </a:t>
            </a:r>
            <a:r>
              <a:rPr lang="zh-CN" altLang="en-US" dirty="0" smtClean="0"/>
              <a:t>                    </a:t>
            </a:r>
            <a:r>
              <a:rPr lang="en-US" altLang="zh-CN" dirty="0" smtClean="0"/>
              <a:t>   = </a:t>
            </a:r>
            <a:r>
              <a:rPr lang="zh-CN" altLang="en-US" dirty="0" smtClean="0"/>
              <a:t>软件</a:t>
            </a:r>
            <a:endParaRPr lang="en-US" altLang="zh-CN" dirty="0" smtClean="0"/>
          </a:p>
          <a:p>
            <a:pPr marL="393192" lvl="1" indent="0">
              <a:buFont typeface="Wingdings 2"/>
              <a:buNone/>
              <a:defRPr/>
            </a:pPr>
            <a:endParaRPr lang="en-US" altLang="zh-CN" dirty="0"/>
          </a:p>
          <a:p>
            <a:pPr marL="393192" lvl="1" indent="0">
              <a:buFont typeface="Wingdings 2"/>
              <a:buNone/>
              <a:defRPr/>
            </a:pPr>
            <a:endParaRPr lang="en-US" altLang="zh-CN" dirty="0"/>
          </a:p>
          <a:p>
            <a:pPr marL="393192" lvl="1" indent="0">
              <a:buFont typeface="Wingdings 2"/>
              <a:buNone/>
              <a:defRPr/>
            </a:pPr>
            <a:r>
              <a:rPr lang="zh-CN" altLang="en-US" dirty="0" smtClean="0"/>
              <a:t>计算机提供了相关的功能</a:t>
            </a:r>
            <a:endParaRPr lang="en-US" altLang="zh-CN" dirty="0" smtClean="0"/>
          </a:p>
          <a:p>
            <a:pPr marL="393192" lvl="1" indent="0">
              <a:buFont typeface="Wingdings 2"/>
              <a:buNone/>
              <a:defRPr/>
            </a:pPr>
            <a:r>
              <a:rPr lang="zh-CN" altLang="en-US" dirty="0" smtClean="0"/>
              <a:t>与专业人士有关，与用户无关。</a:t>
            </a:r>
            <a:endParaRPr lang="zh-CN" altLang="zh-CN" dirty="0" smtClean="0"/>
          </a:p>
          <a:p>
            <a:pPr lvl="1">
              <a:defRPr/>
            </a:pPr>
            <a:endParaRPr lang="zh-CN" altLang="en-US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9338" y="2205038"/>
            <a:ext cx="215582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SaaS</a:t>
            </a:r>
            <a:r>
              <a:rPr lang="zh-CN" altLang="en-US" smtClean="0">
                <a:ea typeface="宋体" charset="-122"/>
              </a:rPr>
              <a:t>软件成熟度模型的渐进步骤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83568" y="1916832"/>
          <a:ext cx="778720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图示 5"/>
          <p:cNvGraphicFramePr/>
          <p:nvPr/>
        </p:nvGraphicFramePr>
        <p:xfrm>
          <a:off x="755576" y="4941168"/>
          <a:ext cx="7992888" cy="127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0660" name="TextBox 6"/>
          <p:cNvSpPr txBox="1">
            <a:spLocks noChangeArrowheads="1"/>
          </p:cNvSpPr>
          <p:nvPr/>
        </p:nvSpPr>
        <p:spPr bwMode="auto">
          <a:xfrm>
            <a:off x="747713" y="4506913"/>
            <a:ext cx="4681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SaaS</a:t>
            </a:r>
            <a:r>
              <a:rPr lang="zh-CN" altLang="en-US"/>
              <a:t>软件成熟度模型渐进演化的过程</a:t>
            </a:r>
          </a:p>
        </p:txBody>
      </p:sp>
      <p:sp>
        <p:nvSpPr>
          <p:cNvPr id="70661" name="TextBox 7"/>
          <p:cNvSpPr txBox="1">
            <a:spLocks noChangeArrowheads="1"/>
          </p:cNvSpPr>
          <p:nvPr/>
        </p:nvSpPr>
        <p:spPr bwMode="auto">
          <a:xfrm>
            <a:off x="628650" y="1719263"/>
            <a:ext cx="2808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/>
              <a:t>渐进步骤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819400" y="4953000"/>
            <a:ext cx="5167313" cy="414338"/>
          </a:xfrm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altLang="zh-CN" sz="1800" b="1" smtClean="0">
                <a:solidFill>
                  <a:schemeClr val="bg1"/>
                </a:solidFill>
                <a:latin typeface="Arial" charset="0"/>
                <a:ea typeface="宋体" charset="-122"/>
              </a:rPr>
              <a:t>Click to edit company slogan .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1908175" y="4365625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20424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zh-CN" altLang="en-US" sz="36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20424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标题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软件是一种产品</a:t>
            </a: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822960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4262438"/>
            <a:ext cx="48291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标题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ASP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22530" name="内容占位符 2"/>
          <p:cNvSpPr>
            <a:spLocks noGrp="1"/>
          </p:cNvSpPr>
          <p:nvPr>
            <p:ph idx="1"/>
          </p:nvPr>
        </p:nvSpPr>
        <p:spPr>
          <a:xfrm>
            <a:off x="395288" y="1306513"/>
            <a:ext cx="7715250" cy="4389437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应用服务提供商</a:t>
            </a:r>
            <a:r>
              <a:rPr lang="en-US" altLang="zh-CN" smtClean="0">
                <a:ea typeface="宋体" charset="-122"/>
              </a:rPr>
              <a:t>(Application Service Provider)</a:t>
            </a:r>
          </a:p>
          <a:p>
            <a:r>
              <a:rPr lang="zh-CN" altLang="en-US" smtClean="0">
                <a:ea typeface="宋体" charset="-122"/>
              </a:rPr>
              <a:t>产生</a:t>
            </a:r>
            <a:endParaRPr lang="en-US" altLang="zh-CN" smtClean="0">
              <a:ea typeface="宋体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755576" y="3068960"/>
          <a:ext cx="381642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19700" y="3500438"/>
            <a:ext cx="2808288" cy="23082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ASP</a:t>
            </a:r>
            <a:r>
              <a:rPr lang="zh-CN" altLang="en-US" dirty="0"/>
              <a:t>模式</a:t>
            </a:r>
            <a:endParaRPr lang="en-US" altLang="zh-CN" dirty="0"/>
          </a:p>
          <a:p>
            <a:pPr>
              <a:defRPr/>
            </a:pPr>
            <a:r>
              <a:rPr lang="zh-CN" altLang="en-US" dirty="0"/>
              <a:t>         将用户需要的软件统一部署在应用提供商的软硬件环境中，软件运行所需的人力、物力资源都由提供商维持，而用户只需要在自己的办公室使用即可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标题 1"/>
          <p:cNvSpPr>
            <a:spLocks noGrp="1"/>
          </p:cNvSpPr>
          <p:nvPr>
            <p:ph type="title"/>
          </p:nvPr>
        </p:nvSpPr>
        <p:spPr>
          <a:xfrm>
            <a:off x="395288" y="-100013"/>
            <a:ext cx="8229600" cy="1143001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SaaS</a:t>
            </a:r>
            <a:endParaRPr lang="zh-CN" altLang="en-US" smtClean="0">
              <a:ea typeface="宋体" charset="-122"/>
            </a:endParaRPr>
          </a:p>
        </p:txBody>
      </p:sp>
      <p:sp>
        <p:nvSpPr>
          <p:cNvPr id="23554" name="内容占位符 2"/>
          <p:cNvSpPr>
            <a:spLocks noGrp="1"/>
          </p:cNvSpPr>
          <p:nvPr>
            <p:ph idx="1"/>
          </p:nvPr>
        </p:nvSpPr>
        <p:spPr>
          <a:xfrm>
            <a:off x="457200" y="1935163"/>
            <a:ext cx="3178175" cy="4446587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ASP</a:t>
            </a:r>
            <a:r>
              <a:rPr lang="zh-CN" altLang="en-US" smtClean="0">
                <a:ea typeface="宋体" charset="-122"/>
              </a:rPr>
              <a:t>模式图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23555" name="内容占位符 2"/>
          <p:cNvSpPr txBox="1">
            <a:spLocks/>
          </p:cNvSpPr>
          <p:nvPr/>
        </p:nvSpPr>
        <p:spPr bwMode="auto">
          <a:xfrm>
            <a:off x="5076825" y="1916113"/>
            <a:ext cx="3178175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FFFFFF"/>
              </a:buClr>
              <a:buSzPct val="95000"/>
              <a:buFont typeface="Wingdings 2" pitchFamily="18" charset="2"/>
              <a:buChar char=""/>
            </a:pPr>
            <a:r>
              <a:rPr lang="en-US" altLang="zh-CN" sz="2600">
                <a:latin typeface="Verdana" pitchFamily="34" charset="0"/>
              </a:rPr>
              <a:t>SaaS</a:t>
            </a:r>
            <a:r>
              <a:rPr lang="zh-CN" altLang="en-US" sz="2600">
                <a:latin typeface="Verdana" pitchFamily="34" charset="0"/>
              </a:rPr>
              <a:t>图</a:t>
            </a:r>
            <a:endParaRPr lang="en-US" altLang="zh-CN" sz="2600">
              <a:latin typeface="Verdana" pitchFamily="34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730500"/>
            <a:ext cx="3455988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795588"/>
            <a:ext cx="36004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ASP</a:t>
            </a:r>
            <a:r>
              <a:rPr lang="zh-CN" altLang="en-US" smtClean="0">
                <a:ea typeface="宋体" charset="-122"/>
              </a:rPr>
              <a:t>的消亡，</a:t>
            </a:r>
            <a:r>
              <a:rPr lang="en-US" altLang="zh-CN" smtClean="0">
                <a:ea typeface="宋体" charset="-122"/>
              </a:rPr>
              <a:t>SaaS</a:t>
            </a:r>
            <a:r>
              <a:rPr lang="zh-CN" altLang="en-US" smtClean="0">
                <a:ea typeface="宋体" charset="-122"/>
              </a:rPr>
              <a:t>的产生</a:t>
            </a:r>
          </a:p>
        </p:txBody>
      </p:sp>
      <p:sp>
        <p:nvSpPr>
          <p:cNvPr id="24578" name="内容占位符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5256212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ASP</a:t>
            </a:r>
            <a:r>
              <a:rPr lang="zh-CN" altLang="en-US" smtClean="0">
                <a:ea typeface="宋体" charset="-122"/>
              </a:rPr>
              <a:t>消亡</a:t>
            </a:r>
            <a:endParaRPr lang="en-US" altLang="zh-CN" smtClean="0"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重点在于提供软硬件的环境这样的服务，而不是软件本身，用户关注软件本身能提供的服务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网络带宽和软件技术的限制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用户无法接受将自己的软件和数据交由第三方来托管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r>
              <a:rPr lang="en-US" altLang="zh-CN" smtClean="0">
                <a:ea typeface="宋体" charset="-122"/>
              </a:rPr>
              <a:t>SaaS</a:t>
            </a:r>
            <a:r>
              <a:rPr lang="zh-CN" altLang="en-US" smtClean="0">
                <a:ea typeface="宋体" charset="-122"/>
              </a:rPr>
              <a:t>产生</a:t>
            </a:r>
            <a:endParaRPr lang="en-US" altLang="zh-CN" smtClean="0"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软件的彻底服务化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集成</a:t>
            </a:r>
            <a:r>
              <a:rPr lang="en-US" altLang="zh-CN" smtClean="0">
                <a:latin typeface="Arial" charset="0"/>
                <a:ea typeface="宋体" charset="-122"/>
              </a:rPr>
              <a:t>ASP</a:t>
            </a:r>
            <a:r>
              <a:rPr lang="zh-CN" altLang="en-US" smtClean="0">
                <a:latin typeface="Arial" charset="0"/>
                <a:ea typeface="宋体" charset="-122"/>
              </a:rPr>
              <a:t>的形式，不拘泥于</a:t>
            </a:r>
            <a:r>
              <a:rPr lang="en-US" altLang="zh-CN" smtClean="0">
                <a:latin typeface="Arial" charset="0"/>
                <a:ea typeface="宋体" charset="-122"/>
              </a:rPr>
              <a:t>ASP</a:t>
            </a:r>
            <a:r>
              <a:rPr lang="zh-CN" altLang="en-US" smtClean="0">
                <a:latin typeface="Arial" charset="0"/>
                <a:ea typeface="宋体" charset="-122"/>
              </a:rPr>
              <a:t>的形式，重点放在了服务</a:t>
            </a:r>
            <a:endParaRPr lang="zh-CN" altLang="zh-CN" smtClean="0">
              <a:latin typeface="Arial" charset="0"/>
              <a:ea typeface="宋体" charset="-122"/>
            </a:endParaRPr>
          </a:p>
          <a:p>
            <a:pPr lvl="1"/>
            <a:endParaRPr lang="zh-CN" altLang="en-US" smtClean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标题 1"/>
          <p:cNvSpPr>
            <a:spLocks noGrp="1"/>
          </p:cNvSpPr>
          <p:nvPr>
            <p:ph type="title"/>
          </p:nvPr>
        </p:nvSpPr>
        <p:spPr>
          <a:xfrm>
            <a:off x="395288" y="-20638"/>
            <a:ext cx="8229600" cy="1143001"/>
          </a:xfrm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SaaS</a:t>
            </a:r>
            <a:r>
              <a:rPr lang="zh-CN" altLang="en-US" smtClean="0">
                <a:ea typeface="宋体" charset="-122"/>
              </a:rPr>
              <a:t>基本概念</a:t>
            </a:r>
          </a:p>
        </p:txBody>
      </p:sp>
      <p:sp>
        <p:nvSpPr>
          <p:cNvPr id="25602" name="内容占位符 2"/>
          <p:cNvSpPr>
            <a:spLocks noGrp="1"/>
          </p:cNvSpPr>
          <p:nvPr>
            <p:ph idx="1"/>
          </p:nvPr>
        </p:nvSpPr>
        <p:spPr>
          <a:xfrm>
            <a:off x="395288" y="1341438"/>
            <a:ext cx="7570787" cy="4445000"/>
          </a:xfrm>
        </p:spPr>
        <p:txBody>
          <a:bodyPr/>
          <a:lstStyle/>
          <a:p>
            <a:r>
              <a:rPr lang="zh-CN" altLang="en-US" smtClean="0">
                <a:ea typeface="宋体" charset="-122"/>
              </a:rPr>
              <a:t>软件即服务</a:t>
            </a:r>
            <a:r>
              <a:rPr lang="en-US" altLang="zh-CN" smtClean="0">
                <a:ea typeface="宋体" charset="-122"/>
              </a:rPr>
              <a:t>(Software as a Service)</a:t>
            </a:r>
          </a:p>
          <a:p>
            <a:r>
              <a:rPr lang="zh-CN" altLang="en-US" smtClean="0">
                <a:ea typeface="宋体" charset="-122"/>
              </a:rPr>
              <a:t>核心概念</a:t>
            </a:r>
            <a:endParaRPr lang="en-US" altLang="zh-CN" smtClean="0">
              <a:ea typeface="宋体" charset="-122"/>
            </a:endParaRPr>
          </a:p>
          <a:p>
            <a:pPr lvl="1"/>
            <a:r>
              <a:rPr lang="zh-CN" altLang="en-US" smtClean="0">
                <a:latin typeface="Arial" charset="0"/>
                <a:ea typeface="宋体" charset="-122"/>
              </a:rPr>
              <a:t>软件的服务化</a:t>
            </a:r>
            <a:endParaRPr lang="en-US" altLang="zh-CN" smtClean="0">
              <a:latin typeface="Arial" charset="0"/>
              <a:ea typeface="宋体" charset="-122"/>
            </a:endParaRPr>
          </a:p>
          <a:p>
            <a:r>
              <a:rPr lang="zh-CN" altLang="en-US" smtClean="0">
                <a:ea typeface="宋体" charset="-122"/>
              </a:rPr>
              <a:t>角色</a:t>
            </a:r>
            <a:endParaRPr lang="en-US" altLang="zh-CN" smtClean="0">
              <a:ea typeface="宋体" charset="-122"/>
            </a:endParaRPr>
          </a:p>
        </p:txBody>
      </p:sp>
      <p:graphicFrame>
        <p:nvGraphicFramePr>
          <p:cNvPr id="5" name="内容占位符 4"/>
          <p:cNvGraphicFramePr>
            <a:graphicFrameLocks/>
          </p:cNvGraphicFramePr>
          <p:nvPr/>
        </p:nvGraphicFramePr>
        <p:xfrm>
          <a:off x="2051720" y="3501008"/>
          <a:ext cx="4474840" cy="242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229</TotalTime>
  <Words>2633</Words>
  <Application>Microsoft Office PowerPoint</Application>
  <PresentationFormat>On-screen Show (4:3)</PresentationFormat>
  <Paragraphs>295</Paragraphs>
  <Slides>41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演示文稿设计模板</vt:lpstr>
      </vt:variant>
      <vt:variant>
        <vt:i4>2</vt:i4>
      </vt:variant>
      <vt:variant>
        <vt:lpstr>幻灯片标题</vt:lpstr>
      </vt:variant>
      <vt:variant>
        <vt:i4>41</vt:i4>
      </vt:variant>
    </vt:vector>
  </HeadingPairs>
  <TitlesOfParts>
    <vt:vector size="49" baseType="lpstr">
      <vt:lpstr>Arial</vt:lpstr>
      <vt:lpstr>宋体</vt:lpstr>
      <vt:lpstr>Verdana</vt:lpstr>
      <vt:lpstr>Wingdings</vt:lpstr>
      <vt:lpstr>Calibri</vt:lpstr>
      <vt:lpstr>Wingdings 2</vt:lpstr>
      <vt:lpstr>cdb2004c012l</vt:lpstr>
      <vt:lpstr>cdb2004c012l</vt:lpstr>
      <vt:lpstr>SaaS概述</vt:lpstr>
      <vt:lpstr>大纲</vt:lpstr>
      <vt:lpstr>SaaS的产生</vt:lpstr>
      <vt:lpstr>用户眼中的软件</vt:lpstr>
      <vt:lpstr>软件是一种产品</vt:lpstr>
      <vt:lpstr>ASP</vt:lpstr>
      <vt:lpstr>SaaS</vt:lpstr>
      <vt:lpstr>ASP的消亡，SaaS的产生</vt:lpstr>
      <vt:lpstr>SaaS基本概念</vt:lpstr>
      <vt:lpstr>软件是服务</vt:lpstr>
      <vt:lpstr>软件模式的改变</vt:lpstr>
      <vt:lpstr>什么是软件即服务？</vt:lpstr>
      <vt:lpstr>软件行业不断的变化</vt:lpstr>
      <vt:lpstr>SaaS与ASP的异同</vt:lpstr>
      <vt:lpstr>大纲</vt:lpstr>
      <vt:lpstr>SaaS软件的优势——给用户的优势</vt:lpstr>
      <vt:lpstr>SaaS软件的优势——给用户的优势</vt:lpstr>
      <vt:lpstr>SaaS软件的优势——给软件商的优势</vt:lpstr>
      <vt:lpstr>大纲</vt:lpstr>
      <vt:lpstr>SaaS缺点与解决办法</vt:lpstr>
      <vt:lpstr>大纲</vt:lpstr>
      <vt:lpstr>Salesfoce的SaaS</vt:lpstr>
      <vt:lpstr>Google的SaaS</vt:lpstr>
      <vt:lpstr>Google云计算应用场景</vt:lpstr>
      <vt:lpstr>阿里巴巴的SaaS</vt:lpstr>
      <vt:lpstr>大纲</vt:lpstr>
      <vt:lpstr>SaaS的规模效应</vt:lpstr>
      <vt:lpstr>综合成本降低</vt:lpstr>
      <vt:lpstr>规模效应对比</vt:lpstr>
      <vt:lpstr>SaaS成熟度模型分级</vt:lpstr>
      <vt:lpstr>Level 1：定制开发</vt:lpstr>
      <vt:lpstr>Level 2：可配置</vt:lpstr>
      <vt:lpstr>Level 3：高性能的多租户架构</vt:lpstr>
      <vt:lpstr>Level 3：实现方式</vt:lpstr>
      <vt:lpstr>Level 4：可伸缩性的多用户架构</vt:lpstr>
      <vt:lpstr>Level 4：实现方案</vt:lpstr>
      <vt:lpstr>选择合适的成熟度模型</vt:lpstr>
      <vt:lpstr>产品的租户数量级别</vt:lpstr>
      <vt:lpstr>产品的租户数量级别</vt:lpstr>
      <vt:lpstr>SaaS软件成熟度模型的渐进步骤</vt:lpstr>
      <vt:lpstr>幻灯片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移动平台开发</dc:title>
  <dc:creator>Yevon</dc:creator>
  <cp:lastModifiedBy>NaOH</cp:lastModifiedBy>
  <cp:revision>47</cp:revision>
  <dcterms:created xsi:type="dcterms:W3CDTF">2011-01-13T09:03:03Z</dcterms:created>
  <dcterms:modified xsi:type="dcterms:W3CDTF">2011-03-23T14:19:39Z</dcterms:modified>
</cp:coreProperties>
</file>