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36.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32.xml" ContentType="application/vnd.openxmlformats-officedocument.presentationml.notesSlide+xml"/>
  <Override PartName="/ppt/diagrams/layout19.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312" r:id="rId3"/>
    <p:sldId id="278" r:id="rId4"/>
    <p:sldId id="313" r:id="rId5"/>
    <p:sldId id="282" r:id="rId6"/>
    <p:sldId id="283" r:id="rId7"/>
    <p:sldId id="284" r:id="rId8"/>
    <p:sldId id="285" r:id="rId9"/>
    <p:sldId id="286" r:id="rId10"/>
    <p:sldId id="287" r:id="rId11"/>
    <p:sldId id="288" r:id="rId12"/>
    <p:sldId id="292" r:id="rId13"/>
    <p:sldId id="293" r:id="rId14"/>
    <p:sldId id="295" r:id="rId15"/>
    <p:sldId id="299" r:id="rId16"/>
    <p:sldId id="300" r:id="rId17"/>
    <p:sldId id="304" r:id="rId18"/>
    <p:sldId id="306" r:id="rId19"/>
    <p:sldId id="314" r:id="rId20"/>
    <p:sldId id="315" r:id="rId21"/>
    <p:sldId id="316" r:id="rId22"/>
    <p:sldId id="317" r:id="rId23"/>
    <p:sldId id="318" r:id="rId24"/>
    <p:sldId id="319" r:id="rId25"/>
    <p:sldId id="332" r:id="rId26"/>
    <p:sldId id="337" r:id="rId27"/>
    <p:sldId id="338" r:id="rId28"/>
    <p:sldId id="339" r:id="rId29"/>
    <p:sldId id="340" r:id="rId30"/>
    <p:sldId id="341" r:id="rId31"/>
    <p:sldId id="344" r:id="rId32"/>
    <p:sldId id="342" r:id="rId33"/>
    <p:sldId id="343" r:id="rId34"/>
    <p:sldId id="345" r:id="rId35"/>
    <p:sldId id="346" r:id="rId36"/>
    <p:sldId id="348" r:id="rId37"/>
    <p:sldId id="350" r:id="rId38"/>
    <p:sldId id="356" r:id="rId39"/>
    <p:sldId id="360" r:id="rId40"/>
    <p:sldId id="361" r:id="rId41"/>
    <p:sldId id="368" r:id="rId42"/>
    <p:sldId id="369" r:id="rId43"/>
    <p:sldId id="370" r:id="rId44"/>
    <p:sldId id="371" r:id="rId45"/>
    <p:sldId id="372" r:id="rId46"/>
    <p:sldId id="373" r:id="rId47"/>
    <p:sldId id="381" r:id="rId48"/>
    <p:sldId id="383" r:id="rId49"/>
    <p:sldId id="388" r:id="rId50"/>
    <p:sldId id="27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4699" autoAdjust="0"/>
  </p:normalViewPr>
  <p:slideViewPr>
    <p:cSldViewPr>
      <p:cViewPr>
        <p:scale>
          <a:sx n="66" d="100"/>
          <a:sy n="66" d="100"/>
        </p:scale>
        <p:origin x="-6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1" Type="http://schemas.openxmlformats.org/officeDocument/2006/relationships/image" Target="../media/image3.jpeg"/></Relationships>
</file>

<file path=ppt/diagrams/_rels/data19.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9.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60423-1B2A-43D3-A595-5471742F39C8}" type="doc">
      <dgm:prSet loTypeId="urn:microsoft.com/office/officeart/2005/8/layout/process1" loCatId="process" qsTypeId="urn:microsoft.com/office/officeart/2005/8/quickstyle/simple2" qsCatId="simple" csTypeId="urn:microsoft.com/office/officeart/2005/8/colors/accent1_2" csCatId="accent1" phldr="1"/>
      <dgm:spPr/>
    </dgm:pt>
    <dgm:pt modelId="{B794E93A-8148-4C47-8EE6-C81F2EB8061E}">
      <dgm:prSet phldrT="[文本]" custT="1"/>
      <dgm:spPr/>
      <dgm:t>
        <a:bodyPr/>
        <a:lstStyle/>
        <a:p>
          <a:r>
            <a:rPr lang="zh-CN" altLang="en-US" sz="2000" b="1" dirty="0" smtClean="0"/>
            <a:t>项目</a:t>
          </a:r>
          <a:endParaRPr lang="zh-CN" altLang="en-US" sz="2000" b="1" dirty="0"/>
        </a:p>
      </dgm:t>
    </dgm:pt>
    <dgm:pt modelId="{9C053A73-8F03-449F-B79A-C5E3207E9AE3}" type="parTrans" cxnId="{4D6E0451-DD9A-4C6A-8F25-B487ACB64F55}">
      <dgm:prSet/>
      <dgm:spPr/>
      <dgm:t>
        <a:bodyPr/>
        <a:lstStyle/>
        <a:p>
          <a:endParaRPr lang="zh-CN" altLang="en-US" sz="2000" b="1"/>
        </a:p>
      </dgm:t>
    </dgm:pt>
    <dgm:pt modelId="{E6F08904-E4DC-4220-9116-3DC0416DD7C1}" type="sibTrans" cxnId="{4D6E0451-DD9A-4C6A-8F25-B487ACB64F55}">
      <dgm:prSet custT="1"/>
      <dgm:spPr/>
      <dgm:t>
        <a:bodyPr/>
        <a:lstStyle/>
        <a:p>
          <a:endParaRPr lang="zh-CN" altLang="en-US" sz="2000" b="1"/>
        </a:p>
      </dgm:t>
    </dgm:pt>
    <dgm:pt modelId="{3BF1B48A-3C44-4FD1-AF32-3A5F642B7C5E}">
      <dgm:prSet phldrT="[文本]" custT="1"/>
      <dgm:spPr/>
      <dgm:t>
        <a:bodyPr/>
        <a:lstStyle/>
        <a:p>
          <a:r>
            <a:rPr lang="zh-CN" altLang="en-US" sz="2000" b="1" dirty="0" smtClean="0"/>
            <a:t>产品</a:t>
          </a:r>
          <a:endParaRPr lang="zh-CN" altLang="en-US" sz="2000" b="1" dirty="0"/>
        </a:p>
      </dgm:t>
    </dgm:pt>
    <dgm:pt modelId="{0BF2C04A-A7EA-4E53-B18F-8B654C9F4E38}" type="parTrans" cxnId="{165365A0-B6C1-4630-879C-5B1EF684AC1B}">
      <dgm:prSet/>
      <dgm:spPr/>
      <dgm:t>
        <a:bodyPr/>
        <a:lstStyle/>
        <a:p>
          <a:endParaRPr lang="zh-CN" altLang="en-US" sz="2000" b="1"/>
        </a:p>
      </dgm:t>
    </dgm:pt>
    <dgm:pt modelId="{E67583BF-5D4B-4756-9FCD-BFB471E0B4A8}" type="sibTrans" cxnId="{165365A0-B6C1-4630-879C-5B1EF684AC1B}">
      <dgm:prSet custT="1"/>
      <dgm:spPr/>
      <dgm:t>
        <a:bodyPr/>
        <a:lstStyle/>
        <a:p>
          <a:endParaRPr lang="zh-CN" altLang="en-US" sz="2000" b="1"/>
        </a:p>
      </dgm:t>
    </dgm:pt>
    <dgm:pt modelId="{402FBDA4-69E3-4AFC-99B0-2F464F0C71E3}">
      <dgm:prSet phldrT="[文本]" custT="1"/>
      <dgm:spPr/>
      <dgm:t>
        <a:bodyPr/>
        <a:lstStyle/>
        <a:p>
          <a:r>
            <a:rPr lang="zh-CN" altLang="en-US" sz="2000" b="1" dirty="0" smtClean="0"/>
            <a:t>高性能的多租户</a:t>
          </a:r>
          <a:endParaRPr lang="zh-CN" altLang="en-US" sz="2000" b="1" dirty="0"/>
        </a:p>
      </dgm:t>
    </dgm:pt>
    <dgm:pt modelId="{17866CBF-275C-4B22-8BF3-43A00DA2E000}" type="parTrans" cxnId="{8D0644ED-33EB-4013-BA3C-864D2410B4B6}">
      <dgm:prSet/>
      <dgm:spPr/>
      <dgm:t>
        <a:bodyPr/>
        <a:lstStyle/>
        <a:p>
          <a:endParaRPr lang="zh-CN" altLang="en-US" sz="2000" b="1"/>
        </a:p>
      </dgm:t>
    </dgm:pt>
    <dgm:pt modelId="{48F677A7-A651-468C-AB93-110B4DCB24AF}" type="sibTrans" cxnId="{8D0644ED-33EB-4013-BA3C-864D2410B4B6}">
      <dgm:prSet custT="1"/>
      <dgm:spPr/>
      <dgm:t>
        <a:bodyPr/>
        <a:lstStyle/>
        <a:p>
          <a:endParaRPr lang="zh-CN" altLang="en-US" sz="2000" b="1"/>
        </a:p>
      </dgm:t>
    </dgm:pt>
    <dgm:pt modelId="{1857D194-06B4-4182-88F3-61F2E1685B5F}">
      <dgm:prSet phldrT="[文本]" custT="1"/>
      <dgm:spPr/>
      <dgm:t>
        <a:bodyPr/>
        <a:lstStyle/>
        <a:p>
          <a:r>
            <a:rPr lang="zh-CN" altLang="en-US" sz="2000" b="1" dirty="0" smtClean="0"/>
            <a:t>多租户</a:t>
          </a:r>
          <a:endParaRPr lang="zh-CN" altLang="en-US" sz="2000" b="1" dirty="0"/>
        </a:p>
      </dgm:t>
    </dgm:pt>
    <dgm:pt modelId="{AA59CC30-E4E7-44AE-947D-A54930A33B57}" type="parTrans" cxnId="{F92453ED-07D4-4741-87DA-9EA49ABC62AC}">
      <dgm:prSet/>
      <dgm:spPr/>
      <dgm:t>
        <a:bodyPr/>
        <a:lstStyle/>
        <a:p>
          <a:endParaRPr lang="zh-CN" altLang="en-US" sz="2000" b="1"/>
        </a:p>
      </dgm:t>
    </dgm:pt>
    <dgm:pt modelId="{89B6D0E6-F3DD-41A6-B555-32BB19670ED6}" type="sibTrans" cxnId="{F92453ED-07D4-4741-87DA-9EA49ABC62AC}">
      <dgm:prSet custT="1"/>
      <dgm:spPr/>
      <dgm:t>
        <a:bodyPr/>
        <a:lstStyle/>
        <a:p>
          <a:endParaRPr lang="zh-CN" altLang="en-US" sz="2000" b="1"/>
        </a:p>
      </dgm:t>
    </dgm:pt>
    <dgm:pt modelId="{0F921E1F-6347-4232-B220-178026C5946E}">
      <dgm:prSet phldrT="[文本]" custT="1"/>
      <dgm:spPr/>
      <dgm:t>
        <a:bodyPr/>
        <a:lstStyle/>
        <a:p>
          <a:r>
            <a:rPr lang="zh-CN" altLang="en-US" sz="2000" b="1" dirty="0" smtClean="0"/>
            <a:t>可配置的多租户</a:t>
          </a:r>
          <a:endParaRPr lang="zh-CN" altLang="en-US" sz="2000" b="1" dirty="0"/>
        </a:p>
      </dgm:t>
    </dgm:pt>
    <dgm:pt modelId="{7188F587-6037-4C99-8C70-C42E76F27213}" type="parTrans" cxnId="{BAE68DE1-65F1-49CF-ACD7-007DA834C2F6}">
      <dgm:prSet/>
      <dgm:spPr/>
      <dgm:t>
        <a:bodyPr/>
        <a:lstStyle/>
        <a:p>
          <a:endParaRPr lang="zh-CN" altLang="en-US" sz="2000" b="1"/>
        </a:p>
      </dgm:t>
    </dgm:pt>
    <dgm:pt modelId="{A8B2E1E2-0241-4624-A16A-EFEB272BC892}" type="sibTrans" cxnId="{BAE68DE1-65F1-49CF-ACD7-007DA834C2F6}">
      <dgm:prSet custT="1"/>
      <dgm:spPr/>
      <dgm:t>
        <a:bodyPr/>
        <a:lstStyle/>
        <a:p>
          <a:endParaRPr lang="zh-CN" altLang="en-US" sz="2000" b="1"/>
        </a:p>
      </dgm:t>
    </dgm:pt>
    <dgm:pt modelId="{D1EF4992-4DC2-453D-B3D8-292845C6F02D}">
      <dgm:prSet phldrT="[文本]" custT="1"/>
      <dgm:spPr/>
      <dgm:t>
        <a:bodyPr/>
        <a:lstStyle/>
        <a:p>
          <a:r>
            <a:rPr lang="zh-CN" altLang="en-US" sz="2000" b="1" dirty="0" smtClean="0"/>
            <a:t>可伸缩的多租户</a:t>
          </a:r>
          <a:endParaRPr lang="zh-CN" altLang="en-US" sz="2000" b="1" dirty="0"/>
        </a:p>
      </dgm:t>
    </dgm:pt>
    <dgm:pt modelId="{6F28CFEF-C566-482C-950E-BE8DECF6077E}" type="parTrans" cxnId="{0CA345BF-BDA4-4187-A6DD-A922556FF91D}">
      <dgm:prSet/>
      <dgm:spPr/>
      <dgm:t>
        <a:bodyPr/>
        <a:lstStyle/>
        <a:p>
          <a:endParaRPr lang="zh-CN" altLang="en-US" sz="2000" b="1"/>
        </a:p>
      </dgm:t>
    </dgm:pt>
    <dgm:pt modelId="{A3D4FE1E-6FD6-4D53-A35B-DA35D4EE974C}" type="sibTrans" cxnId="{0CA345BF-BDA4-4187-A6DD-A922556FF91D}">
      <dgm:prSet/>
      <dgm:spPr/>
      <dgm:t>
        <a:bodyPr/>
        <a:lstStyle/>
        <a:p>
          <a:endParaRPr lang="zh-CN" altLang="en-US" sz="2000" b="1"/>
        </a:p>
      </dgm:t>
    </dgm:pt>
    <dgm:pt modelId="{BA9C6C2F-0689-4A02-817B-EFE8B7138844}" type="pres">
      <dgm:prSet presAssocID="{99D60423-1B2A-43D3-A595-5471742F39C8}" presName="Name0" presStyleCnt="0">
        <dgm:presLayoutVars>
          <dgm:dir/>
          <dgm:resizeHandles val="exact"/>
        </dgm:presLayoutVars>
      </dgm:prSet>
      <dgm:spPr/>
    </dgm:pt>
    <dgm:pt modelId="{B71784FA-B0E2-4BC5-84AA-AF062F2EDA1A}" type="pres">
      <dgm:prSet presAssocID="{B794E93A-8148-4C47-8EE6-C81F2EB8061E}" presName="node" presStyleLbl="node1" presStyleIdx="0" presStyleCnt="6">
        <dgm:presLayoutVars>
          <dgm:bulletEnabled val="1"/>
        </dgm:presLayoutVars>
      </dgm:prSet>
      <dgm:spPr/>
      <dgm:t>
        <a:bodyPr/>
        <a:lstStyle/>
        <a:p>
          <a:endParaRPr lang="zh-CN" altLang="en-US"/>
        </a:p>
      </dgm:t>
    </dgm:pt>
    <dgm:pt modelId="{8B44728F-0A8C-4C41-B7C8-B2A9729A526B}" type="pres">
      <dgm:prSet presAssocID="{E6F08904-E4DC-4220-9116-3DC0416DD7C1}" presName="sibTrans" presStyleLbl="sibTrans2D1" presStyleIdx="0" presStyleCnt="5"/>
      <dgm:spPr/>
      <dgm:t>
        <a:bodyPr/>
        <a:lstStyle/>
        <a:p>
          <a:endParaRPr lang="zh-CN" altLang="en-US"/>
        </a:p>
      </dgm:t>
    </dgm:pt>
    <dgm:pt modelId="{4B2403BB-18CB-4A74-9614-19C8CA741BE0}" type="pres">
      <dgm:prSet presAssocID="{E6F08904-E4DC-4220-9116-3DC0416DD7C1}" presName="connectorText" presStyleLbl="sibTrans2D1" presStyleIdx="0" presStyleCnt="5"/>
      <dgm:spPr/>
      <dgm:t>
        <a:bodyPr/>
        <a:lstStyle/>
        <a:p>
          <a:endParaRPr lang="zh-CN" altLang="en-US"/>
        </a:p>
      </dgm:t>
    </dgm:pt>
    <dgm:pt modelId="{5F60514A-AA22-444F-B425-77B0FE97314A}" type="pres">
      <dgm:prSet presAssocID="{3BF1B48A-3C44-4FD1-AF32-3A5F642B7C5E}" presName="node" presStyleLbl="node1" presStyleIdx="1" presStyleCnt="6">
        <dgm:presLayoutVars>
          <dgm:bulletEnabled val="1"/>
        </dgm:presLayoutVars>
      </dgm:prSet>
      <dgm:spPr/>
      <dgm:t>
        <a:bodyPr/>
        <a:lstStyle/>
        <a:p>
          <a:endParaRPr lang="zh-CN" altLang="en-US"/>
        </a:p>
      </dgm:t>
    </dgm:pt>
    <dgm:pt modelId="{253F337D-8871-4114-9F3C-9870477D52EC}" type="pres">
      <dgm:prSet presAssocID="{E67583BF-5D4B-4756-9FCD-BFB471E0B4A8}" presName="sibTrans" presStyleLbl="sibTrans2D1" presStyleIdx="1" presStyleCnt="5"/>
      <dgm:spPr/>
      <dgm:t>
        <a:bodyPr/>
        <a:lstStyle/>
        <a:p>
          <a:endParaRPr lang="zh-CN" altLang="en-US"/>
        </a:p>
      </dgm:t>
    </dgm:pt>
    <dgm:pt modelId="{75355F46-894B-459C-98FC-3523898A137E}" type="pres">
      <dgm:prSet presAssocID="{E67583BF-5D4B-4756-9FCD-BFB471E0B4A8}" presName="connectorText" presStyleLbl="sibTrans2D1" presStyleIdx="1" presStyleCnt="5"/>
      <dgm:spPr/>
      <dgm:t>
        <a:bodyPr/>
        <a:lstStyle/>
        <a:p>
          <a:endParaRPr lang="zh-CN" altLang="en-US"/>
        </a:p>
      </dgm:t>
    </dgm:pt>
    <dgm:pt modelId="{1B440B3C-0C1A-4353-B7D5-B11A4FA52A87}" type="pres">
      <dgm:prSet presAssocID="{1857D194-06B4-4182-88F3-61F2E1685B5F}" presName="node" presStyleLbl="node1" presStyleIdx="2" presStyleCnt="6">
        <dgm:presLayoutVars>
          <dgm:bulletEnabled val="1"/>
        </dgm:presLayoutVars>
      </dgm:prSet>
      <dgm:spPr/>
      <dgm:t>
        <a:bodyPr/>
        <a:lstStyle/>
        <a:p>
          <a:endParaRPr lang="zh-CN" altLang="en-US"/>
        </a:p>
      </dgm:t>
    </dgm:pt>
    <dgm:pt modelId="{994A8C55-188B-406C-9CA5-025159B6E21E}" type="pres">
      <dgm:prSet presAssocID="{89B6D0E6-F3DD-41A6-B555-32BB19670ED6}" presName="sibTrans" presStyleLbl="sibTrans2D1" presStyleIdx="2" presStyleCnt="5"/>
      <dgm:spPr/>
      <dgm:t>
        <a:bodyPr/>
        <a:lstStyle/>
        <a:p>
          <a:endParaRPr lang="zh-CN" altLang="en-US"/>
        </a:p>
      </dgm:t>
    </dgm:pt>
    <dgm:pt modelId="{F9219152-C20A-48D5-AB16-E841293988C0}" type="pres">
      <dgm:prSet presAssocID="{89B6D0E6-F3DD-41A6-B555-32BB19670ED6}" presName="connectorText" presStyleLbl="sibTrans2D1" presStyleIdx="2" presStyleCnt="5"/>
      <dgm:spPr/>
      <dgm:t>
        <a:bodyPr/>
        <a:lstStyle/>
        <a:p>
          <a:endParaRPr lang="zh-CN" altLang="en-US"/>
        </a:p>
      </dgm:t>
    </dgm:pt>
    <dgm:pt modelId="{3E2622D7-8A1A-4F6E-B1ED-A7521EEA049C}" type="pres">
      <dgm:prSet presAssocID="{402FBDA4-69E3-4AFC-99B0-2F464F0C71E3}" presName="node" presStyleLbl="node1" presStyleIdx="3" presStyleCnt="6">
        <dgm:presLayoutVars>
          <dgm:bulletEnabled val="1"/>
        </dgm:presLayoutVars>
      </dgm:prSet>
      <dgm:spPr/>
      <dgm:t>
        <a:bodyPr/>
        <a:lstStyle/>
        <a:p>
          <a:endParaRPr lang="zh-CN" altLang="en-US"/>
        </a:p>
      </dgm:t>
    </dgm:pt>
    <dgm:pt modelId="{5EFD13E5-A482-4CFA-8CE1-9404B3CBF270}" type="pres">
      <dgm:prSet presAssocID="{48F677A7-A651-468C-AB93-110B4DCB24AF}" presName="sibTrans" presStyleLbl="sibTrans2D1" presStyleIdx="3" presStyleCnt="5"/>
      <dgm:spPr/>
      <dgm:t>
        <a:bodyPr/>
        <a:lstStyle/>
        <a:p>
          <a:endParaRPr lang="zh-CN" altLang="en-US"/>
        </a:p>
      </dgm:t>
    </dgm:pt>
    <dgm:pt modelId="{5A66235C-6C91-4F6F-B2C7-2EB2B7A51860}" type="pres">
      <dgm:prSet presAssocID="{48F677A7-A651-468C-AB93-110B4DCB24AF}" presName="connectorText" presStyleLbl="sibTrans2D1" presStyleIdx="3" presStyleCnt="5"/>
      <dgm:spPr/>
      <dgm:t>
        <a:bodyPr/>
        <a:lstStyle/>
        <a:p>
          <a:endParaRPr lang="zh-CN" altLang="en-US"/>
        </a:p>
      </dgm:t>
    </dgm:pt>
    <dgm:pt modelId="{95AF6E3B-9835-405F-944B-C3FF0CD5FDFA}" type="pres">
      <dgm:prSet presAssocID="{0F921E1F-6347-4232-B220-178026C5946E}" presName="node" presStyleLbl="node1" presStyleIdx="4" presStyleCnt="6">
        <dgm:presLayoutVars>
          <dgm:bulletEnabled val="1"/>
        </dgm:presLayoutVars>
      </dgm:prSet>
      <dgm:spPr/>
      <dgm:t>
        <a:bodyPr/>
        <a:lstStyle/>
        <a:p>
          <a:endParaRPr lang="zh-CN" altLang="en-US"/>
        </a:p>
      </dgm:t>
    </dgm:pt>
    <dgm:pt modelId="{A47C8BB2-2559-4473-B81B-12BD02D5E0DF}" type="pres">
      <dgm:prSet presAssocID="{A8B2E1E2-0241-4624-A16A-EFEB272BC892}" presName="sibTrans" presStyleLbl="sibTrans2D1" presStyleIdx="4" presStyleCnt="5"/>
      <dgm:spPr/>
      <dgm:t>
        <a:bodyPr/>
        <a:lstStyle/>
        <a:p>
          <a:endParaRPr lang="zh-CN" altLang="en-US"/>
        </a:p>
      </dgm:t>
    </dgm:pt>
    <dgm:pt modelId="{966FEC08-ECBA-4043-AEF1-26FD5647502D}" type="pres">
      <dgm:prSet presAssocID="{A8B2E1E2-0241-4624-A16A-EFEB272BC892}" presName="connectorText" presStyleLbl="sibTrans2D1" presStyleIdx="4" presStyleCnt="5"/>
      <dgm:spPr/>
      <dgm:t>
        <a:bodyPr/>
        <a:lstStyle/>
        <a:p>
          <a:endParaRPr lang="zh-CN" altLang="en-US"/>
        </a:p>
      </dgm:t>
    </dgm:pt>
    <dgm:pt modelId="{CAA18FD7-37D2-47FE-9323-D0A5ACDF7D99}" type="pres">
      <dgm:prSet presAssocID="{D1EF4992-4DC2-453D-B3D8-292845C6F02D}" presName="node" presStyleLbl="node1" presStyleIdx="5" presStyleCnt="6">
        <dgm:presLayoutVars>
          <dgm:bulletEnabled val="1"/>
        </dgm:presLayoutVars>
      </dgm:prSet>
      <dgm:spPr/>
      <dgm:t>
        <a:bodyPr/>
        <a:lstStyle/>
        <a:p>
          <a:endParaRPr lang="zh-CN" altLang="en-US"/>
        </a:p>
      </dgm:t>
    </dgm:pt>
  </dgm:ptLst>
  <dgm:cxnLst>
    <dgm:cxn modelId="{F92453ED-07D4-4741-87DA-9EA49ABC62AC}" srcId="{99D60423-1B2A-43D3-A595-5471742F39C8}" destId="{1857D194-06B4-4182-88F3-61F2E1685B5F}" srcOrd="2" destOrd="0" parTransId="{AA59CC30-E4E7-44AE-947D-A54930A33B57}" sibTransId="{89B6D0E6-F3DD-41A6-B555-32BB19670ED6}"/>
    <dgm:cxn modelId="{8D0644ED-33EB-4013-BA3C-864D2410B4B6}" srcId="{99D60423-1B2A-43D3-A595-5471742F39C8}" destId="{402FBDA4-69E3-4AFC-99B0-2F464F0C71E3}" srcOrd="3" destOrd="0" parTransId="{17866CBF-275C-4B22-8BF3-43A00DA2E000}" sibTransId="{48F677A7-A651-468C-AB93-110B4DCB24AF}"/>
    <dgm:cxn modelId="{9646C786-EFA4-4719-B0E5-FC2853CB1DEB}" type="presOf" srcId="{48F677A7-A651-468C-AB93-110B4DCB24AF}" destId="{5A66235C-6C91-4F6F-B2C7-2EB2B7A51860}" srcOrd="1" destOrd="0" presId="urn:microsoft.com/office/officeart/2005/8/layout/process1"/>
    <dgm:cxn modelId="{6C669C2E-C7F2-457C-8870-3F360EECA3AE}" type="presOf" srcId="{402FBDA4-69E3-4AFC-99B0-2F464F0C71E3}" destId="{3E2622D7-8A1A-4F6E-B1ED-A7521EEA049C}" srcOrd="0" destOrd="0" presId="urn:microsoft.com/office/officeart/2005/8/layout/process1"/>
    <dgm:cxn modelId="{92418B9C-1C9E-4E00-839F-AD0C272E49E7}" type="presOf" srcId="{89B6D0E6-F3DD-41A6-B555-32BB19670ED6}" destId="{994A8C55-188B-406C-9CA5-025159B6E21E}" srcOrd="0" destOrd="0" presId="urn:microsoft.com/office/officeart/2005/8/layout/process1"/>
    <dgm:cxn modelId="{BEE441D3-85AA-4BBA-AADE-15AAB8A36452}" type="presOf" srcId="{3BF1B48A-3C44-4FD1-AF32-3A5F642B7C5E}" destId="{5F60514A-AA22-444F-B425-77B0FE97314A}" srcOrd="0" destOrd="0" presId="urn:microsoft.com/office/officeart/2005/8/layout/process1"/>
    <dgm:cxn modelId="{38AD5F0D-273D-448D-98A3-68233AAC6C43}" type="presOf" srcId="{1857D194-06B4-4182-88F3-61F2E1685B5F}" destId="{1B440B3C-0C1A-4353-B7D5-B11A4FA52A87}" srcOrd="0" destOrd="0" presId="urn:microsoft.com/office/officeart/2005/8/layout/process1"/>
    <dgm:cxn modelId="{F46A7D54-0159-48E1-AC4B-151FB9A90EE1}" type="presOf" srcId="{A8B2E1E2-0241-4624-A16A-EFEB272BC892}" destId="{A47C8BB2-2559-4473-B81B-12BD02D5E0DF}" srcOrd="0" destOrd="0" presId="urn:microsoft.com/office/officeart/2005/8/layout/process1"/>
    <dgm:cxn modelId="{4D6E0451-DD9A-4C6A-8F25-B487ACB64F55}" srcId="{99D60423-1B2A-43D3-A595-5471742F39C8}" destId="{B794E93A-8148-4C47-8EE6-C81F2EB8061E}" srcOrd="0" destOrd="0" parTransId="{9C053A73-8F03-449F-B79A-C5E3207E9AE3}" sibTransId="{E6F08904-E4DC-4220-9116-3DC0416DD7C1}"/>
    <dgm:cxn modelId="{BAE68DE1-65F1-49CF-ACD7-007DA834C2F6}" srcId="{99D60423-1B2A-43D3-A595-5471742F39C8}" destId="{0F921E1F-6347-4232-B220-178026C5946E}" srcOrd="4" destOrd="0" parTransId="{7188F587-6037-4C99-8C70-C42E76F27213}" sibTransId="{A8B2E1E2-0241-4624-A16A-EFEB272BC892}"/>
    <dgm:cxn modelId="{3E6A803E-3A51-4CCE-8048-9B03B1CBA849}" type="presOf" srcId="{E67583BF-5D4B-4756-9FCD-BFB471E0B4A8}" destId="{253F337D-8871-4114-9F3C-9870477D52EC}" srcOrd="0" destOrd="0" presId="urn:microsoft.com/office/officeart/2005/8/layout/process1"/>
    <dgm:cxn modelId="{99512FC5-E643-4DDD-85B4-ECF233A2136B}" type="presOf" srcId="{E6F08904-E4DC-4220-9116-3DC0416DD7C1}" destId="{8B44728F-0A8C-4C41-B7C8-B2A9729A526B}" srcOrd="0" destOrd="0" presId="urn:microsoft.com/office/officeart/2005/8/layout/process1"/>
    <dgm:cxn modelId="{165365A0-B6C1-4630-879C-5B1EF684AC1B}" srcId="{99D60423-1B2A-43D3-A595-5471742F39C8}" destId="{3BF1B48A-3C44-4FD1-AF32-3A5F642B7C5E}" srcOrd="1" destOrd="0" parTransId="{0BF2C04A-A7EA-4E53-B18F-8B654C9F4E38}" sibTransId="{E67583BF-5D4B-4756-9FCD-BFB471E0B4A8}"/>
    <dgm:cxn modelId="{0F014ED9-A2C9-453F-B777-EE291070BA2C}" type="presOf" srcId="{D1EF4992-4DC2-453D-B3D8-292845C6F02D}" destId="{CAA18FD7-37D2-47FE-9323-D0A5ACDF7D99}" srcOrd="0" destOrd="0" presId="urn:microsoft.com/office/officeart/2005/8/layout/process1"/>
    <dgm:cxn modelId="{D2C8E7BA-66E7-4A8D-ADBD-3B71512939CC}" type="presOf" srcId="{0F921E1F-6347-4232-B220-178026C5946E}" destId="{95AF6E3B-9835-405F-944B-C3FF0CD5FDFA}" srcOrd="0" destOrd="0" presId="urn:microsoft.com/office/officeart/2005/8/layout/process1"/>
    <dgm:cxn modelId="{0CA345BF-BDA4-4187-A6DD-A922556FF91D}" srcId="{99D60423-1B2A-43D3-A595-5471742F39C8}" destId="{D1EF4992-4DC2-453D-B3D8-292845C6F02D}" srcOrd="5" destOrd="0" parTransId="{6F28CFEF-C566-482C-950E-BE8DECF6077E}" sibTransId="{A3D4FE1E-6FD6-4D53-A35B-DA35D4EE974C}"/>
    <dgm:cxn modelId="{29B28864-0795-48C8-B44E-7CEC7948F9FA}" type="presOf" srcId="{A8B2E1E2-0241-4624-A16A-EFEB272BC892}" destId="{966FEC08-ECBA-4043-AEF1-26FD5647502D}" srcOrd="1" destOrd="0" presId="urn:microsoft.com/office/officeart/2005/8/layout/process1"/>
    <dgm:cxn modelId="{5E0217BD-F4FF-4FA8-84C6-3E233C7C3BB2}" type="presOf" srcId="{E67583BF-5D4B-4756-9FCD-BFB471E0B4A8}" destId="{75355F46-894B-459C-98FC-3523898A137E}" srcOrd="1" destOrd="0" presId="urn:microsoft.com/office/officeart/2005/8/layout/process1"/>
    <dgm:cxn modelId="{DE40AF61-32EA-4768-B5A6-7D63326E623A}" type="presOf" srcId="{B794E93A-8148-4C47-8EE6-C81F2EB8061E}" destId="{B71784FA-B0E2-4BC5-84AA-AF062F2EDA1A}" srcOrd="0" destOrd="0" presId="urn:microsoft.com/office/officeart/2005/8/layout/process1"/>
    <dgm:cxn modelId="{7C96661F-42BD-46B6-86D6-DB7C996FA79C}" type="presOf" srcId="{E6F08904-E4DC-4220-9116-3DC0416DD7C1}" destId="{4B2403BB-18CB-4A74-9614-19C8CA741BE0}" srcOrd="1" destOrd="0" presId="urn:microsoft.com/office/officeart/2005/8/layout/process1"/>
    <dgm:cxn modelId="{CFB7B2DC-BADE-462C-B0E4-440D54F192D9}" type="presOf" srcId="{89B6D0E6-F3DD-41A6-B555-32BB19670ED6}" destId="{F9219152-C20A-48D5-AB16-E841293988C0}" srcOrd="1" destOrd="0" presId="urn:microsoft.com/office/officeart/2005/8/layout/process1"/>
    <dgm:cxn modelId="{8B801F26-1BFC-479B-BD3B-411D1F2EA14E}" type="presOf" srcId="{99D60423-1B2A-43D3-A595-5471742F39C8}" destId="{BA9C6C2F-0689-4A02-817B-EFE8B7138844}" srcOrd="0" destOrd="0" presId="urn:microsoft.com/office/officeart/2005/8/layout/process1"/>
    <dgm:cxn modelId="{518485CC-EFC6-47CC-A65B-4D1AFCB059F0}" type="presOf" srcId="{48F677A7-A651-468C-AB93-110B4DCB24AF}" destId="{5EFD13E5-A482-4CFA-8CE1-9404B3CBF270}" srcOrd="0" destOrd="0" presId="urn:microsoft.com/office/officeart/2005/8/layout/process1"/>
    <dgm:cxn modelId="{82C2FEFE-7711-4E4D-AEFF-3B1C1C32C67E}" type="presParOf" srcId="{BA9C6C2F-0689-4A02-817B-EFE8B7138844}" destId="{B71784FA-B0E2-4BC5-84AA-AF062F2EDA1A}" srcOrd="0" destOrd="0" presId="urn:microsoft.com/office/officeart/2005/8/layout/process1"/>
    <dgm:cxn modelId="{C1EC84AB-0DAE-4238-9E86-C61B0F93FB44}" type="presParOf" srcId="{BA9C6C2F-0689-4A02-817B-EFE8B7138844}" destId="{8B44728F-0A8C-4C41-B7C8-B2A9729A526B}" srcOrd="1" destOrd="0" presId="urn:microsoft.com/office/officeart/2005/8/layout/process1"/>
    <dgm:cxn modelId="{3D5B557C-4C58-4E78-A588-B056EC970CCA}" type="presParOf" srcId="{8B44728F-0A8C-4C41-B7C8-B2A9729A526B}" destId="{4B2403BB-18CB-4A74-9614-19C8CA741BE0}" srcOrd="0" destOrd="0" presId="urn:microsoft.com/office/officeart/2005/8/layout/process1"/>
    <dgm:cxn modelId="{24CBCF76-ECD5-48A4-938B-79551DA8CB68}" type="presParOf" srcId="{BA9C6C2F-0689-4A02-817B-EFE8B7138844}" destId="{5F60514A-AA22-444F-B425-77B0FE97314A}" srcOrd="2" destOrd="0" presId="urn:microsoft.com/office/officeart/2005/8/layout/process1"/>
    <dgm:cxn modelId="{C16C70DF-48BA-4A97-BD68-CE3603F1DBCC}" type="presParOf" srcId="{BA9C6C2F-0689-4A02-817B-EFE8B7138844}" destId="{253F337D-8871-4114-9F3C-9870477D52EC}" srcOrd="3" destOrd="0" presId="urn:microsoft.com/office/officeart/2005/8/layout/process1"/>
    <dgm:cxn modelId="{7E525F16-34A6-4C05-B475-B7150F874225}" type="presParOf" srcId="{253F337D-8871-4114-9F3C-9870477D52EC}" destId="{75355F46-894B-459C-98FC-3523898A137E}" srcOrd="0" destOrd="0" presId="urn:microsoft.com/office/officeart/2005/8/layout/process1"/>
    <dgm:cxn modelId="{FCE4A335-4E5C-4C22-9138-893FAC8F1B93}" type="presParOf" srcId="{BA9C6C2F-0689-4A02-817B-EFE8B7138844}" destId="{1B440B3C-0C1A-4353-B7D5-B11A4FA52A87}" srcOrd="4" destOrd="0" presId="urn:microsoft.com/office/officeart/2005/8/layout/process1"/>
    <dgm:cxn modelId="{7804B8D8-B9CC-4CD8-A5AA-B2CE63DF3E6B}" type="presParOf" srcId="{BA9C6C2F-0689-4A02-817B-EFE8B7138844}" destId="{994A8C55-188B-406C-9CA5-025159B6E21E}" srcOrd="5" destOrd="0" presId="urn:microsoft.com/office/officeart/2005/8/layout/process1"/>
    <dgm:cxn modelId="{E96B2DF7-E4F8-49F0-82F5-6EFCBB7B29BE}" type="presParOf" srcId="{994A8C55-188B-406C-9CA5-025159B6E21E}" destId="{F9219152-C20A-48D5-AB16-E841293988C0}" srcOrd="0" destOrd="0" presId="urn:microsoft.com/office/officeart/2005/8/layout/process1"/>
    <dgm:cxn modelId="{56F365E1-8856-4AD8-8B03-582E432BF0B3}" type="presParOf" srcId="{BA9C6C2F-0689-4A02-817B-EFE8B7138844}" destId="{3E2622D7-8A1A-4F6E-B1ED-A7521EEA049C}" srcOrd="6" destOrd="0" presId="urn:microsoft.com/office/officeart/2005/8/layout/process1"/>
    <dgm:cxn modelId="{CA8D855C-1528-4057-B9B0-7F6BC6F11D19}" type="presParOf" srcId="{BA9C6C2F-0689-4A02-817B-EFE8B7138844}" destId="{5EFD13E5-A482-4CFA-8CE1-9404B3CBF270}" srcOrd="7" destOrd="0" presId="urn:microsoft.com/office/officeart/2005/8/layout/process1"/>
    <dgm:cxn modelId="{46806BFA-BFE4-472E-B778-0B6DE0A777B8}" type="presParOf" srcId="{5EFD13E5-A482-4CFA-8CE1-9404B3CBF270}" destId="{5A66235C-6C91-4F6F-B2C7-2EB2B7A51860}" srcOrd="0" destOrd="0" presId="urn:microsoft.com/office/officeart/2005/8/layout/process1"/>
    <dgm:cxn modelId="{6F5183D2-AE27-40EA-A0C0-AC8E96865FC5}" type="presParOf" srcId="{BA9C6C2F-0689-4A02-817B-EFE8B7138844}" destId="{95AF6E3B-9835-405F-944B-C3FF0CD5FDFA}" srcOrd="8" destOrd="0" presId="urn:microsoft.com/office/officeart/2005/8/layout/process1"/>
    <dgm:cxn modelId="{23C9488A-FB41-4FCB-A414-91F4D9B39FEA}" type="presParOf" srcId="{BA9C6C2F-0689-4A02-817B-EFE8B7138844}" destId="{A47C8BB2-2559-4473-B81B-12BD02D5E0DF}" srcOrd="9" destOrd="0" presId="urn:microsoft.com/office/officeart/2005/8/layout/process1"/>
    <dgm:cxn modelId="{194A3DD4-FC91-4D43-84A4-AA148C386520}" type="presParOf" srcId="{A47C8BB2-2559-4473-B81B-12BD02D5E0DF}" destId="{966FEC08-ECBA-4043-AEF1-26FD5647502D}" srcOrd="0" destOrd="0" presId="urn:microsoft.com/office/officeart/2005/8/layout/process1"/>
    <dgm:cxn modelId="{6179BE30-5640-46C3-B3EE-897954FB79D5}" type="presParOf" srcId="{BA9C6C2F-0689-4A02-817B-EFE8B7138844}" destId="{CAA18FD7-37D2-47FE-9323-D0A5ACDF7D99}"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16E017-A6AF-416B-8ADB-6AD87844537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9E0E5E3C-DEAE-4AE3-B7B2-FAF4C45809E3}">
      <dgm:prSet phldrT="[文本]"/>
      <dgm:spPr/>
      <dgm:t>
        <a:bodyPr/>
        <a:lstStyle/>
        <a:p>
          <a:r>
            <a:rPr lang="en-US" altLang="zh-CN" dirty="0" smtClean="0"/>
            <a:t>1</a:t>
          </a:r>
          <a:endParaRPr lang="zh-CN" altLang="en-US" dirty="0"/>
        </a:p>
      </dgm:t>
    </dgm:pt>
    <dgm:pt modelId="{626AA076-A749-4E07-B69B-668115B3BB78}" type="parTrans" cxnId="{9462F6DA-03DA-4B83-B9D8-25E7A7B4FD20}">
      <dgm:prSet/>
      <dgm:spPr/>
      <dgm:t>
        <a:bodyPr/>
        <a:lstStyle/>
        <a:p>
          <a:endParaRPr lang="zh-CN" altLang="en-US"/>
        </a:p>
      </dgm:t>
    </dgm:pt>
    <dgm:pt modelId="{15454A91-69FB-4055-8A59-FD287BDA0FD0}" type="sibTrans" cxnId="{9462F6DA-03DA-4B83-B9D8-25E7A7B4FD20}">
      <dgm:prSet/>
      <dgm:spPr/>
      <dgm:t>
        <a:bodyPr/>
        <a:lstStyle/>
        <a:p>
          <a:endParaRPr lang="zh-CN" altLang="en-US"/>
        </a:p>
      </dgm:t>
    </dgm:pt>
    <dgm:pt modelId="{17C37290-7D8E-4144-8F8A-893EA62B9896}">
      <dgm:prSet phldrT="[文本]"/>
      <dgm:spPr/>
      <dgm:t>
        <a:bodyPr/>
        <a:lstStyle/>
        <a:p>
          <a:r>
            <a:rPr lang="zh-CN" altLang="en-US" dirty="0" smtClean="0"/>
            <a:t>索引应该创建在条件</a:t>
          </a:r>
          <a:r>
            <a:rPr lang="en-US" altLang="zh-CN" dirty="0" smtClean="0"/>
            <a:t>(where)</a:t>
          </a:r>
          <a:r>
            <a:rPr lang="zh-CN" altLang="en-US" dirty="0" smtClean="0"/>
            <a:t>、排序</a:t>
          </a:r>
          <a:r>
            <a:rPr lang="en-US" altLang="zh-CN" dirty="0" smtClean="0"/>
            <a:t>(order by)</a:t>
          </a:r>
          <a:r>
            <a:rPr lang="zh-CN" altLang="en-US" dirty="0" smtClean="0"/>
            <a:t>、分组</a:t>
          </a:r>
          <a:r>
            <a:rPr lang="en-US" altLang="zh-CN" dirty="0" smtClean="0"/>
            <a:t>(group by)</a:t>
          </a:r>
          <a:r>
            <a:rPr lang="zh-CN" altLang="en-US" dirty="0" smtClean="0"/>
            <a:t>等操作所涉及的列上</a:t>
          </a:r>
          <a:endParaRPr lang="zh-CN" altLang="en-US" dirty="0"/>
        </a:p>
      </dgm:t>
    </dgm:pt>
    <dgm:pt modelId="{55A0EFF0-EFC2-4942-A86F-9C1634B0FF7E}" type="parTrans" cxnId="{9E8328A1-1969-4AAB-9E46-DED00FA4C651}">
      <dgm:prSet/>
      <dgm:spPr/>
      <dgm:t>
        <a:bodyPr/>
        <a:lstStyle/>
        <a:p>
          <a:endParaRPr lang="zh-CN" altLang="en-US"/>
        </a:p>
      </dgm:t>
    </dgm:pt>
    <dgm:pt modelId="{184D6485-BF19-4475-8B03-02D7F9AC8B16}" type="sibTrans" cxnId="{9E8328A1-1969-4AAB-9E46-DED00FA4C651}">
      <dgm:prSet/>
      <dgm:spPr/>
      <dgm:t>
        <a:bodyPr/>
        <a:lstStyle/>
        <a:p>
          <a:endParaRPr lang="zh-CN" altLang="en-US"/>
        </a:p>
      </dgm:t>
    </dgm:pt>
    <dgm:pt modelId="{27056C80-DB43-4634-9478-828540F27865}">
      <dgm:prSet phldrT="[文本]"/>
      <dgm:spPr/>
      <dgm:t>
        <a:bodyPr/>
        <a:lstStyle/>
        <a:p>
          <a:r>
            <a:rPr lang="en-US" altLang="zh-CN" dirty="0" smtClean="0"/>
            <a:t>2</a:t>
          </a:r>
          <a:endParaRPr lang="zh-CN" altLang="en-US" dirty="0"/>
        </a:p>
      </dgm:t>
    </dgm:pt>
    <dgm:pt modelId="{8534DFEF-853C-4D47-9350-96A2CC30F701}" type="parTrans" cxnId="{831A14C7-FA01-4021-B4A0-1B3979117FCB}">
      <dgm:prSet/>
      <dgm:spPr/>
      <dgm:t>
        <a:bodyPr/>
        <a:lstStyle/>
        <a:p>
          <a:endParaRPr lang="zh-CN" altLang="en-US"/>
        </a:p>
      </dgm:t>
    </dgm:pt>
    <dgm:pt modelId="{4BD4728B-AC32-4DB0-A99B-D8591CB61C76}" type="sibTrans" cxnId="{831A14C7-FA01-4021-B4A0-1B3979117FCB}">
      <dgm:prSet/>
      <dgm:spPr/>
      <dgm:t>
        <a:bodyPr/>
        <a:lstStyle/>
        <a:p>
          <a:endParaRPr lang="zh-CN" altLang="en-US"/>
        </a:p>
      </dgm:t>
    </dgm:pt>
    <dgm:pt modelId="{2DB8DE1E-2F50-4A35-94BB-48B6FE729B9B}">
      <dgm:prSet phldrT="[文本]"/>
      <dgm:spPr/>
      <dgm:t>
        <a:bodyPr/>
        <a:lstStyle/>
        <a:p>
          <a:r>
            <a:rPr lang="zh-CN" altLang="en-US" dirty="0" smtClean="0"/>
            <a:t>索引应该有较强的选择性</a:t>
          </a:r>
          <a:endParaRPr lang="zh-CN" altLang="en-US" dirty="0"/>
        </a:p>
      </dgm:t>
    </dgm:pt>
    <dgm:pt modelId="{2AAD0253-750D-4947-AF3B-7DECF4A03635}" type="parTrans" cxnId="{6727E443-0F36-4893-9569-5DDEA0A84EDE}">
      <dgm:prSet/>
      <dgm:spPr/>
      <dgm:t>
        <a:bodyPr/>
        <a:lstStyle/>
        <a:p>
          <a:endParaRPr lang="zh-CN" altLang="en-US"/>
        </a:p>
      </dgm:t>
    </dgm:pt>
    <dgm:pt modelId="{4F143728-E36B-4515-9095-615F32EB05FA}" type="sibTrans" cxnId="{6727E443-0F36-4893-9569-5DDEA0A84EDE}">
      <dgm:prSet/>
      <dgm:spPr/>
      <dgm:t>
        <a:bodyPr/>
        <a:lstStyle/>
        <a:p>
          <a:endParaRPr lang="zh-CN" altLang="en-US"/>
        </a:p>
      </dgm:t>
    </dgm:pt>
    <dgm:pt modelId="{BBE3E55E-6C0B-4906-8F2B-BC13F93BFF93}">
      <dgm:prSet phldrT="[文本]"/>
      <dgm:spPr/>
      <dgm:t>
        <a:bodyPr/>
        <a:lstStyle/>
        <a:p>
          <a:r>
            <a:rPr lang="en-US" altLang="zh-CN" dirty="0" smtClean="0"/>
            <a:t>3</a:t>
          </a:r>
          <a:endParaRPr lang="zh-CN" altLang="en-US" dirty="0"/>
        </a:p>
      </dgm:t>
    </dgm:pt>
    <dgm:pt modelId="{5B927427-FBD1-4172-8535-FE9457FE5C51}" type="parTrans" cxnId="{7BA68398-E220-44A6-B9BC-FCEC982D951C}">
      <dgm:prSet/>
      <dgm:spPr/>
      <dgm:t>
        <a:bodyPr/>
        <a:lstStyle/>
        <a:p>
          <a:endParaRPr lang="zh-CN" altLang="en-US"/>
        </a:p>
      </dgm:t>
    </dgm:pt>
    <dgm:pt modelId="{857B5E8F-9A59-4F83-809A-C66BC2567509}" type="sibTrans" cxnId="{7BA68398-E220-44A6-B9BC-FCEC982D951C}">
      <dgm:prSet/>
      <dgm:spPr/>
      <dgm:t>
        <a:bodyPr/>
        <a:lstStyle/>
        <a:p>
          <a:endParaRPr lang="zh-CN" altLang="en-US"/>
        </a:p>
      </dgm:t>
    </dgm:pt>
    <dgm:pt modelId="{8467D767-AB52-4F88-BC42-7755AB4B6426}">
      <dgm:prSet phldrT="[文本]"/>
      <dgm:spPr/>
      <dgm:t>
        <a:bodyPr/>
        <a:lstStyle/>
        <a:p>
          <a:r>
            <a:rPr lang="en-US" altLang="zh-CN" dirty="0" smtClean="0"/>
            <a:t>4</a:t>
          </a:r>
          <a:endParaRPr lang="zh-CN" altLang="en-US" dirty="0"/>
        </a:p>
      </dgm:t>
    </dgm:pt>
    <dgm:pt modelId="{01BBA1D1-657C-46EA-9C27-69253A07994F}" type="parTrans" cxnId="{3AECB308-8F00-4BBB-A5A1-00B43BF4AF2E}">
      <dgm:prSet/>
      <dgm:spPr/>
      <dgm:t>
        <a:bodyPr/>
        <a:lstStyle/>
        <a:p>
          <a:endParaRPr lang="zh-CN" altLang="en-US"/>
        </a:p>
      </dgm:t>
    </dgm:pt>
    <dgm:pt modelId="{4A76DBA4-55A1-401C-A897-188FC2E74027}" type="sibTrans" cxnId="{3AECB308-8F00-4BBB-A5A1-00B43BF4AF2E}">
      <dgm:prSet/>
      <dgm:spPr/>
      <dgm:t>
        <a:bodyPr/>
        <a:lstStyle/>
        <a:p>
          <a:endParaRPr lang="zh-CN" altLang="en-US"/>
        </a:p>
      </dgm:t>
    </dgm:pt>
    <dgm:pt modelId="{E30A3C22-23DB-4E5C-A8F0-B0E3198C513C}">
      <dgm:prSet phldrT="[文本]"/>
      <dgm:spPr/>
      <dgm:t>
        <a:bodyPr/>
        <a:lstStyle/>
        <a:p>
          <a:r>
            <a:rPr lang="zh-CN" altLang="en-US" dirty="0" smtClean="0"/>
            <a:t>一次查询中只能使用一个索引，可使用相应的分析工具分析索引效果</a:t>
          </a:r>
          <a:endParaRPr lang="zh-CN" altLang="en-US" dirty="0"/>
        </a:p>
      </dgm:t>
    </dgm:pt>
    <dgm:pt modelId="{636D4A1B-B891-4EAE-82C7-F7EC7B5DB641}" type="parTrans" cxnId="{1F42603B-9E83-44D1-A480-DF1BC451F6D6}">
      <dgm:prSet/>
      <dgm:spPr/>
      <dgm:t>
        <a:bodyPr/>
        <a:lstStyle/>
        <a:p>
          <a:endParaRPr lang="zh-CN" altLang="en-US"/>
        </a:p>
      </dgm:t>
    </dgm:pt>
    <dgm:pt modelId="{42F5E6E8-23E0-42B8-B5EE-06664B699E98}" type="sibTrans" cxnId="{1F42603B-9E83-44D1-A480-DF1BC451F6D6}">
      <dgm:prSet/>
      <dgm:spPr/>
      <dgm:t>
        <a:bodyPr/>
        <a:lstStyle/>
        <a:p>
          <a:endParaRPr lang="zh-CN" altLang="en-US"/>
        </a:p>
      </dgm:t>
    </dgm:pt>
    <dgm:pt modelId="{7BA6D62D-2170-4CF1-B946-03A2482C9975}">
      <dgm:prSet phldrT="[文本]"/>
      <dgm:spPr/>
      <dgm:t>
        <a:bodyPr/>
        <a:lstStyle/>
        <a:p>
          <a:r>
            <a:rPr lang="zh-CN" altLang="en-US" dirty="0" smtClean="0"/>
            <a:t>如果多个条件经常需要组合起来查询，应合理使用联合索引</a:t>
          </a:r>
          <a:endParaRPr lang="zh-CN" altLang="en-US" dirty="0"/>
        </a:p>
      </dgm:t>
    </dgm:pt>
    <dgm:pt modelId="{A697EBE7-5CF6-4983-A0E5-6E0930FBACCC}" type="parTrans" cxnId="{818B24E6-F3CF-4FF4-ADB5-65FBC624D816}">
      <dgm:prSet/>
      <dgm:spPr/>
      <dgm:t>
        <a:bodyPr/>
        <a:lstStyle/>
        <a:p>
          <a:endParaRPr lang="zh-CN" altLang="en-US"/>
        </a:p>
      </dgm:t>
    </dgm:pt>
    <dgm:pt modelId="{5B038C26-8547-4BFC-8DC1-140CEFC0E18C}" type="sibTrans" cxnId="{818B24E6-F3CF-4FF4-ADB5-65FBC624D816}">
      <dgm:prSet/>
      <dgm:spPr/>
      <dgm:t>
        <a:bodyPr/>
        <a:lstStyle/>
        <a:p>
          <a:endParaRPr lang="zh-CN" altLang="en-US"/>
        </a:p>
      </dgm:t>
    </dgm:pt>
    <dgm:pt modelId="{37F3E0E5-ED1A-4A91-9344-60D4F5E6AC2D}">
      <dgm:prSet phldrT="[文本]"/>
      <dgm:spPr/>
      <dgm:t>
        <a:bodyPr/>
        <a:lstStyle/>
        <a:p>
          <a:r>
            <a:rPr lang="en-US" altLang="zh-CN" dirty="0" smtClean="0"/>
            <a:t>5</a:t>
          </a:r>
          <a:endParaRPr lang="zh-CN" altLang="en-US" dirty="0"/>
        </a:p>
      </dgm:t>
    </dgm:pt>
    <dgm:pt modelId="{A679D28F-2551-49D2-A5CE-881FBFC4763A}" type="parTrans" cxnId="{75167974-AE01-4363-9D35-504434A78383}">
      <dgm:prSet/>
      <dgm:spPr/>
      <dgm:t>
        <a:bodyPr/>
        <a:lstStyle/>
        <a:p>
          <a:endParaRPr lang="zh-CN" altLang="en-US"/>
        </a:p>
      </dgm:t>
    </dgm:pt>
    <dgm:pt modelId="{4D97E5C2-A846-40F3-842E-724F36EF1855}" type="sibTrans" cxnId="{75167974-AE01-4363-9D35-504434A78383}">
      <dgm:prSet/>
      <dgm:spPr/>
      <dgm:t>
        <a:bodyPr/>
        <a:lstStyle/>
        <a:p>
          <a:endParaRPr lang="zh-CN" altLang="en-US"/>
        </a:p>
      </dgm:t>
    </dgm:pt>
    <dgm:pt modelId="{1AAD6739-449B-4B3B-9151-755B35104D24}">
      <dgm:prSet phldrT="[文本]"/>
      <dgm:spPr/>
      <dgm:t>
        <a:bodyPr/>
        <a:lstStyle/>
        <a:p>
          <a:r>
            <a:rPr lang="zh-CN" altLang="en-US" dirty="0" smtClean="0"/>
            <a:t>索引不是越多越好</a:t>
          </a:r>
          <a:endParaRPr lang="zh-CN" altLang="en-US" dirty="0"/>
        </a:p>
      </dgm:t>
    </dgm:pt>
    <dgm:pt modelId="{D16B0AF1-A27B-488C-A8A0-E48DC3FDB9D0}" type="parTrans" cxnId="{23CF3EDF-A202-44E6-9BAD-572330E9BF43}">
      <dgm:prSet/>
      <dgm:spPr/>
      <dgm:t>
        <a:bodyPr/>
        <a:lstStyle/>
        <a:p>
          <a:endParaRPr lang="zh-CN" altLang="en-US"/>
        </a:p>
      </dgm:t>
    </dgm:pt>
    <dgm:pt modelId="{E2610929-1171-4430-A1E4-E07C2BF83F4E}" type="sibTrans" cxnId="{23CF3EDF-A202-44E6-9BAD-572330E9BF43}">
      <dgm:prSet/>
      <dgm:spPr/>
      <dgm:t>
        <a:bodyPr/>
        <a:lstStyle/>
        <a:p>
          <a:endParaRPr lang="zh-CN" altLang="en-US"/>
        </a:p>
      </dgm:t>
    </dgm:pt>
    <dgm:pt modelId="{AB817621-6E42-44D3-AA5C-77926DE6D75A}" type="pres">
      <dgm:prSet presAssocID="{7416E017-A6AF-416B-8ADB-6AD878445377}" presName="linearFlow" presStyleCnt="0">
        <dgm:presLayoutVars>
          <dgm:dir/>
          <dgm:animLvl val="lvl"/>
          <dgm:resizeHandles val="exact"/>
        </dgm:presLayoutVars>
      </dgm:prSet>
      <dgm:spPr/>
      <dgm:t>
        <a:bodyPr/>
        <a:lstStyle/>
        <a:p>
          <a:endParaRPr lang="zh-CN" altLang="en-US"/>
        </a:p>
      </dgm:t>
    </dgm:pt>
    <dgm:pt modelId="{97305FC9-29EE-497B-AE15-37F27F7579CF}" type="pres">
      <dgm:prSet presAssocID="{9E0E5E3C-DEAE-4AE3-B7B2-FAF4C45809E3}" presName="composite" presStyleCnt="0"/>
      <dgm:spPr/>
    </dgm:pt>
    <dgm:pt modelId="{49C89E2B-4615-41A3-8C17-50813FA3FBE7}" type="pres">
      <dgm:prSet presAssocID="{9E0E5E3C-DEAE-4AE3-B7B2-FAF4C45809E3}" presName="parentText" presStyleLbl="alignNode1" presStyleIdx="0" presStyleCnt="5">
        <dgm:presLayoutVars>
          <dgm:chMax val="1"/>
          <dgm:bulletEnabled val="1"/>
        </dgm:presLayoutVars>
      </dgm:prSet>
      <dgm:spPr/>
      <dgm:t>
        <a:bodyPr/>
        <a:lstStyle/>
        <a:p>
          <a:endParaRPr lang="zh-CN" altLang="en-US"/>
        </a:p>
      </dgm:t>
    </dgm:pt>
    <dgm:pt modelId="{148C03BB-8A40-4771-ACBC-84F442B6FFC6}" type="pres">
      <dgm:prSet presAssocID="{9E0E5E3C-DEAE-4AE3-B7B2-FAF4C45809E3}" presName="descendantText" presStyleLbl="alignAcc1" presStyleIdx="0" presStyleCnt="5">
        <dgm:presLayoutVars>
          <dgm:bulletEnabled val="1"/>
        </dgm:presLayoutVars>
      </dgm:prSet>
      <dgm:spPr/>
      <dgm:t>
        <a:bodyPr/>
        <a:lstStyle/>
        <a:p>
          <a:endParaRPr lang="zh-CN" altLang="en-US"/>
        </a:p>
      </dgm:t>
    </dgm:pt>
    <dgm:pt modelId="{756C753E-7E5A-4411-97B4-D03E51DD760C}" type="pres">
      <dgm:prSet presAssocID="{15454A91-69FB-4055-8A59-FD287BDA0FD0}" presName="sp" presStyleCnt="0"/>
      <dgm:spPr/>
    </dgm:pt>
    <dgm:pt modelId="{656FCDE9-35FB-4CF1-A383-2A9434FD3966}" type="pres">
      <dgm:prSet presAssocID="{27056C80-DB43-4634-9478-828540F27865}" presName="composite" presStyleCnt="0"/>
      <dgm:spPr/>
    </dgm:pt>
    <dgm:pt modelId="{5CF6815E-4381-4E35-A971-0C66F2DB8881}" type="pres">
      <dgm:prSet presAssocID="{27056C80-DB43-4634-9478-828540F27865}" presName="parentText" presStyleLbl="alignNode1" presStyleIdx="1" presStyleCnt="5">
        <dgm:presLayoutVars>
          <dgm:chMax val="1"/>
          <dgm:bulletEnabled val="1"/>
        </dgm:presLayoutVars>
      </dgm:prSet>
      <dgm:spPr/>
      <dgm:t>
        <a:bodyPr/>
        <a:lstStyle/>
        <a:p>
          <a:endParaRPr lang="zh-CN" altLang="en-US"/>
        </a:p>
      </dgm:t>
    </dgm:pt>
    <dgm:pt modelId="{9A1A8F44-9760-4FD8-8EFB-4B3E96C12A23}" type="pres">
      <dgm:prSet presAssocID="{27056C80-DB43-4634-9478-828540F27865}" presName="descendantText" presStyleLbl="alignAcc1" presStyleIdx="1" presStyleCnt="5">
        <dgm:presLayoutVars>
          <dgm:bulletEnabled val="1"/>
        </dgm:presLayoutVars>
      </dgm:prSet>
      <dgm:spPr/>
      <dgm:t>
        <a:bodyPr/>
        <a:lstStyle/>
        <a:p>
          <a:endParaRPr lang="zh-CN" altLang="en-US"/>
        </a:p>
      </dgm:t>
    </dgm:pt>
    <dgm:pt modelId="{D7AA7E86-79F2-4840-9314-85A064BE2BBF}" type="pres">
      <dgm:prSet presAssocID="{4BD4728B-AC32-4DB0-A99B-D8591CB61C76}" presName="sp" presStyleCnt="0"/>
      <dgm:spPr/>
    </dgm:pt>
    <dgm:pt modelId="{CF2FC0F0-F928-47CB-9342-A4D8D094E6D6}" type="pres">
      <dgm:prSet presAssocID="{BBE3E55E-6C0B-4906-8F2B-BC13F93BFF93}" presName="composite" presStyleCnt="0"/>
      <dgm:spPr/>
    </dgm:pt>
    <dgm:pt modelId="{97B06DE1-9C50-4A58-959C-DDF47E30CA71}" type="pres">
      <dgm:prSet presAssocID="{BBE3E55E-6C0B-4906-8F2B-BC13F93BFF93}" presName="parentText" presStyleLbl="alignNode1" presStyleIdx="2" presStyleCnt="5">
        <dgm:presLayoutVars>
          <dgm:chMax val="1"/>
          <dgm:bulletEnabled val="1"/>
        </dgm:presLayoutVars>
      </dgm:prSet>
      <dgm:spPr/>
      <dgm:t>
        <a:bodyPr/>
        <a:lstStyle/>
        <a:p>
          <a:endParaRPr lang="zh-CN" altLang="en-US"/>
        </a:p>
      </dgm:t>
    </dgm:pt>
    <dgm:pt modelId="{5F9B401A-AF4D-4FB3-8CD3-DF6654C56541}" type="pres">
      <dgm:prSet presAssocID="{BBE3E55E-6C0B-4906-8F2B-BC13F93BFF93}" presName="descendantText" presStyleLbl="alignAcc1" presStyleIdx="2" presStyleCnt="5">
        <dgm:presLayoutVars>
          <dgm:bulletEnabled val="1"/>
        </dgm:presLayoutVars>
      </dgm:prSet>
      <dgm:spPr/>
      <dgm:t>
        <a:bodyPr/>
        <a:lstStyle/>
        <a:p>
          <a:endParaRPr lang="zh-CN" altLang="en-US"/>
        </a:p>
      </dgm:t>
    </dgm:pt>
    <dgm:pt modelId="{18607B14-41BF-4E57-8825-B73A40D47445}" type="pres">
      <dgm:prSet presAssocID="{857B5E8F-9A59-4F83-809A-C66BC2567509}" presName="sp" presStyleCnt="0"/>
      <dgm:spPr/>
    </dgm:pt>
    <dgm:pt modelId="{062451AE-D9D8-4251-9D21-165B8ACA5460}" type="pres">
      <dgm:prSet presAssocID="{8467D767-AB52-4F88-BC42-7755AB4B6426}" presName="composite" presStyleCnt="0"/>
      <dgm:spPr/>
    </dgm:pt>
    <dgm:pt modelId="{9A28F234-7C5D-4900-9000-A7D2E7CF7CC2}" type="pres">
      <dgm:prSet presAssocID="{8467D767-AB52-4F88-BC42-7755AB4B6426}" presName="parentText" presStyleLbl="alignNode1" presStyleIdx="3" presStyleCnt="5">
        <dgm:presLayoutVars>
          <dgm:chMax val="1"/>
          <dgm:bulletEnabled val="1"/>
        </dgm:presLayoutVars>
      </dgm:prSet>
      <dgm:spPr/>
      <dgm:t>
        <a:bodyPr/>
        <a:lstStyle/>
        <a:p>
          <a:endParaRPr lang="zh-CN" altLang="en-US"/>
        </a:p>
      </dgm:t>
    </dgm:pt>
    <dgm:pt modelId="{734A3F1E-EA39-43C2-8AA7-6E4B44C06413}" type="pres">
      <dgm:prSet presAssocID="{8467D767-AB52-4F88-BC42-7755AB4B6426}" presName="descendantText" presStyleLbl="alignAcc1" presStyleIdx="3" presStyleCnt="5">
        <dgm:presLayoutVars>
          <dgm:bulletEnabled val="1"/>
        </dgm:presLayoutVars>
      </dgm:prSet>
      <dgm:spPr/>
      <dgm:t>
        <a:bodyPr/>
        <a:lstStyle/>
        <a:p>
          <a:endParaRPr lang="zh-CN" altLang="en-US"/>
        </a:p>
      </dgm:t>
    </dgm:pt>
    <dgm:pt modelId="{4D94A40D-50C9-4C11-915F-47BC760619A9}" type="pres">
      <dgm:prSet presAssocID="{4A76DBA4-55A1-401C-A897-188FC2E74027}" presName="sp" presStyleCnt="0"/>
      <dgm:spPr/>
    </dgm:pt>
    <dgm:pt modelId="{0F62D03B-2D8F-484B-83B7-14B275D06AE7}" type="pres">
      <dgm:prSet presAssocID="{37F3E0E5-ED1A-4A91-9344-60D4F5E6AC2D}" presName="composite" presStyleCnt="0"/>
      <dgm:spPr/>
    </dgm:pt>
    <dgm:pt modelId="{62525CBD-B273-4731-BBB8-630FC35E5814}" type="pres">
      <dgm:prSet presAssocID="{37F3E0E5-ED1A-4A91-9344-60D4F5E6AC2D}" presName="parentText" presStyleLbl="alignNode1" presStyleIdx="4" presStyleCnt="5">
        <dgm:presLayoutVars>
          <dgm:chMax val="1"/>
          <dgm:bulletEnabled val="1"/>
        </dgm:presLayoutVars>
      </dgm:prSet>
      <dgm:spPr/>
      <dgm:t>
        <a:bodyPr/>
        <a:lstStyle/>
        <a:p>
          <a:endParaRPr lang="zh-CN" altLang="en-US"/>
        </a:p>
      </dgm:t>
    </dgm:pt>
    <dgm:pt modelId="{26D03517-66B7-4FF9-808A-845A2179BF47}" type="pres">
      <dgm:prSet presAssocID="{37F3E0E5-ED1A-4A91-9344-60D4F5E6AC2D}" presName="descendantText" presStyleLbl="alignAcc1" presStyleIdx="4" presStyleCnt="5">
        <dgm:presLayoutVars>
          <dgm:bulletEnabled val="1"/>
        </dgm:presLayoutVars>
      </dgm:prSet>
      <dgm:spPr/>
      <dgm:t>
        <a:bodyPr/>
        <a:lstStyle/>
        <a:p>
          <a:endParaRPr lang="zh-CN" altLang="en-US"/>
        </a:p>
      </dgm:t>
    </dgm:pt>
  </dgm:ptLst>
  <dgm:cxnLst>
    <dgm:cxn modelId="{3AECB308-8F00-4BBB-A5A1-00B43BF4AF2E}" srcId="{7416E017-A6AF-416B-8ADB-6AD878445377}" destId="{8467D767-AB52-4F88-BC42-7755AB4B6426}" srcOrd="3" destOrd="0" parTransId="{01BBA1D1-657C-46EA-9C27-69253A07994F}" sibTransId="{4A76DBA4-55A1-401C-A897-188FC2E74027}"/>
    <dgm:cxn modelId="{23CF3EDF-A202-44E6-9BAD-572330E9BF43}" srcId="{37F3E0E5-ED1A-4A91-9344-60D4F5E6AC2D}" destId="{1AAD6739-449B-4B3B-9151-755B35104D24}" srcOrd="0" destOrd="0" parTransId="{D16B0AF1-A27B-488C-A8A0-E48DC3FDB9D0}" sibTransId="{E2610929-1171-4430-A1E4-E07C2BF83F4E}"/>
    <dgm:cxn modelId="{9462F6DA-03DA-4B83-B9D8-25E7A7B4FD20}" srcId="{7416E017-A6AF-416B-8ADB-6AD878445377}" destId="{9E0E5E3C-DEAE-4AE3-B7B2-FAF4C45809E3}" srcOrd="0" destOrd="0" parTransId="{626AA076-A749-4E07-B69B-668115B3BB78}" sibTransId="{15454A91-69FB-4055-8A59-FD287BDA0FD0}"/>
    <dgm:cxn modelId="{3D99A124-9EE0-4FDF-BDFF-75FAE4B3F1E5}" type="presOf" srcId="{7BA6D62D-2170-4CF1-B946-03A2482C9975}" destId="{5F9B401A-AF4D-4FB3-8CD3-DF6654C56541}" srcOrd="0" destOrd="0" presId="urn:microsoft.com/office/officeart/2005/8/layout/chevron2"/>
    <dgm:cxn modelId="{D141968F-11A5-459D-9870-0C34C74E34BF}" type="presOf" srcId="{8467D767-AB52-4F88-BC42-7755AB4B6426}" destId="{9A28F234-7C5D-4900-9000-A7D2E7CF7CC2}" srcOrd="0" destOrd="0" presId="urn:microsoft.com/office/officeart/2005/8/layout/chevron2"/>
    <dgm:cxn modelId="{83090FE2-767C-4667-9D02-C682A68ECD27}" type="presOf" srcId="{BBE3E55E-6C0B-4906-8F2B-BC13F93BFF93}" destId="{97B06DE1-9C50-4A58-959C-DDF47E30CA71}" srcOrd="0" destOrd="0" presId="urn:microsoft.com/office/officeart/2005/8/layout/chevron2"/>
    <dgm:cxn modelId="{831A14C7-FA01-4021-B4A0-1B3979117FCB}" srcId="{7416E017-A6AF-416B-8ADB-6AD878445377}" destId="{27056C80-DB43-4634-9478-828540F27865}" srcOrd="1" destOrd="0" parTransId="{8534DFEF-853C-4D47-9350-96A2CC30F701}" sibTransId="{4BD4728B-AC32-4DB0-A99B-D8591CB61C76}"/>
    <dgm:cxn modelId="{7B551F8B-9FFD-440E-B0B8-7B33F0982F54}" type="presOf" srcId="{7416E017-A6AF-416B-8ADB-6AD878445377}" destId="{AB817621-6E42-44D3-AA5C-77926DE6D75A}" srcOrd="0" destOrd="0" presId="urn:microsoft.com/office/officeart/2005/8/layout/chevron2"/>
    <dgm:cxn modelId="{7FD1D4B4-57CF-4FE8-B1EB-C202FCD7A061}" type="presOf" srcId="{37F3E0E5-ED1A-4A91-9344-60D4F5E6AC2D}" destId="{62525CBD-B273-4731-BBB8-630FC35E5814}" srcOrd="0" destOrd="0" presId="urn:microsoft.com/office/officeart/2005/8/layout/chevron2"/>
    <dgm:cxn modelId="{AC2A37E2-4D67-4FFF-AE97-F3FBABBFB25D}" type="presOf" srcId="{27056C80-DB43-4634-9478-828540F27865}" destId="{5CF6815E-4381-4E35-A971-0C66F2DB8881}" srcOrd="0" destOrd="0" presId="urn:microsoft.com/office/officeart/2005/8/layout/chevron2"/>
    <dgm:cxn modelId="{7BA68398-E220-44A6-B9BC-FCEC982D951C}" srcId="{7416E017-A6AF-416B-8ADB-6AD878445377}" destId="{BBE3E55E-6C0B-4906-8F2B-BC13F93BFF93}" srcOrd="2" destOrd="0" parTransId="{5B927427-FBD1-4172-8535-FE9457FE5C51}" sibTransId="{857B5E8F-9A59-4F83-809A-C66BC2567509}"/>
    <dgm:cxn modelId="{D8C292E1-157B-4F2E-87FD-7695611AEA76}" type="presOf" srcId="{2DB8DE1E-2F50-4A35-94BB-48B6FE729B9B}" destId="{9A1A8F44-9760-4FD8-8EFB-4B3E96C12A23}" srcOrd="0" destOrd="0" presId="urn:microsoft.com/office/officeart/2005/8/layout/chevron2"/>
    <dgm:cxn modelId="{6727E443-0F36-4893-9569-5DDEA0A84EDE}" srcId="{27056C80-DB43-4634-9478-828540F27865}" destId="{2DB8DE1E-2F50-4A35-94BB-48B6FE729B9B}" srcOrd="0" destOrd="0" parTransId="{2AAD0253-750D-4947-AF3B-7DECF4A03635}" sibTransId="{4F143728-E36B-4515-9095-615F32EB05FA}"/>
    <dgm:cxn modelId="{75167974-AE01-4363-9D35-504434A78383}" srcId="{7416E017-A6AF-416B-8ADB-6AD878445377}" destId="{37F3E0E5-ED1A-4A91-9344-60D4F5E6AC2D}" srcOrd="4" destOrd="0" parTransId="{A679D28F-2551-49D2-A5CE-881FBFC4763A}" sibTransId="{4D97E5C2-A846-40F3-842E-724F36EF1855}"/>
    <dgm:cxn modelId="{818B24E6-F3CF-4FF4-ADB5-65FBC624D816}" srcId="{BBE3E55E-6C0B-4906-8F2B-BC13F93BFF93}" destId="{7BA6D62D-2170-4CF1-B946-03A2482C9975}" srcOrd="0" destOrd="0" parTransId="{A697EBE7-5CF6-4983-A0E5-6E0930FBACCC}" sibTransId="{5B038C26-8547-4BFC-8DC1-140CEFC0E18C}"/>
    <dgm:cxn modelId="{4798124F-BE3E-402A-9E69-BAE83602AF16}" type="presOf" srcId="{E30A3C22-23DB-4E5C-A8F0-B0E3198C513C}" destId="{734A3F1E-EA39-43C2-8AA7-6E4B44C06413}" srcOrd="0" destOrd="0" presId="urn:microsoft.com/office/officeart/2005/8/layout/chevron2"/>
    <dgm:cxn modelId="{9E8328A1-1969-4AAB-9E46-DED00FA4C651}" srcId="{9E0E5E3C-DEAE-4AE3-B7B2-FAF4C45809E3}" destId="{17C37290-7D8E-4144-8F8A-893EA62B9896}" srcOrd="0" destOrd="0" parTransId="{55A0EFF0-EFC2-4942-A86F-9C1634B0FF7E}" sibTransId="{184D6485-BF19-4475-8B03-02D7F9AC8B16}"/>
    <dgm:cxn modelId="{1181D544-6F87-4BC4-82A1-A7C051490B8D}" type="presOf" srcId="{9E0E5E3C-DEAE-4AE3-B7B2-FAF4C45809E3}" destId="{49C89E2B-4615-41A3-8C17-50813FA3FBE7}" srcOrd="0" destOrd="0" presId="urn:microsoft.com/office/officeart/2005/8/layout/chevron2"/>
    <dgm:cxn modelId="{74DF724F-899D-44FB-A623-13C89E10410C}" type="presOf" srcId="{17C37290-7D8E-4144-8F8A-893EA62B9896}" destId="{148C03BB-8A40-4771-ACBC-84F442B6FFC6}" srcOrd="0" destOrd="0" presId="urn:microsoft.com/office/officeart/2005/8/layout/chevron2"/>
    <dgm:cxn modelId="{1F42603B-9E83-44D1-A480-DF1BC451F6D6}" srcId="{8467D767-AB52-4F88-BC42-7755AB4B6426}" destId="{E30A3C22-23DB-4E5C-A8F0-B0E3198C513C}" srcOrd="0" destOrd="0" parTransId="{636D4A1B-B891-4EAE-82C7-F7EC7B5DB641}" sibTransId="{42F5E6E8-23E0-42B8-B5EE-06664B699E98}"/>
    <dgm:cxn modelId="{49B2AB6C-25CA-448C-AA9D-364A1B82C0D2}" type="presOf" srcId="{1AAD6739-449B-4B3B-9151-755B35104D24}" destId="{26D03517-66B7-4FF9-808A-845A2179BF47}" srcOrd="0" destOrd="0" presId="urn:microsoft.com/office/officeart/2005/8/layout/chevron2"/>
    <dgm:cxn modelId="{E8F94DBB-DCDC-4926-814A-72608B2EBF15}" type="presParOf" srcId="{AB817621-6E42-44D3-AA5C-77926DE6D75A}" destId="{97305FC9-29EE-497B-AE15-37F27F7579CF}" srcOrd="0" destOrd="0" presId="urn:microsoft.com/office/officeart/2005/8/layout/chevron2"/>
    <dgm:cxn modelId="{7560E1EB-DBD0-4D29-8B80-D4AD9C3209B1}" type="presParOf" srcId="{97305FC9-29EE-497B-AE15-37F27F7579CF}" destId="{49C89E2B-4615-41A3-8C17-50813FA3FBE7}" srcOrd="0" destOrd="0" presId="urn:microsoft.com/office/officeart/2005/8/layout/chevron2"/>
    <dgm:cxn modelId="{007B6772-AFD1-43D6-BA84-A3A1A0E27EE0}" type="presParOf" srcId="{97305FC9-29EE-497B-AE15-37F27F7579CF}" destId="{148C03BB-8A40-4771-ACBC-84F442B6FFC6}" srcOrd="1" destOrd="0" presId="urn:microsoft.com/office/officeart/2005/8/layout/chevron2"/>
    <dgm:cxn modelId="{587ED563-59F8-43CD-88CB-0012717EDBC3}" type="presParOf" srcId="{AB817621-6E42-44D3-AA5C-77926DE6D75A}" destId="{756C753E-7E5A-4411-97B4-D03E51DD760C}" srcOrd="1" destOrd="0" presId="urn:microsoft.com/office/officeart/2005/8/layout/chevron2"/>
    <dgm:cxn modelId="{5607DE39-CA0B-473F-AB62-424833D61B90}" type="presParOf" srcId="{AB817621-6E42-44D3-AA5C-77926DE6D75A}" destId="{656FCDE9-35FB-4CF1-A383-2A9434FD3966}" srcOrd="2" destOrd="0" presId="urn:microsoft.com/office/officeart/2005/8/layout/chevron2"/>
    <dgm:cxn modelId="{A3AA8631-0FE3-4022-A7BD-D609C2B095E2}" type="presParOf" srcId="{656FCDE9-35FB-4CF1-A383-2A9434FD3966}" destId="{5CF6815E-4381-4E35-A971-0C66F2DB8881}" srcOrd="0" destOrd="0" presId="urn:microsoft.com/office/officeart/2005/8/layout/chevron2"/>
    <dgm:cxn modelId="{17072E75-D89D-40AC-A790-2E306FECF4D0}" type="presParOf" srcId="{656FCDE9-35FB-4CF1-A383-2A9434FD3966}" destId="{9A1A8F44-9760-4FD8-8EFB-4B3E96C12A23}" srcOrd="1" destOrd="0" presId="urn:microsoft.com/office/officeart/2005/8/layout/chevron2"/>
    <dgm:cxn modelId="{F64AEE08-1902-45C2-A6F9-8C6468EA4247}" type="presParOf" srcId="{AB817621-6E42-44D3-AA5C-77926DE6D75A}" destId="{D7AA7E86-79F2-4840-9314-85A064BE2BBF}" srcOrd="3" destOrd="0" presId="urn:microsoft.com/office/officeart/2005/8/layout/chevron2"/>
    <dgm:cxn modelId="{2957ACFA-089C-4828-9E27-9781EEF98685}" type="presParOf" srcId="{AB817621-6E42-44D3-AA5C-77926DE6D75A}" destId="{CF2FC0F0-F928-47CB-9342-A4D8D094E6D6}" srcOrd="4" destOrd="0" presId="urn:microsoft.com/office/officeart/2005/8/layout/chevron2"/>
    <dgm:cxn modelId="{B1075D99-B9BB-45B9-BE5A-1804746E2089}" type="presParOf" srcId="{CF2FC0F0-F928-47CB-9342-A4D8D094E6D6}" destId="{97B06DE1-9C50-4A58-959C-DDF47E30CA71}" srcOrd="0" destOrd="0" presId="urn:microsoft.com/office/officeart/2005/8/layout/chevron2"/>
    <dgm:cxn modelId="{393BF770-E64B-4EFB-B8C3-63230ACEF133}" type="presParOf" srcId="{CF2FC0F0-F928-47CB-9342-A4D8D094E6D6}" destId="{5F9B401A-AF4D-4FB3-8CD3-DF6654C56541}" srcOrd="1" destOrd="0" presId="urn:microsoft.com/office/officeart/2005/8/layout/chevron2"/>
    <dgm:cxn modelId="{30AB31A2-1740-431C-8833-231711645355}" type="presParOf" srcId="{AB817621-6E42-44D3-AA5C-77926DE6D75A}" destId="{18607B14-41BF-4E57-8825-B73A40D47445}" srcOrd="5" destOrd="0" presId="urn:microsoft.com/office/officeart/2005/8/layout/chevron2"/>
    <dgm:cxn modelId="{1E1CC7A3-7CA5-4DA7-96CC-C11D5C0FC18C}" type="presParOf" srcId="{AB817621-6E42-44D3-AA5C-77926DE6D75A}" destId="{062451AE-D9D8-4251-9D21-165B8ACA5460}" srcOrd="6" destOrd="0" presId="urn:microsoft.com/office/officeart/2005/8/layout/chevron2"/>
    <dgm:cxn modelId="{B3CDB8E7-8D6C-4875-973F-A0D02C65C5FA}" type="presParOf" srcId="{062451AE-D9D8-4251-9D21-165B8ACA5460}" destId="{9A28F234-7C5D-4900-9000-A7D2E7CF7CC2}" srcOrd="0" destOrd="0" presId="urn:microsoft.com/office/officeart/2005/8/layout/chevron2"/>
    <dgm:cxn modelId="{C34F82CA-52EB-4575-B5F5-D4F691C35376}" type="presParOf" srcId="{062451AE-D9D8-4251-9D21-165B8ACA5460}" destId="{734A3F1E-EA39-43C2-8AA7-6E4B44C06413}" srcOrd="1" destOrd="0" presId="urn:microsoft.com/office/officeart/2005/8/layout/chevron2"/>
    <dgm:cxn modelId="{CE599471-80DC-4D67-964E-8EBEA7B1490A}" type="presParOf" srcId="{AB817621-6E42-44D3-AA5C-77926DE6D75A}" destId="{4D94A40D-50C9-4C11-915F-47BC760619A9}" srcOrd="7" destOrd="0" presId="urn:microsoft.com/office/officeart/2005/8/layout/chevron2"/>
    <dgm:cxn modelId="{A302D16C-EBBB-4223-80AF-6637E317100D}" type="presParOf" srcId="{AB817621-6E42-44D3-AA5C-77926DE6D75A}" destId="{0F62D03B-2D8F-484B-83B7-14B275D06AE7}" srcOrd="8" destOrd="0" presId="urn:microsoft.com/office/officeart/2005/8/layout/chevron2"/>
    <dgm:cxn modelId="{41780BB7-FB6F-4E6A-A162-EC9B3D857006}" type="presParOf" srcId="{0F62D03B-2D8F-484B-83B7-14B275D06AE7}" destId="{62525CBD-B273-4731-BBB8-630FC35E5814}" srcOrd="0" destOrd="0" presId="urn:microsoft.com/office/officeart/2005/8/layout/chevron2"/>
    <dgm:cxn modelId="{52607FB3-638D-4871-84D6-51512473C9C4}" type="presParOf" srcId="{0F62D03B-2D8F-484B-83B7-14B275D06AE7}" destId="{26D03517-66B7-4FF9-808A-845A2179BF4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45BE99-1C53-4BEB-9F70-37966F86CEC1}" type="doc">
      <dgm:prSet loTypeId="urn:microsoft.com/office/officeart/2005/8/layout/radial3" loCatId="cycle" qsTypeId="urn:microsoft.com/office/officeart/2005/8/quickstyle/3d3" qsCatId="3D" csTypeId="urn:microsoft.com/office/officeart/2005/8/colors/accent1_2" csCatId="accent1"/>
      <dgm:spPr/>
      <dgm:t>
        <a:bodyPr/>
        <a:lstStyle/>
        <a:p>
          <a:endParaRPr lang="zh-CN" altLang="en-US"/>
        </a:p>
      </dgm:t>
    </dgm:pt>
    <dgm:pt modelId="{0F7ACF99-B3D9-44E6-B015-FF2978168C35}">
      <dgm:prSet/>
      <dgm:spPr/>
      <dgm:t>
        <a:bodyPr/>
        <a:lstStyle/>
        <a:p>
          <a:pPr rtl="0"/>
          <a:r>
            <a:rPr lang="zh-CN" dirty="0" smtClean="0"/>
            <a:t>优化策略</a:t>
          </a:r>
          <a:endParaRPr lang="zh-CN" dirty="0"/>
        </a:p>
      </dgm:t>
    </dgm:pt>
    <dgm:pt modelId="{F16B62C3-4DDE-4257-9795-56A08DE1F541}" type="parTrans" cxnId="{05F0BF9F-D45D-454C-BD36-0A4FFD615756}">
      <dgm:prSet/>
      <dgm:spPr/>
      <dgm:t>
        <a:bodyPr/>
        <a:lstStyle/>
        <a:p>
          <a:endParaRPr lang="zh-CN" altLang="en-US"/>
        </a:p>
      </dgm:t>
    </dgm:pt>
    <dgm:pt modelId="{B01D2E9A-245B-48D8-82DA-7CDCF37D400B}" type="sibTrans" cxnId="{05F0BF9F-D45D-454C-BD36-0A4FFD615756}">
      <dgm:prSet/>
      <dgm:spPr/>
      <dgm:t>
        <a:bodyPr/>
        <a:lstStyle/>
        <a:p>
          <a:endParaRPr lang="zh-CN" altLang="en-US"/>
        </a:p>
      </dgm:t>
    </dgm:pt>
    <dgm:pt modelId="{7E6F795F-105B-44C3-8D04-A7995AE648BF}">
      <dgm:prSet/>
      <dgm:spPr/>
      <dgm:t>
        <a:bodyPr/>
        <a:lstStyle/>
        <a:p>
          <a:pPr rtl="0"/>
          <a:r>
            <a:rPr lang="en-US" dirty="0" smtClean="0"/>
            <a:t>Cache</a:t>
          </a:r>
          <a:endParaRPr lang="zh-CN" dirty="0"/>
        </a:p>
      </dgm:t>
    </dgm:pt>
    <dgm:pt modelId="{D1E173BC-7193-4221-A0A4-6FA869B2CF94}" type="parTrans" cxnId="{F0D6451A-9D7D-48EA-984E-39E25FFAFA9C}">
      <dgm:prSet/>
      <dgm:spPr/>
      <dgm:t>
        <a:bodyPr/>
        <a:lstStyle/>
        <a:p>
          <a:endParaRPr lang="zh-CN" altLang="en-US"/>
        </a:p>
      </dgm:t>
    </dgm:pt>
    <dgm:pt modelId="{963702D9-1336-43B6-90BB-C65A2E651ABB}" type="sibTrans" cxnId="{F0D6451A-9D7D-48EA-984E-39E25FFAFA9C}">
      <dgm:prSet/>
      <dgm:spPr/>
      <dgm:t>
        <a:bodyPr/>
        <a:lstStyle/>
        <a:p>
          <a:endParaRPr lang="zh-CN" altLang="en-US"/>
        </a:p>
      </dgm:t>
    </dgm:pt>
    <dgm:pt modelId="{C5E298A9-3012-48A0-9B5F-88CF9F96D334}">
      <dgm:prSet/>
      <dgm:spPr/>
      <dgm:t>
        <a:bodyPr/>
        <a:lstStyle/>
        <a:p>
          <a:pPr rtl="0"/>
          <a:r>
            <a:rPr lang="zh-CN" dirty="0" smtClean="0"/>
            <a:t>报表计算</a:t>
          </a:r>
          <a:endParaRPr lang="zh-CN" dirty="0"/>
        </a:p>
      </dgm:t>
    </dgm:pt>
    <dgm:pt modelId="{5D3B9721-4374-4E85-9B97-0AF578D838DB}" type="parTrans" cxnId="{EE9C70A5-03D4-4FB3-BE26-C3F31F9A4453}">
      <dgm:prSet/>
      <dgm:spPr/>
      <dgm:t>
        <a:bodyPr/>
        <a:lstStyle/>
        <a:p>
          <a:endParaRPr lang="zh-CN" altLang="en-US"/>
        </a:p>
      </dgm:t>
    </dgm:pt>
    <dgm:pt modelId="{8369324D-E369-4999-8177-8D61F298CC28}" type="sibTrans" cxnId="{EE9C70A5-03D4-4FB3-BE26-C3F31F9A4453}">
      <dgm:prSet/>
      <dgm:spPr/>
      <dgm:t>
        <a:bodyPr/>
        <a:lstStyle/>
        <a:p>
          <a:endParaRPr lang="zh-CN" altLang="en-US"/>
        </a:p>
      </dgm:t>
    </dgm:pt>
    <dgm:pt modelId="{B80BBD5E-879B-4384-AEBD-5171F6A2217B}">
      <dgm:prSet/>
      <dgm:spPr/>
      <dgm:t>
        <a:bodyPr/>
        <a:lstStyle/>
        <a:p>
          <a:pPr rtl="0"/>
          <a:r>
            <a:rPr lang="zh-CN" dirty="0" smtClean="0"/>
            <a:t>基于</a:t>
          </a:r>
          <a:r>
            <a:rPr lang="en-US" dirty="0" smtClean="0"/>
            <a:t>Tenant</a:t>
          </a:r>
          <a:r>
            <a:rPr lang="zh-CN" dirty="0" smtClean="0"/>
            <a:t>的搜索引擎</a:t>
          </a:r>
          <a:endParaRPr lang="zh-CN" dirty="0"/>
        </a:p>
      </dgm:t>
    </dgm:pt>
    <dgm:pt modelId="{F34C234A-8037-40F0-B963-1004BCC6B247}" type="parTrans" cxnId="{299D217C-0C05-42E5-8192-016948364FA0}">
      <dgm:prSet/>
      <dgm:spPr/>
      <dgm:t>
        <a:bodyPr/>
        <a:lstStyle/>
        <a:p>
          <a:endParaRPr lang="zh-CN" altLang="en-US"/>
        </a:p>
      </dgm:t>
    </dgm:pt>
    <dgm:pt modelId="{4DDBD43F-6D05-43AC-894B-397DD0D82B68}" type="sibTrans" cxnId="{299D217C-0C05-42E5-8192-016948364FA0}">
      <dgm:prSet/>
      <dgm:spPr/>
      <dgm:t>
        <a:bodyPr/>
        <a:lstStyle/>
        <a:p>
          <a:endParaRPr lang="zh-CN" altLang="en-US"/>
        </a:p>
      </dgm:t>
    </dgm:pt>
    <dgm:pt modelId="{26DB1BE9-E958-4085-84EE-A5FBDA9E2054}">
      <dgm:prSet/>
      <dgm:spPr/>
      <dgm:t>
        <a:bodyPr/>
        <a:lstStyle/>
        <a:p>
          <a:pPr rtl="0"/>
          <a:r>
            <a:rPr lang="zh-CN" dirty="0" smtClean="0"/>
            <a:t>异步操作</a:t>
          </a:r>
          <a:endParaRPr lang="zh-CN" dirty="0"/>
        </a:p>
      </dgm:t>
    </dgm:pt>
    <dgm:pt modelId="{A6B06DB8-42E3-4CEB-95DF-599E3F9DDF14}" type="parTrans" cxnId="{60EB7D74-D34D-44FA-9828-C5CEF10A68B1}">
      <dgm:prSet/>
      <dgm:spPr/>
      <dgm:t>
        <a:bodyPr/>
        <a:lstStyle/>
        <a:p>
          <a:endParaRPr lang="zh-CN" altLang="en-US"/>
        </a:p>
      </dgm:t>
    </dgm:pt>
    <dgm:pt modelId="{34D47872-D81C-4CD3-9887-0C10E22A5A50}" type="sibTrans" cxnId="{60EB7D74-D34D-44FA-9828-C5CEF10A68B1}">
      <dgm:prSet/>
      <dgm:spPr/>
      <dgm:t>
        <a:bodyPr/>
        <a:lstStyle/>
        <a:p>
          <a:endParaRPr lang="zh-CN" altLang="en-US"/>
        </a:p>
      </dgm:t>
    </dgm:pt>
    <dgm:pt modelId="{49541307-240F-4072-AB02-0F88F2719E35}" type="pres">
      <dgm:prSet presAssocID="{C745BE99-1C53-4BEB-9F70-37966F86CEC1}" presName="composite" presStyleCnt="0">
        <dgm:presLayoutVars>
          <dgm:chMax val="1"/>
          <dgm:dir/>
          <dgm:resizeHandles val="exact"/>
        </dgm:presLayoutVars>
      </dgm:prSet>
      <dgm:spPr/>
      <dgm:t>
        <a:bodyPr/>
        <a:lstStyle/>
        <a:p>
          <a:endParaRPr lang="zh-CN" altLang="en-US"/>
        </a:p>
      </dgm:t>
    </dgm:pt>
    <dgm:pt modelId="{D3847B1A-1DBD-4039-B06E-C872651ADC61}" type="pres">
      <dgm:prSet presAssocID="{C745BE99-1C53-4BEB-9F70-37966F86CEC1}" presName="radial" presStyleCnt="0">
        <dgm:presLayoutVars>
          <dgm:animLvl val="ctr"/>
        </dgm:presLayoutVars>
      </dgm:prSet>
      <dgm:spPr/>
    </dgm:pt>
    <dgm:pt modelId="{A920C85C-3817-4272-A9F8-C405FCBB9965}" type="pres">
      <dgm:prSet presAssocID="{0F7ACF99-B3D9-44E6-B015-FF2978168C35}" presName="centerShape" presStyleLbl="vennNode1" presStyleIdx="0" presStyleCnt="5"/>
      <dgm:spPr/>
      <dgm:t>
        <a:bodyPr/>
        <a:lstStyle/>
        <a:p>
          <a:endParaRPr lang="zh-CN" altLang="en-US"/>
        </a:p>
      </dgm:t>
    </dgm:pt>
    <dgm:pt modelId="{86EA91E6-4F7D-425E-AA8C-84D23123F077}" type="pres">
      <dgm:prSet presAssocID="{7E6F795F-105B-44C3-8D04-A7995AE648BF}" presName="node" presStyleLbl="vennNode1" presStyleIdx="1" presStyleCnt="5">
        <dgm:presLayoutVars>
          <dgm:bulletEnabled val="1"/>
        </dgm:presLayoutVars>
      </dgm:prSet>
      <dgm:spPr/>
      <dgm:t>
        <a:bodyPr/>
        <a:lstStyle/>
        <a:p>
          <a:endParaRPr lang="zh-CN" altLang="en-US"/>
        </a:p>
      </dgm:t>
    </dgm:pt>
    <dgm:pt modelId="{9C7BC6AC-D176-4712-9000-5E42D6F463B4}" type="pres">
      <dgm:prSet presAssocID="{C5E298A9-3012-48A0-9B5F-88CF9F96D334}" presName="node" presStyleLbl="vennNode1" presStyleIdx="2" presStyleCnt="5">
        <dgm:presLayoutVars>
          <dgm:bulletEnabled val="1"/>
        </dgm:presLayoutVars>
      </dgm:prSet>
      <dgm:spPr/>
      <dgm:t>
        <a:bodyPr/>
        <a:lstStyle/>
        <a:p>
          <a:endParaRPr lang="zh-CN" altLang="en-US"/>
        </a:p>
      </dgm:t>
    </dgm:pt>
    <dgm:pt modelId="{A40DA9B4-A28B-4767-A418-6AC331DBB7A9}" type="pres">
      <dgm:prSet presAssocID="{B80BBD5E-879B-4384-AEBD-5171F6A2217B}" presName="node" presStyleLbl="vennNode1" presStyleIdx="3" presStyleCnt="5">
        <dgm:presLayoutVars>
          <dgm:bulletEnabled val="1"/>
        </dgm:presLayoutVars>
      </dgm:prSet>
      <dgm:spPr/>
      <dgm:t>
        <a:bodyPr/>
        <a:lstStyle/>
        <a:p>
          <a:endParaRPr lang="zh-CN" altLang="en-US"/>
        </a:p>
      </dgm:t>
    </dgm:pt>
    <dgm:pt modelId="{BB4AA82A-5FFE-4B11-8F4E-0311D62B6F21}" type="pres">
      <dgm:prSet presAssocID="{26DB1BE9-E958-4085-84EE-A5FBDA9E2054}" presName="node" presStyleLbl="vennNode1" presStyleIdx="4" presStyleCnt="5">
        <dgm:presLayoutVars>
          <dgm:bulletEnabled val="1"/>
        </dgm:presLayoutVars>
      </dgm:prSet>
      <dgm:spPr/>
      <dgm:t>
        <a:bodyPr/>
        <a:lstStyle/>
        <a:p>
          <a:endParaRPr lang="zh-CN" altLang="en-US"/>
        </a:p>
      </dgm:t>
    </dgm:pt>
  </dgm:ptLst>
  <dgm:cxnLst>
    <dgm:cxn modelId="{60EB7D74-D34D-44FA-9828-C5CEF10A68B1}" srcId="{0F7ACF99-B3D9-44E6-B015-FF2978168C35}" destId="{26DB1BE9-E958-4085-84EE-A5FBDA9E2054}" srcOrd="3" destOrd="0" parTransId="{A6B06DB8-42E3-4CEB-95DF-599E3F9DDF14}" sibTransId="{34D47872-D81C-4CD3-9887-0C10E22A5A50}"/>
    <dgm:cxn modelId="{EE9C70A5-03D4-4FB3-BE26-C3F31F9A4453}" srcId="{0F7ACF99-B3D9-44E6-B015-FF2978168C35}" destId="{C5E298A9-3012-48A0-9B5F-88CF9F96D334}" srcOrd="1" destOrd="0" parTransId="{5D3B9721-4374-4E85-9B97-0AF578D838DB}" sibTransId="{8369324D-E369-4999-8177-8D61F298CC28}"/>
    <dgm:cxn modelId="{76E80396-032B-48CB-BBF3-B357C51FCE7D}" type="presOf" srcId="{C745BE99-1C53-4BEB-9F70-37966F86CEC1}" destId="{49541307-240F-4072-AB02-0F88F2719E35}" srcOrd="0" destOrd="0" presId="urn:microsoft.com/office/officeart/2005/8/layout/radial3"/>
    <dgm:cxn modelId="{299D217C-0C05-42E5-8192-016948364FA0}" srcId="{0F7ACF99-B3D9-44E6-B015-FF2978168C35}" destId="{B80BBD5E-879B-4384-AEBD-5171F6A2217B}" srcOrd="2" destOrd="0" parTransId="{F34C234A-8037-40F0-B963-1004BCC6B247}" sibTransId="{4DDBD43F-6D05-43AC-894B-397DD0D82B68}"/>
    <dgm:cxn modelId="{0F4772A2-1D98-48B1-B8E5-39818AB194FB}" type="presOf" srcId="{7E6F795F-105B-44C3-8D04-A7995AE648BF}" destId="{86EA91E6-4F7D-425E-AA8C-84D23123F077}" srcOrd="0" destOrd="0" presId="urn:microsoft.com/office/officeart/2005/8/layout/radial3"/>
    <dgm:cxn modelId="{19A393BB-C8EF-4939-A971-490752841C26}" type="presOf" srcId="{0F7ACF99-B3D9-44E6-B015-FF2978168C35}" destId="{A920C85C-3817-4272-A9F8-C405FCBB9965}" srcOrd="0" destOrd="0" presId="urn:microsoft.com/office/officeart/2005/8/layout/radial3"/>
    <dgm:cxn modelId="{47452186-A027-4735-9257-43ABA6C1B4F1}" type="presOf" srcId="{C5E298A9-3012-48A0-9B5F-88CF9F96D334}" destId="{9C7BC6AC-D176-4712-9000-5E42D6F463B4}" srcOrd="0" destOrd="0" presId="urn:microsoft.com/office/officeart/2005/8/layout/radial3"/>
    <dgm:cxn modelId="{05F0BF9F-D45D-454C-BD36-0A4FFD615756}" srcId="{C745BE99-1C53-4BEB-9F70-37966F86CEC1}" destId="{0F7ACF99-B3D9-44E6-B015-FF2978168C35}" srcOrd="0" destOrd="0" parTransId="{F16B62C3-4DDE-4257-9795-56A08DE1F541}" sibTransId="{B01D2E9A-245B-48D8-82DA-7CDCF37D400B}"/>
    <dgm:cxn modelId="{F0D6451A-9D7D-48EA-984E-39E25FFAFA9C}" srcId="{0F7ACF99-B3D9-44E6-B015-FF2978168C35}" destId="{7E6F795F-105B-44C3-8D04-A7995AE648BF}" srcOrd="0" destOrd="0" parTransId="{D1E173BC-7193-4221-A0A4-6FA869B2CF94}" sibTransId="{963702D9-1336-43B6-90BB-C65A2E651ABB}"/>
    <dgm:cxn modelId="{B5E211AF-4314-4F70-B1A3-07D05D45E3EA}" type="presOf" srcId="{B80BBD5E-879B-4384-AEBD-5171F6A2217B}" destId="{A40DA9B4-A28B-4767-A418-6AC331DBB7A9}" srcOrd="0" destOrd="0" presId="urn:microsoft.com/office/officeart/2005/8/layout/radial3"/>
    <dgm:cxn modelId="{70778FEA-FA9D-4A07-A0E6-F1DD24E82702}" type="presOf" srcId="{26DB1BE9-E958-4085-84EE-A5FBDA9E2054}" destId="{BB4AA82A-5FFE-4B11-8F4E-0311D62B6F21}" srcOrd="0" destOrd="0" presId="urn:microsoft.com/office/officeart/2005/8/layout/radial3"/>
    <dgm:cxn modelId="{AD6C1D36-2248-44B6-81E1-055D3521A9E8}" type="presParOf" srcId="{49541307-240F-4072-AB02-0F88F2719E35}" destId="{D3847B1A-1DBD-4039-B06E-C872651ADC61}" srcOrd="0" destOrd="0" presId="urn:microsoft.com/office/officeart/2005/8/layout/radial3"/>
    <dgm:cxn modelId="{33FF6B76-2943-41FD-A971-37C76D3F9FC3}" type="presParOf" srcId="{D3847B1A-1DBD-4039-B06E-C872651ADC61}" destId="{A920C85C-3817-4272-A9F8-C405FCBB9965}" srcOrd="0" destOrd="0" presId="urn:microsoft.com/office/officeart/2005/8/layout/radial3"/>
    <dgm:cxn modelId="{D4D42624-876F-4820-A6B4-4B0B05C6F661}" type="presParOf" srcId="{D3847B1A-1DBD-4039-B06E-C872651ADC61}" destId="{86EA91E6-4F7D-425E-AA8C-84D23123F077}" srcOrd="1" destOrd="0" presId="urn:microsoft.com/office/officeart/2005/8/layout/radial3"/>
    <dgm:cxn modelId="{DB7C7080-B951-4C13-9818-5F544D6C7D2C}" type="presParOf" srcId="{D3847B1A-1DBD-4039-B06E-C872651ADC61}" destId="{9C7BC6AC-D176-4712-9000-5E42D6F463B4}" srcOrd="2" destOrd="0" presId="urn:microsoft.com/office/officeart/2005/8/layout/radial3"/>
    <dgm:cxn modelId="{2D5B0A66-71C1-4B16-AAB5-8C09D23D9CBC}" type="presParOf" srcId="{D3847B1A-1DBD-4039-B06E-C872651ADC61}" destId="{A40DA9B4-A28B-4767-A418-6AC331DBB7A9}" srcOrd="3" destOrd="0" presId="urn:microsoft.com/office/officeart/2005/8/layout/radial3"/>
    <dgm:cxn modelId="{A122C62C-0D83-49E0-BE30-A750D7BA2EC2}" type="presParOf" srcId="{D3847B1A-1DBD-4039-B06E-C872651ADC61}" destId="{BB4AA82A-5FFE-4B11-8F4E-0311D62B6F21}"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591FF6-E2C5-4903-A9F2-1207833A994B}" type="doc">
      <dgm:prSet loTypeId="urn:microsoft.com/office/officeart/2005/8/layout/vList3#23" loCatId="list" qsTypeId="urn:microsoft.com/office/officeart/2005/8/quickstyle/simple3" qsCatId="simple" csTypeId="urn:microsoft.com/office/officeart/2005/8/colors/accent1_2" csCatId="accent1" phldr="1"/>
      <dgm:spPr/>
    </dgm:pt>
    <dgm:pt modelId="{BCAB8313-FB68-438F-B32B-347A48EB8BE8}">
      <dgm:prSet phldrT="[文本]"/>
      <dgm:spPr/>
      <dgm:t>
        <a:bodyPr/>
        <a:lstStyle/>
        <a:p>
          <a:r>
            <a:rPr lang="zh-CN" altLang="en-US" sz="3200" dirty="0" smtClean="0">
              <a:solidFill>
                <a:schemeClr val="tx1"/>
              </a:solidFill>
              <a:latin typeface="+mj-ea"/>
              <a:ea typeface="+mj-ea"/>
            </a:rPr>
            <a:t>多租户应用</a:t>
          </a:r>
          <a:endParaRPr lang="zh-CN" altLang="en-US" sz="3200" dirty="0">
            <a:solidFill>
              <a:schemeClr val="tx1"/>
            </a:solidFill>
            <a:latin typeface="+mj-ea"/>
            <a:ea typeface="+mj-ea"/>
          </a:endParaRPr>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custT="1"/>
      <dgm:spPr/>
      <dgm:t>
        <a:bodyPr/>
        <a:lstStyle/>
        <a:p>
          <a:r>
            <a:rPr lang="zh-CN" altLang="en-US" sz="3200" dirty="0" smtClean="0">
              <a:solidFill>
                <a:schemeClr val="tx1"/>
              </a:solidFill>
              <a:latin typeface="+mj-ea"/>
              <a:ea typeface="+mj-ea"/>
            </a:rPr>
            <a:t>应用的性能优化</a:t>
          </a:r>
          <a:endParaRPr lang="zh-CN" sz="3200" dirty="0">
            <a:solidFill>
              <a:schemeClr val="tx1"/>
            </a:solidFill>
            <a:latin typeface="+mj-ea"/>
            <a:ea typeface="+mj-ea"/>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custT="1"/>
      <dgm:spPr/>
      <dgm:t>
        <a:bodyPr/>
        <a:lstStyle/>
        <a:p>
          <a:r>
            <a:rPr lang="zh-CN" altLang="en-US" sz="3200" dirty="0" smtClean="0">
              <a:solidFill>
                <a:srgbClr val="FF0000"/>
              </a:solidFill>
              <a:latin typeface="+mj-ea"/>
              <a:ea typeface="+mj-ea"/>
            </a:rPr>
            <a:t>应用的可配置性</a:t>
          </a:r>
          <a:endParaRPr lang="zh-CN" sz="3200" dirty="0">
            <a:solidFill>
              <a:srgbClr val="FF0000"/>
            </a:solidFill>
            <a:latin typeface="+mj-ea"/>
            <a:ea typeface="+mj-ea"/>
          </a:endParaRPr>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custT="1"/>
      <dgm:spPr/>
      <dgm:t>
        <a:bodyPr/>
        <a:lstStyle/>
        <a:p>
          <a:r>
            <a:rPr lang="zh-CN" altLang="en-US" sz="3200" dirty="0" smtClean="0">
              <a:solidFill>
                <a:schemeClr val="tx1"/>
              </a:solidFill>
              <a:latin typeface="+mj-ea"/>
              <a:ea typeface="+mj-ea"/>
            </a:rPr>
            <a:t>架构的可伸缩性</a:t>
          </a:r>
          <a:endParaRPr lang="zh-CN" sz="3200" dirty="0">
            <a:solidFill>
              <a:schemeClr val="tx1"/>
            </a:solidFill>
            <a:latin typeface="+mj-ea"/>
            <a:ea typeface="+mj-ea"/>
          </a:endParaRPr>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0C5F6D75-BA01-43A3-B5BE-95989F1BC7D0}" type="pres">
      <dgm:prSet presAssocID="{BCAB8313-FB68-438F-B32B-347A48EB8BE8}" presName="txShp" presStyleLbl="node1" presStyleIdx="0" presStyleCnt="4">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69DEB1A-FB46-44E1-8895-394F9E2F1095}" type="pres">
      <dgm:prSet presAssocID="{AD8F196A-4031-4922-A1C4-42302A29F162}" presName="txShp" presStyleLbl="node1" presStyleIdx="1" presStyleCnt="4">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130ECCF3-039C-4773-B794-B5A0805F1D90}" type="pres">
      <dgm:prSet presAssocID="{E75DB8F7-0422-415A-BF99-3F26D4F74FDD}" presName="txShp" presStyleLbl="node1" presStyleIdx="2" presStyleCnt="4">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2739647-B660-47B9-B6FF-539CD97519AA}" type="pres">
      <dgm:prSet presAssocID="{39679CC7-8BE0-4B21-A26C-566693734E74}" presName="txShp" presStyleLbl="node1" presStyleIdx="3" presStyleCnt="4">
        <dgm:presLayoutVars>
          <dgm:bulletEnabled val="1"/>
        </dgm:presLayoutVars>
      </dgm:prSet>
      <dgm:spPr/>
      <dgm:t>
        <a:bodyPr/>
        <a:lstStyle/>
        <a:p>
          <a:endParaRPr lang="zh-CN" altLang="en-US"/>
        </a:p>
      </dgm:t>
    </dgm:pt>
  </dgm:ptLst>
  <dgm:cxnLst>
    <dgm:cxn modelId="{7D958FA2-F74E-40B5-9ACB-BDD48D031777}" srcId="{DE591FF6-E2C5-4903-A9F2-1207833A994B}" destId="{39679CC7-8BE0-4B21-A26C-566693734E74}" srcOrd="3" destOrd="0" parTransId="{980430BF-7DB9-42E9-92BB-C3F610E1E157}" sibTransId="{8F48C188-41FF-4BAC-8D18-4D8472F6E458}"/>
    <dgm:cxn modelId="{E4B28BD8-8D5C-46EB-8CA6-7AEB5D5D5C1F}" type="presOf" srcId="{AD8F196A-4031-4922-A1C4-42302A29F162}" destId="{969DEB1A-FB46-44E1-8895-394F9E2F1095}" srcOrd="0" destOrd="0" presId="urn:microsoft.com/office/officeart/2005/8/layout/vList3#23"/>
    <dgm:cxn modelId="{FCC0C3FC-920D-4515-9045-45C88CCAE662}" type="presOf" srcId="{BCAB8313-FB68-438F-B32B-347A48EB8BE8}" destId="{0C5F6D75-BA01-43A3-B5BE-95989F1BC7D0}" srcOrd="0" destOrd="0" presId="urn:microsoft.com/office/officeart/2005/8/layout/vList3#23"/>
    <dgm:cxn modelId="{A5ADBA43-61FD-4E1D-9305-A14A7F483CDB}" type="presOf" srcId="{DE591FF6-E2C5-4903-A9F2-1207833A994B}" destId="{032E2D2F-28C2-4956-B116-6678EE29673C}" srcOrd="0" destOrd="0" presId="urn:microsoft.com/office/officeart/2005/8/layout/vList3#23"/>
    <dgm:cxn modelId="{21719594-0150-42A6-82DE-5604DC5E6358}" srcId="{DE591FF6-E2C5-4903-A9F2-1207833A994B}" destId="{AD8F196A-4031-4922-A1C4-42302A29F162}" srcOrd="1" destOrd="0" parTransId="{2F7C9D70-EA93-403C-9AAA-CCD354A570E7}" sibTransId="{AFFF5351-6417-488F-AF33-E274DFA8962F}"/>
    <dgm:cxn modelId="{DD093A59-146D-444A-8D78-3975EB7A2840}" srcId="{DE591FF6-E2C5-4903-A9F2-1207833A994B}" destId="{BCAB8313-FB68-438F-B32B-347A48EB8BE8}" srcOrd="0" destOrd="0" parTransId="{998B4E5F-44A9-4214-9BC0-C454250AD29B}" sibTransId="{29F03F25-E5C4-43FA-B911-F1068E325F2E}"/>
    <dgm:cxn modelId="{4DD30475-D3DB-4364-A715-05D792045D76}" type="presOf" srcId="{39679CC7-8BE0-4B21-A26C-566693734E74}" destId="{92739647-B660-47B9-B6FF-539CD97519AA}" srcOrd="0" destOrd="0" presId="urn:microsoft.com/office/officeart/2005/8/layout/vList3#23"/>
    <dgm:cxn modelId="{9BAF2629-40C2-45C4-BAC3-56ABCB70C58D}" type="presOf" srcId="{E75DB8F7-0422-415A-BF99-3F26D4F74FDD}" destId="{130ECCF3-039C-4773-B794-B5A0805F1D90}" srcOrd="0" destOrd="0" presId="urn:microsoft.com/office/officeart/2005/8/layout/vList3#23"/>
    <dgm:cxn modelId="{1896B71F-5858-481E-A7FD-E4267A32D86A}" srcId="{DE591FF6-E2C5-4903-A9F2-1207833A994B}" destId="{E75DB8F7-0422-415A-BF99-3F26D4F74FDD}" srcOrd="2" destOrd="0" parTransId="{98874F3F-02AB-4873-9423-7850353DFAFD}" sibTransId="{41A52D02-639F-4849-9C50-7C60CC83B9E9}"/>
    <dgm:cxn modelId="{57C0816D-5FB7-4E9A-88ED-EBEBB852C01C}" type="presParOf" srcId="{032E2D2F-28C2-4956-B116-6678EE29673C}" destId="{7746A084-23DA-4505-8E3E-E9A793B17392}" srcOrd="0" destOrd="0" presId="urn:microsoft.com/office/officeart/2005/8/layout/vList3#23"/>
    <dgm:cxn modelId="{72F89430-0283-4116-8347-F67F95AF663C}" type="presParOf" srcId="{7746A084-23DA-4505-8E3E-E9A793B17392}" destId="{D3233E78-0662-4261-BB51-912A57D4F089}" srcOrd="0" destOrd="0" presId="urn:microsoft.com/office/officeart/2005/8/layout/vList3#23"/>
    <dgm:cxn modelId="{F58BB9FE-9EEE-4C6C-B05B-9F9AB1488203}" type="presParOf" srcId="{7746A084-23DA-4505-8E3E-E9A793B17392}" destId="{0C5F6D75-BA01-43A3-B5BE-95989F1BC7D0}" srcOrd="1" destOrd="0" presId="urn:microsoft.com/office/officeart/2005/8/layout/vList3#23"/>
    <dgm:cxn modelId="{9EF8479C-8C91-4C17-ACC0-9F3688AC9607}" type="presParOf" srcId="{032E2D2F-28C2-4956-B116-6678EE29673C}" destId="{B3C66798-0E82-4C48-B50E-9F9482450D94}" srcOrd="1" destOrd="0" presId="urn:microsoft.com/office/officeart/2005/8/layout/vList3#23"/>
    <dgm:cxn modelId="{4EED7859-1EDE-4ED3-A71F-38242AC583EE}" type="presParOf" srcId="{032E2D2F-28C2-4956-B116-6678EE29673C}" destId="{CB23C18A-B03F-47B0-AB92-A1634BCD54FD}" srcOrd="2" destOrd="0" presId="urn:microsoft.com/office/officeart/2005/8/layout/vList3#23"/>
    <dgm:cxn modelId="{34B8CAC9-CA56-464E-80AD-A480E19FBEAC}" type="presParOf" srcId="{CB23C18A-B03F-47B0-AB92-A1634BCD54FD}" destId="{3D17A84F-D8BB-4ABC-B2B0-D5918EDE008C}" srcOrd="0" destOrd="0" presId="urn:microsoft.com/office/officeart/2005/8/layout/vList3#23"/>
    <dgm:cxn modelId="{FC02CA73-DE8D-49C1-A8E7-E764971C547D}" type="presParOf" srcId="{CB23C18A-B03F-47B0-AB92-A1634BCD54FD}" destId="{969DEB1A-FB46-44E1-8895-394F9E2F1095}" srcOrd="1" destOrd="0" presId="urn:microsoft.com/office/officeart/2005/8/layout/vList3#23"/>
    <dgm:cxn modelId="{9E3833AA-6F37-4725-AF78-9FF205F7ECD2}" type="presParOf" srcId="{032E2D2F-28C2-4956-B116-6678EE29673C}" destId="{2F4AB55E-3C89-4562-82B4-42C2477EDD52}" srcOrd="3" destOrd="0" presId="urn:microsoft.com/office/officeart/2005/8/layout/vList3#23"/>
    <dgm:cxn modelId="{6E981244-1ECD-4252-A629-E2EE35D3EB9D}" type="presParOf" srcId="{032E2D2F-28C2-4956-B116-6678EE29673C}" destId="{1F9C25CA-C3A1-4598-BCBA-DC8CABE3FC91}" srcOrd="4" destOrd="0" presId="urn:microsoft.com/office/officeart/2005/8/layout/vList3#23"/>
    <dgm:cxn modelId="{3DD091A9-C754-4EB8-B434-EE21E4B1EDB4}" type="presParOf" srcId="{1F9C25CA-C3A1-4598-BCBA-DC8CABE3FC91}" destId="{A9BEDDF8-89C6-4166-9093-BC8AF08FE7E6}" srcOrd="0" destOrd="0" presId="urn:microsoft.com/office/officeart/2005/8/layout/vList3#23"/>
    <dgm:cxn modelId="{F63B9F54-CB4A-4D8B-A8A4-A4E4D58B005B}" type="presParOf" srcId="{1F9C25CA-C3A1-4598-BCBA-DC8CABE3FC91}" destId="{130ECCF3-039C-4773-B794-B5A0805F1D90}" srcOrd="1" destOrd="0" presId="urn:microsoft.com/office/officeart/2005/8/layout/vList3#23"/>
    <dgm:cxn modelId="{F5EFC96D-B460-4A79-BFBA-3620DAEA70BE}" type="presParOf" srcId="{032E2D2F-28C2-4956-B116-6678EE29673C}" destId="{161498B1-B7CC-4999-A87D-FCEFE723E026}" srcOrd="5" destOrd="0" presId="urn:microsoft.com/office/officeart/2005/8/layout/vList3#23"/>
    <dgm:cxn modelId="{0622B019-CB45-48E7-BEE0-888246044107}" type="presParOf" srcId="{032E2D2F-28C2-4956-B116-6678EE29673C}" destId="{1488589F-2D95-451E-8155-F2554BC7A6C3}" srcOrd="6" destOrd="0" presId="urn:microsoft.com/office/officeart/2005/8/layout/vList3#23"/>
    <dgm:cxn modelId="{5B02740C-F28F-4924-B8F3-653405681A27}" type="presParOf" srcId="{1488589F-2D95-451E-8155-F2554BC7A6C3}" destId="{8DA317EA-18DA-499E-88ED-5D9D18C830FB}" srcOrd="0" destOrd="0" presId="urn:microsoft.com/office/officeart/2005/8/layout/vList3#23"/>
    <dgm:cxn modelId="{F4B129D9-283C-4A88-96B5-2994FCC361C0}" type="presParOf" srcId="{1488589F-2D95-451E-8155-F2554BC7A6C3}" destId="{92739647-B660-47B9-B6FF-539CD97519AA}" srcOrd="1" destOrd="0" presId="urn:microsoft.com/office/officeart/2005/8/layout/vList3#2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06B849-0C4A-48FF-A409-E07FA18052DA}" type="doc">
      <dgm:prSet loTypeId="urn:microsoft.com/office/officeart/2005/8/layout/funnel1" loCatId="relationship" qsTypeId="urn:microsoft.com/office/officeart/2005/8/quickstyle/simple2" qsCatId="simple" csTypeId="urn:microsoft.com/office/officeart/2005/8/colors/accent1_2" csCatId="accent1" phldr="1"/>
      <dgm:spPr/>
      <dgm:t>
        <a:bodyPr/>
        <a:lstStyle/>
        <a:p>
          <a:endParaRPr lang="zh-CN" altLang="en-US"/>
        </a:p>
      </dgm:t>
    </dgm:pt>
    <dgm:pt modelId="{D6B55B81-399F-4A45-B771-CC1C557C5D6E}">
      <dgm:prSet phldrT="[文本]" custT="1"/>
      <dgm:spPr/>
      <dgm:t>
        <a:bodyPr/>
        <a:lstStyle/>
        <a:p>
          <a:r>
            <a:rPr lang="zh-CN" altLang="en-US" sz="2000" b="1" dirty="0" smtClean="0"/>
            <a:t>定制字段</a:t>
          </a:r>
          <a:endParaRPr lang="zh-CN" altLang="en-US" sz="2000" b="1" dirty="0"/>
        </a:p>
      </dgm:t>
    </dgm:pt>
    <dgm:pt modelId="{5CC40713-8910-4620-9111-C5F9A9DEC8CF}" type="parTrans" cxnId="{C1F2D9B8-C451-47E6-88B7-BB24C61C3BC3}">
      <dgm:prSet/>
      <dgm:spPr/>
      <dgm:t>
        <a:bodyPr/>
        <a:lstStyle/>
        <a:p>
          <a:endParaRPr lang="zh-CN" altLang="en-US" sz="2000" b="1"/>
        </a:p>
      </dgm:t>
    </dgm:pt>
    <dgm:pt modelId="{730D5306-1AAD-4235-BD9F-BFB43BD3096E}" type="sibTrans" cxnId="{C1F2D9B8-C451-47E6-88B7-BB24C61C3BC3}">
      <dgm:prSet/>
      <dgm:spPr/>
      <dgm:t>
        <a:bodyPr/>
        <a:lstStyle/>
        <a:p>
          <a:endParaRPr lang="zh-CN" altLang="en-US" sz="2000" b="1"/>
        </a:p>
      </dgm:t>
    </dgm:pt>
    <dgm:pt modelId="{8C544678-1D40-4842-9A38-25F4EA2BC452}">
      <dgm:prSet phldrT="[文本]" custT="1"/>
      <dgm:spPr/>
      <dgm:t>
        <a:bodyPr/>
        <a:lstStyle/>
        <a:p>
          <a:r>
            <a:rPr lang="zh-CN" altLang="en-US" sz="2000" b="1" dirty="0" smtClean="0"/>
            <a:t>预分配字段</a:t>
          </a:r>
          <a:endParaRPr lang="zh-CN" altLang="en-US" sz="2000" b="1" dirty="0"/>
        </a:p>
      </dgm:t>
    </dgm:pt>
    <dgm:pt modelId="{172804F0-316A-432A-989F-59F826F851CF}" type="parTrans" cxnId="{0F7493AE-D017-43AD-8028-3A9AE04F9354}">
      <dgm:prSet/>
      <dgm:spPr/>
      <dgm:t>
        <a:bodyPr/>
        <a:lstStyle/>
        <a:p>
          <a:endParaRPr lang="zh-CN" altLang="en-US" sz="2000" b="1"/>
        </a:p>
      </dgm:t>
    </dgm:pt>
    <dgm:pt modelId="{8C8F09B5-CBD0-43AB-992B-6C60198AC7BB}" type="sibTrans" cxnId="{0F7493AE-D017-43AD-8028-3A9AE04F9354}">
      <dgm:prSet/>
      <dgm:spPr/>
      <dgm:t>
        <a:bodyPr/>
        <a:lstStyle/>
        <a:p>
          <a:endParaRPr lang="zh-CN" altLang="en-US" sz="2000" b="1"/>
        </a:p>
      </dgm:t>
    </dgm:pt>
    <dgm:pt modelId="{8E2F0654-AD1C-4F83-B8DB-4CF102A442A8}">
      <dgm:prSet phldrT="[文本]" custT="1"/>
      <dgm:spPr/>
      <dgm:t>
        <a:bodyPr/>
        <a:lstStyle/>
        <a:p>
          <a:r>
            <a:rPr lang="zh-CN" altLang="en-US" sz="2000" b="1" dirty="0" smtClean="0">
              <a:solidFill>
                <a:srgbClr val="FF0000"/>
              </a:solidFill>
            </a:rPr>
            <a:t>名称值对</a:t>
          </a:r>
          <a:endParaRPr lang="zh-CN" altLang="en-US" sz="2000" b="1" dirty="0">
            <a:solidFill>
              <a:srgbClr val="FF0000"/>
            </a:solidFill>
          </a:endParaRPr>
        </a:p>
      </dgm:t>
    </dgm:pt>
    <dgm:pt modelId="{3988F2C0-30BC-4F2D-A18D-5E359F9CF4DC}" type="parTrans" cxnId="{AECC6A97-F692-4348-A23F-20908E58528E}">
      <dgm:prSet/>
      <dgm:spPr/>
      <dgm:t>
        <a:bodyPr/>
        <a:lstStyle/>
        <a:p>
          <a:endParaRPr lang="zh-CN" altLang="en-US" sz="2000" b="1"/>
        </a:p>
      </dgm:t>
    </dgm:pt>
    <dgm:pt modelId="{C67A6612-C4DC-4B7D-BCA2-9D5117932FE3}" type="sibTrans" cxnId="{AECC6A97-F692-4348-A23F-20908E58528E}">
      <dgm:prSet/>
      <dgm:spPr/>
      <dgm:t>
        <a:bodyPr/>
        <a:lstStyle/>
        <a:p>
          <a:endParaRPr lang="zh-CN" altLang="en-US" sz="2000" b="1"/>
        </a:p>
      </dgm:t>
    </dgm:pt>
    <dgm:pt modelId="{D76891EE-4795-4C20-9F2B-C0205380419B}">
      <dgm:prSet phldrT="[文本]" custT="1"/>
      <dgm:spPr/>
      <dgm:t>
        <a:bodyPr/>
        <a:lstStyle/>
        <a:p>
          <a:r>
            <a:rPr lang="zh-CN" altLang="en-US" sz="2000" b="1" dirty="0" smtClean="0"/>
            <a:t>实现方案</a:t>
          </a:r>
          <a:endParaRPr lang="zh-CN" altLang="en-US" sz="2000" b="1" dirty="0"/>
        </a:p>
      </dgm:t>
    </dgm:pt>
    <dgm:pt modelId="{C4F0FEA4-D14A-47B8-AABF-31FDD82B1164}" type="sibTrans" cxnId="{D60E33F5-783D-45BA-964A-3B22805AF345}">
      <dgm:prSet/>
      <dgm:spPr/>
      <dgm:t>
        <a:bodyPr/>
        <a:lstStyle/>
        <a:p>
          <a:endParaRPr lang="zh-CN" altLang="en-US" sz="2000" b="1"/>
        </a:p>
      </dgm:t>
    </dgm:pt>
    <dgm:pt modelId="{F94505CF-586C-4633-AC53-14C89D7B46CC}" type="parTrans" cxnId="{D60E33F5-783D-45BA-964A-3B22805AF345}">
      <dgm:prSet/>
      <dgm:spPr/>
      <dgm:t>
        <a:bodyPr/>
        <a:lstStyle/>
        <a:p>
          <a:endParaRPr lang="zh-CN" altLang="en-US" sz="2000" b="1"/>
        </a:p>
      </dgm:t>
    </dgm:pt>
    <dgm:pt modelId="{35A473BB-6C96-4879-AC9A-C07FF90C95AC}" type="pres">
      <dgm:prSet presAssocID="{FF06B849-0C4A-48FF-A409-E07FA18052DA}" presName="Name0" presStyleCnt="0">
        <dgm:presLayoutVars>
          <dgm:chMax val="4"/>
          <dgm:resizeHandles val="exact"/>
        </dgm:presLayoutVars>
      </dgm:prSet>
      <dgm:spPr/>
      <dgm:t>
        <a:bodyPr/>
        <a:lstStyle/>
        <a:p>
          <a:endParaRPr lang="zh-CN" altLang="en-US"/>
        </a:p>
      </dgm:t>
    </dgm:pt>
    <dgm:pt modelId="{124B3FB0-B02D-492E-8406-3E6E38E8FA5B}" type="pres">
      <dgm:prSet presAssocID="{FF06B849-0C4A-48FF-A409-E07FA18052DA}" presName="ellipse" presStyleLbl="trBgShp" presStyleIdx="0" presStyleCnt="1"/>
      <dgm:spPr/>
    </dgm:pt>
    <dgm:pt modelId="{02399C0C-C138-441E-A7D4-56D1976EAA45}" type="pres">
      <dgm:prSet presAssocID="{FF06B849-0C4A-48FF-A409-E07FA18052DA}" presName="arrow1" presStyleLbl="fgShp" presStyleIdx="0" presStyleCnt="1"/>
      <dgm:spPr/>
    </dgm:pt>
    <dgm:pt modelId="{1E3AFF9B-9597-446A-8718-78C87A00E997}" type="pres">
      <dgm:prSet presAssocID="{FF06B849-0C4A-48FF-A409-E07FA18052DA}" presName="rectangle" presStyleLbl="revTx" presStyleIdx="0" presStyleCnt="1">
        <dgm:presLayoutVars>
          <dgm:bulletEnabled val="1"/>
        </dgm:presLayoutVars>
      </dgm:prSet>
      <dgm:spPr/>
      <dgm:t>
        <a:bodyPr/>
        <a:lstStyle/>
        <a:p>
          <a:endParaRPr lang="zh-CN" altLang="en-US"/>
        </a:p>
      </dgm:t>
    </dgm:pt>
    <dgm:pt modelId="{821D8D6B-FBE6-4493-9EEE-583DEF1AE407}" type="pres">
      <dgm:prSet presAssocID="{8C544678-1D40-4842-9A38-25F4EA2BC452}" presName="item1" presStyleLbl="node1" presStyleIdx="0" presStyleCnt="3">
        <dgm:presLayoutVars>
          <dgm:bulletEnabled val="1"/>
        </dgm:presLayoutVars>
      </dgm:prSet>
      <dgm:spPr/>
      <dgm:t>
        <a:bodyPr/>
        <a:lstStyle/>
        <a:p>
          <a:endParaRPr lang="zh-CN" altLang="en-US"/>
        </a:p>
      </dgm:t>
    </dgm:pt>
    <dgm:pt modelId="{570F2D52-9F08-472D-910D-1967EECB93B7}" type="pres">
      <dgm:prSet presAssocID="{8E2F0654-AD1C-4F83-B8DB-4CF102A442A8}" presName="item2" presStyleLbl="node1" presStyleIdx="1" presStyleCnt="3" custScaleX="122222" custScaleY="104706">
        <dgm:presLayoutVars>
          <dgm:bulletEnabled val="1"/>
        </dgm:presLayoutVars>
      </dgm:prSet>
      <dgm:spPr/>
      <dgm:t>
        <a:bodyPr/>
        <a:lstStyle/>
        <a:p>
          <a:endParaRPr lang="zh-CN" altLang="en-US"/>
        </a:p>
      </dgm:t>
    </dgm:pt>
    <dgm:pt modelId="{DF3B94A8-6D4E-4D14-BF43-8FB7E5B0C929}" type="pres">
      <dgm:prSet presAssocID="{D76891EE-4795-4C20-9F2B-C0205380419B}" presName="item3" presStyleLbl="node1" presStyleIdx="2" presStyleCnt="3" custScaleX="115053" custScaleY="100716" custLinFactNeighborX="37921" custLinFactNeighborY="22183">
        <dgm:presLayoutVars>
          <dgm:bulletEnabled val="1"/>
        </dgm:presLayoutVars>
      </dgm:prSet>
      <dgm:spPr/>
      <dgm:t>
        <a:bodyPr/>
        <a:lstStyle/>
        <a:p>
          <a:endParaRPr lang="zh-CN" altLang="en-US"/>
        </a:p>
      </dgm:t>
    </dgm:pt>
    <dgm:pt modelId="{61B35DF4-CC3A-4B9E-B362-C72B724685B7}" type="pres">
      <dgm:prSet presAssocID="{FF06B849-0C4A-48FF-A409-E07FA18052DA}" presName="funnel" presStyleLbl="trAlignAcc1" presStyleIdx="0" presStyleCnt="1" custScaleX="109244" custScaleY="113153" custLinFactNeighborY="2366"/>
      <dgm:spPr/>
    </dgm:pt>
  </dgm:ptLst>
  <dgm:cxnLst>
    <dgm:cxn modelId="{D60E33F5-783D-45BA-964A-3B22805AF345}" srcId="{FF06B849-0C4A-48FF-A409-E07FA18052DA}" destId="{D76891EE-4795-4C20-9F2B-C0205380419B}" srcOrd="3" destOrd="0" parTransId="{F94505CF-586C-4633-AC53-14C89D7B46CC}" sibTransId="{C4F0FEA4-D14A-47B8-AABF-31FDD82B1164}"/>
    <dgm:cxn modelId="{8FDB415C-F87E-4634-805D-F8FE86987658}" type="presOf" srcId="{D76891EE-4795-4C20-9F2B-C0205380419B}" destId="{1E3AFF9B-9597-446A-8718-78C87A00E997}" srcOrd="0" destOrd="0" presId="urn:microsoft.com/office/officeart/2005/8/layout/funnel1"/>
    <dgm:cxn modelId="{B2F6B289-637E-481F-919B-E829A6D1F0D9}" type="presOf" srcId="{8C544678-1D40-4842-9A38-25F4EA2BC452}" destId="{570F2D52-9F08-472D-910D-1967EECB93B7}" srcOrd="0" destOrd="0" presId="urn:microsoft.com/office/officeart/2005/8/layout/funnel1"/>
    <dgm:cxn modelId="{AECC6A97-F692-4348-A23F-20908E58528E}" srcId="{FF06B849-0C4A-48FF-A409-E07FA18052DA}" destId="{8E2F0654-AD1C-4F83-B8DB-4CF102A442A8}" srcOrd="2" destOrd="0" parTransId="{3988F2C0-30BC-4F2D-A18D-5E359F9CF4DC}" sibTransId="{C67A6612-C4DC-4B7D-BCA2-9D5117932FE3}"/>
    <dgm:cxn modelId="{E0235FC3-A726-482C-9CE5-DDF34ACAEBB0}" type="presOf" srcId="{D6B55B81-399F-4A45-B771-CC1C557C5D6E}" destId="{DF3B94A8-6D4E-4D14-BF43-8FB7E5B0C929}" srcOrd="0" destOrd="0" presId="urn:microsoft.com/office/officeart/2005/8/layout/funnel1"/>
    <dgm:cxn modelId="{C1F2D9B8-C451-47E6-88B7-BB24C61C3BC3}" srcId="{FF06B849-0C4A-48FF-A409-E07FA18052DA}" destId="{D6B55B81-399F-4A45-B771-CC1C557C5D6E}" srcOrd="0" destOrd="0" parTransId="{5CC40713-8910-4620-9111-C5F9A9DEC8CF}" sibTransId="{730D5306-1AAD-4235-BD9F-BFB43BD3096E}"/>
    <dgm:cxn modelId="{5484D5DB-B799-4BDF-B49E-9FF005B14F92}" type="presOf" srcId="{FF06B849-0C4A-48FF-A409-E07FA18052DA}" destId="{35A473BB-6C96-4879-AC9A-C07FF90C95AC}" srcOrd="0" destOrd="0" presId="urn:microsoft.com/office/officeart/2005/8/layout/funnel1"/>
    <dgm:cxn modelId="{C0240CB0-B37E-4BBD-8E6C-F1A1D61D3A96}" type="presOf" srcId="{8E2F0654-AD1C-4F83-B8DB-4CF102A442A8}" destId="{821D8D6B-FBE6-4493-9EEE-583DEF1AE407}" srcOrd="0" destOrd="0" presId="urn:microsoft.com/office/officeart/2005/8/layout/funnel1"/>
    <dgm:cxn modelId="{0F7493AE-D017-43AD-8028-3A9AE04F9354}" srcId="{FF06B849-0C4A-48FF-A409-E07FA18052DA}" destId="{8C544678-1D40-4842-9A38-25F4EA2BC452}" srcOrd="1" destOrd="0" parTransId="{172804F0-316A-432A-989F-59F826F851CF}" sibTransId="{8C8F09B5-CBD0-43AB-992B-6C60198AC7BB}"/>
    <dgm:cxn modelId="{EC808297-9290-4ADA-8510-E46B10596521}" type="presParOf" srcId="{35A473BB-6C96-4879-AC9A-C07FF90C95AC}" destId="{124B3FB0-B02D-492E-8406-3E6E38E8FA5B}" srcOrd="0" destOrd="0" presId="urn:microsoft.com/office/officeart/2005/8/layout/funnel1"/>
    <dgm:cxn modelId="{B6C81AB8-7C6C-4DEE-85C1-E5B704E0F4EB}" type="presParOf" srcId="{35A473BB-6C96-4879-AC9A-C07FF90C95AC}" destId="{02399C0C-C138-441E-A7D4-56D1976EAA45}" srcOrd="1" destOrd="0" presId="urn:microsoft.com/office/officeart/2005/8/layout/funnel1"/>
    <dgm:cxn modelId="{EA5434C1-DA23-442C-B513-3028F2088653}" type="presParOf" srcId="{35A473BB-6C96-4879-AC9A-C07FF90C95AC}" destId="{1E3AFF9B-9597-446A-8718-78C87A00E997}" srcOrd="2" destOrd="0" presId="urn:microsoft.com/office/officeart/2005/8/layout/funnel1"/>
    <dgm:cxn modelId="{330D84B3-A1AF-48CF-AEF2-1766BB4D6856}" type="presParOf" srcId="{35A473BB-6C96-4879-AC9A-C07FF90C95AC}" destId="{821D8D6B-FBE6-4493-9EEE-583DEF1AE407}" srcOrd="3" destOrd="0" presId="urn:microsoft.com/office/officeart/2005/8/layout/funnel1"/>
    <dgm:cxn modelId="{FE611BEE-8D2A-42CE-BD60-F588DAB05F6F}" type="presParOf" srcId="{35A473BB-6C96-4879-AC9A-C07FF90C95AC}" destId="{570F2D52-9F08-472D-910D-1967EECB93B7}" srcOrd="4" destOrd="0" presId="urn:microsoft.com/office/officeart/2005/8/layout/funnel1"/>
    <dgm:cxn modelId="{0A23DA50-5C70-4DA7-9EBB-C04AE353136F}" type="presParOf" srcId="{35A473BB-6C96-4879-AC9A-C07FF90C95AC}" destId="{DF3B94A8-6D4E-4D14-BF43-8FB7E5B0C929}" srcOrd="5" destOrd="0" presId="urn:microsoft.com/office/officeart/2005/8/layout/funnel1"/>
    <dgm:cxn modelId="{74ECE2EC-543C-4DB3-A751-EB8AD1CA0407}" type="presParOf" srcId="{35A473BB-6C96-4879-AC9A-C07FF90C95AC}" destId="{61B35DF4-CC3A-4B9E-B362-C72B724685B7}"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EA88E9-29C0-4349-8B17-ECBB420E9107}" type="doc">
      <dgm:prSet loTypeId="urn:microsoft.com/office/officeart/2005/8/layout/hProcess9" loCatId="process" qsTypeId="urn:microsoft.com/office/officeart/2005/8/quickstyle/simple2" qsCatId="simple" csTypeId="urn:microsoft.com/office/officeart/2005/8/colors/accent1_2" csCatId="accent1" phldr="1"/>
      <dgm:spPr/>
    </dgm:pt>
    <dgm:pt modelId="{3848C1E6-6A93-46DE-A9B6-BD9999BADFA9}">
      <dgm:prSet phldrT="[文本]"/>
      <dgm:spPr/>
      <dgm:t>
        <a:bodyPr/>
        <a:lstStyle/>
        <a:p>
          <a:r>
            <a:rPr lang="zh-CN" altLang="en-US" dirty="0" smtClean="0"/>
            <a:t>原子功能划分</a:t>
          </a:r>
          <a:endParaRPr lang="zh-CN" altLang="en-US" dirty="0"/>
        </a:p>
      </dgm:t>
    </dgm:pt>
    <dgm:pt modelId="{8A176A34-C080-423B-8848-ECA9E360ECE7}" type="parTrans" cxnId="{1231E978-92EF-42E2-A7B3-047C9F5D6AD8}">
      <dgm:prSet/>
      <dgm:spPr/>
      <dgm:t>
        <a:bodyPr/>
        <a:lstStyle/>
        <a:p>
          <a:endParaRPr lang="zh-CN" altLang="en-US"/>
        </a:p>
      </dgm:t>
    </dgm:pt>
    <dgm:pt modelId="{91026C6D-405E-495A-9C26-766A6BC7F5AA}" type="sibTrans" cxnId="{1231E978-92EF-42E2-A7B3-047C9F5D6AD8}">
      <dgm:prSet/>
      <dgm:spPr/>
      <dgm:t>
        <a:bodyPr/>
        <a:lstStyle/>
        <a:p>
          <a:endParaRPr lang="zh-CN" altLang="en-US"/>
        </a:p>
      </dgm:t>
    </dgm:pt>
    <dgm:pt modelId="{AB921982-862B-4F5F-A872-61A31F1236D2}">
      <dgm:prSet phldrT="[文本]"/>
      <dgm:spPr/>
      <dgm:t>
        <a:bodyPr/>
        <a:lstStyle/>
        <a:p>
          <a:r>
            <a:rPr lang="zh-CN" altLang="en-US" dirty="0" smtClean="0"/>
            <a:t>功能使用校验</a:t>
          </a:r>
          <a:endParaRPr lang="zh-CN" altLang="en-US" dirty="0"/>
        </a:p>
      </dgm:t>
    </dgm:pt>
    <dgm:pt modelId="{F7337AB6-65F2-4CCD-8B22-894CC151882B}" type="parTrans" cxnId="{406857C9-6693-4A7B-86A3-FD7FDB3F37A9}">
      <dgm:prSet/>
      <dgm:spPr/>
      <dgm:t>
        <a:bodyPr/>
        <a:lstStyle/>
        <a:p>
          <a:endParaRPr lang="zh-CN" altLang="en-US"/>
        </a:p>
      </dgm:t>
    </dgm:pt>
    <dgm:pt modelId="{8266D51B-2265-4D9E-B575-833D505184D1}" type="sibTrans" cxnId="{406857C9-6693-4A7B-86A3-FD7FDB3F37A9}">
      <dgm:prSet/>
      <dgm:spPr/>
      <dgm:t>
        <a:bodyPr/>
        <a:lstStyle/>
        <a:p>
          <a:endParaRPr lang="zh-CN" altLang="en-US"/>
        </a:p>
      </dgm:t>
    </dgm:pt>
    <dgm:pt modelId="{41EF5C2C-4A38-4B39-9FBF-9BF761270638}">
      <dgm:prSet phldrT="[文本]"/>
      <dgm:spPr/>
      <dgm:t>
        <a:bodyPr/>
        <a:lstStyle/>
        <a:p>
          <a:r>
            <a:rPr lang="zh-CN" altLang="en-US" dirty="0" smtClean="0"/>
            <a:t>功能包设计</a:t>
          </a:r>
          <a:endParaRPr lang="zh-CN" altLang="en-US" dirty="0"/>
        </a:p>
      </dgm:t>
    </dgm:pt>
    <dgm:pt modelId="{E342E8CA-C018-4542-8B9E-DF48D14A8C71}" type="parTrans" cxnId="{C3FAA7E7-D6DF-4879-927B-AF5A78EF8B4A}">
      <dgm:prSet/>
      <dgm:spPr/>
      <dgm:t>
        <a:bodyPr/>
        <a:lstStyle/>
        <a:p>
          <a:endParaRPr lang="zh-CN" altLang="en-US"/>
        </a:p>
      </dgm:t>
    </dgm:pt>
    <dgm:pt modelId="{79288AED-8FE9-40A3-A15F-E274D2566380}" type="sibTrans" cxnId="{C3FAA7E7-D6DF-4879-927B-AF5A78EF8B4A}">
      <dgm:prSet/>
      <dgm:spPr/>
      <dgm:t>
        <a:bodyPr/>
        <a:lstStyle/>
        <a:p>
          <a:endParaRPr lang="zh-CN" altLang="en-US"/>
        </a:p>
      </dgm:t>
    </dgm:pt>
    <dgm:pt modelId="{69D2D768-9B41-4E89-B8A7-924943D3307F}" type="pres">
      <dgm:prSet presAssocID="{D7EA88E9-29C0-4349-8B17-ECBB420E9107}" presName="CompostProcess" presStyleCnt="0">
        <dgm:presLayoutVars>
          <dgm:dir/>
          <dgm:resizeHandles val="exact"/>
        </dgm:presLayoutVars>
      </dgm:prSet>
      <dgm:spPr/>
    </dgm:pt>
    <dgm:pt modelId="{D7E4FCDE-07DD-4EEE-BD3C-44B5501EC01A}" type="pres">
      <dgm:prSet presAssocID="{D7EA88E9-29C0-4349-8B17-ECBB420E9107}" presName="arrow" presStyleLbl="bgShp" presStyleIdx="0" presStyleCnt="1"/>
      <dgm:spPr/>
    </dgm:pt>
    <dgm:pt modelId="{4C5FB27D-1A33-4988-904C-1D9F22B0541A}" type="pres">
      <dgm:prSet presAssocID="{D7EA88E9-29C0-4349-8B17-ECBB420E9107}" presName="linearProcess" presStyleCnt="0"/>
      <dgm:spPr/>
    </dgm:pt>
    <dgm:pt modelId="{3E271A41-C9E7-43A0-87E7-CDF3348E8D3E}" type="pres">
      <dgm:prSet presAssocID="{3848C1E6-6A93-46DE-A9B6-BD9999BADFA9}" presName="textNode" presStyleLbl="node1" presStyleIdx="0" presStyleCnt="3">
        <dgm:presLayoutVars>
          <dgm:bulletEnabled val="1"/>
        </dgm:presLayoutVars>
      </dgm:prSet>
      <dgm:spPr/>
      <dgm:t>
        <a:bodyPr/>
        <a:lstStyle/>
        <a:p>
          <a:endParaRPr lang="zh-CN" altLang="en-US"/>
        </a:p>
      </dgm:t>
    </dgm:pt>
    <dgm:pt modelId="{0843797C-1034-4FD0-A449-926F6DE96CB5}" type="pres">
      <dgm:prSet presAssocID="{91026C6D-405E-495A-9C26-766A6BC7F5AA}" presName="sibTrans" presStyleCnt="0"/>
      <dgm:spPr/>
    </dgm:pt>
    <dgm:pt modelId="{58808CBE-41CD-464B-A941-A9A7AFD07CB2}" type="pres">
      <dgm:prSet presAssocID="{41EF5C2C-4A38-4B39-9FBF-9BF761270638}" presName="textNode" presStyleLbl="node1" presStyleIdx="1" presStyleCnt="3">
        <dgm:presLayoutVars>
          <dgm:bulletEnabled val="1"/>
        </dgm:presLayoutVars>
      </dgm:prSet>
      <dgm:spPr/>
      <dgm:t>
        <a:bodyPr/>
        <a:lstStyle/>
        <a:p>
          <a:endParaRPr lang="zh-CN" altLang="en-US"/>
        </a:p>
      </dgm:t>
    </dgm:pt>
    <dgm:pt modelId="{BB7628FC-F51D-47A6-8544-024594723ED4}" type="pres">
      <dgm:prSet presAssocID="{79288AED-8FE9-40A3-A15F-E274D2566380}" presName="sibTrans" presStyleCnt="0"/>
      <dgm:spPr/>
    </dgm:pt>
    <dgm:pt modelId="{C90491A1-619A-487E-9214-D812E9C4E40E}" type="pres">
      <dgm:prSet presAssocID="{AB921982-862B-4F5F-A872-61A31F1236D2}" presName="textNode" presStyleLbl="node1" presStyleIdx="2" presStyleCnt="3">
        <dgm:presLayoutVars>
          <dgm:bulletEnabled val="1"/>
        </dgm:presLayoutVars>
      </dgm:prSet>
      <dgm:spPr/>
      <dgm:t>
        <a:bodyPr/>
        <a:lstStyle/>
        <a:p>
          <a:endParaRPr lang="zh-CN" altLang="en-US"/>
        </a:p>
      </dgm:t>
    </dgm:pt>
  </dgm:ptLst>
  <dgm:cxnLst>
    <dgm:cxn modelId="{B56B4CB5-66E5-4939-8144-06CEC344B41B}" type="presOf" srcId="{41EF5C2C-4A38-4B39-9FBF-9BF761270638}" destId="{58808CBE-41CD-464B-A941-A9A7AFD07CB2}" srcOrd="0" destOrd="0" presId="urn:microsoft.com/office/officeart/2005/8/layout/hProcess9"/>
    <dgm:cxn modelId="{B116D78B-AEEB-4852-8A31-0182B768579C}" type="presOf" srcId="{AB921982-862B-4F5F-A872-61A31F1236D2}" destId="{C90491A1-619A-487E-9214-D812E9C4E40E}" srcOrd="0" destOrd="0" presId="urn:microsoft.com/office/officeart/2005/8/layout/hProcess9"/>
    <dgm:cxn modelId="{0F91C92C-734C-4FB5-A108-41B3D043076D}" type="presOf" srcId="{3848C1E6-6A93-46DE-A9B6-BD9999BADFA9}" destId="{3E271A41-C9E7-43A0-87E7-CDF3348E8D3E}" srcOrd="0" destOrd="0" presId="urn:microsoft.com/office/officeart/2005/8/layout/hProcess9"/>
    <dgm:cxn modelId="{CF15C651-8AD2-43D0-8E18-0A15533E42FC}" type="presOf" srcId="{D7EA88E9-29C0-4349-8B17-ECBB420E9107}" destId="{69D2D768-9B41-4E89-B8A7-924943D3307F}" srcOrd="0" destOrd="0" presId="urn:microsoft.com/office/officeart/2005/8/layout/hProcess9"/>
    <dgm:cxn modelId="{C3FAA7E7-D6DF-4879-927B-AF5A78EF8B4A}" srcId="{D7EA88E9-29C0-4349-8B17-ECBB420E9107}" destId="{41EF5C2C-4A38-4B39-9FBF-9BF761270638}" srcOrd="1" destOrd="0" parTransId="{E342E8CA-C018-4542-8B9E-DF48D14A8C71}" sibTransId="{79288AED-8FE9-40A3-A15F-E274D2566380}"/>
    <dgm:cxn modelId="{406857C9-6693-4A7B-86A3-FD7FDB3F37A9}" srcId="{D7EA88E9-29C0-4349-8B17-ECBB420E9107}" destId="{AB921982-862B-4F5F-A872-61A31F1236D2}" srcOrd="2" destOrd="0" parTransId="{F7337AB6-65F2-4CCD-8B22-894CC151882B}" sibTransId="{8266D51B-2265-4D9E-B575-833D505184D1}"/>
    <dgm:cxn modelId="{1231E978-92EF-42E2-A7B3-047C9F5D6AD8}" srcId="{D7EA88E9-29C0-4349-8B17-ECBB420E9107}" destId="{3848C1E6-6A93-46DE-A9B6-BD9999BADFA9}" srcOrd="0" destOrd="0" parTransId="{8A176A34-C080-423B-8848-ECA9E360ECE7}" sibTransId="{91026C6D-405E-495A-9C26-766A6BC7F5AA}"/>
    <dgm:cxn modelId="{A541EA8D-ADCF-495C-8088-EFD998209C1D}" type="presParOf" srcId="{69D2D768-9B41-4E89-B8A7-924943D3307F}" destId="{D7E4FCDE-07DD-4EEE-BD3C-44B5501EC01A}" srcOrd="0" destOrd="0" presId="urn:microsoft.com/office/officeart/2005/8/layout/hProcess9"/>
    <dgm:cxn modelId="{BF22F298-EAC1-43D9-A6E3-A82C0E6A2836}" type="presParOf" srcId="{69D2D768-9B41-4E89-B8A7-924943D3307F}" destId="{4C5FB27D-1A33-4988-904C-1D9F22B0541A}" srcOrd="1" destOrd="0" presId="urn:microsoft.com/office/officeart/2005/8/layout/hProcess9"/>
    <dgm:cxn modelId="{7C323E73-40C8-4E91-BB00-B08E4FB71253}" type="presParOf" srcId="{4C5FB27D-1A33-4988-904C-1D9F22B0541A}" destId="{3E271A41-C9E7-43A0-87E7-CDF3348E8D3E}" srcOrd="0" destOrd="0" presId="urn:microsoft.com/office/officeart/2005/8/layout/hProcess9"/>
    <dgm:cxn modelId="{50F32F39-7170-4A52-9D46-7EBE86E89AE5}" type="presParOf" srcId="{4C5FB27D-1A33-4988-904C-1D9F22B0541A}" destId="{0843797C-1034-4FD0-A449-926F6DE96CB5}" srcOrd="1" destOrd="0" presId="urn:microsoft.com/office/officeart/2005/8/layout/hProcess9"/>
    <dgm:cxn modelId="{611CB280-AC07-47D5-8184-97FC42BDC07A}" type="presParOf" srcId="{4C5FB27D-1A33-4988-904C-1D9F22B0541A}" destId="{58808CBE-41CD-464B-A941-A9A7AFD07CB2}" srcOrd="2" destOrd="0" presId="urn:microsoft.com/office/officeart/2005/8/layout/hProcess9"/>
    <dgm:cxn modelId="{543796D8-08F3-4D46-92CC-9F99CF4218CA}" type="presParOf" srcId="{4C5FB27D-1A33-4988-904C-1D9F22B0541A}" destId="{BB7628FC-F51D-47A6-8544-024594723ED4}" srcOrd="3" destOrd="0" presId="urn:microsoft.com/office/officeart/2005/8/layout/hProcess9"/>
    <dgm:cxn modelId="{63075D7B-480F-4AFF-8E6E-E596091A2B6B}" type="presParOf" srcId="{4C5FB27D-1A33-4988-904C-1D9F22B0541A}" destId="{C90491A1-619A-487E-9214-D812E9C4E40E}"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EA88E9-29C0-4349-8B17-ECBB420E9107}" type="doc">
      <dgm:prSet loTypeId="urn:microsoft.com/office/officeart/2008/layout/LinedList" loCatId="list" qsTypeId="urn:microsoft.com/office/officeart/2005/8/quickstyle/simple4" qsCatId="simple" csTypeId="urn:microsoft.com/office/officeart/2005/8/colors/accent1_2" csCatId="accent1" phldr="1"/>
      <dgm:spPr/>
    </dgm:pt>
    <dgm:pt modelId="{EACD589C-20D1-40A1-92D8-CB82B8148343}">
      <dgm:prSet custT="1"/>
      <dgm:spPr/>
      <dgm:t>
        <a:bodyPr/>
        <a:lstStyle/>
        <a:p>
          <a:r>
            <a:rPr lang="zh-CN" altLang="en-US" sz="4000" dirty="0" smtClean="0"/>
            <a:t>原则</a:t>
          </a:r>
          <a:endParaRPr lang="zh-CN" altLang="en-US" sz="4000" dirty="0"/>
        </a:p>
      </dgm:t>
    </dgm:pt>
    <dgm:pt modelId="{C8EB57AE-3517-4988-A02F-242B27C22157}" type="parTrans" cxnId="{CCA242FD-35B2-40F0-895F-BEC7A6BD7F18}">
      <dgm:prSet/>
      <dgm:spPr/>
      <dgm:t>
        <a:bodyPr/>
        <a:lstStyle/>
        <a:p>
          <a:endParaRPr lang="zh-CN" altLang="en-US"/>
        </a:p>
      </dgm:t>
    </dgm:pt>
    <dgm:pt modelId="{A05D3BC7-FEAB-4F12-80D8-6492D75F4416}" type="sibTrans" cxnId="{CCA242FD-35B2-40F0-895F-BEC7A6BD7F18}">
      <dgm:prSet/>
      <dgm:spPr/>
      <dgm:t>
        <a:bodyPr/>
        <a:lstStyle/>
        <a:p>
          <a:endParaRPr lang="zh-CN" altLang="en-US"/>
        </a:p>
      </dgm:t>
    </dgm:pt>
    <dgm:pt modelId="{6E16A018-2329-4AAE-9814-BA7487CD9576}">
      <dgm:prSet/>
      <dgm:spPr/>
      <dgm:t>
        <a:bodyPr/>
        <a:lstStyle/>
        <a:p>
          <a:r>
            <a:rPr lang="zh-CN" altLang="en-US" dirty="0" smtClean="0"/>
            <a:t>每个功能都是有价值的</a:t>
          </a:r>
          <a:endParaRPr lang="zh-CN" altLang="en-US" dirty="0"/>
        </a:p>
      </dgm:t>
    </dgm:pt>
    <dgm:pt modelId="{DB53BCD9-F35C-4AAD-9978-3E0EA17861C8}" type="parTrans" cxnId="{C60DF352-FDD8-47B5-A1B7-F2DA5A64A080}">
      <dgm:prSet/>
      <dgm:spPr/>
      <dgm:t>
        <a:bodyPr/>
        <a:lstStyle/>
        <a:p>
          <a:endParaRPr lang="zh-CN" altLang="en-US"/>
        </a:p>
      </dgm:t>
    </dgm:pt>
    <dgm:pt modelId="{113F99B1-F66B-45B7-A784-B52DFFAC044B}" type="sibTrans" cxnId="{C60DF352-FDD8-47B5-A1B7-F2DA5A64A080}">
      <dgm:prSet/>
      <dgm:spPr/>
      <dgm:t>
        <a:bodyPr/>
        <a:lstStyle/>
        <a:p>
          <a:endParaRPr lang="zh-CN" altLang="en-US"/>
        </a:p>
      </dgm:t>
    </dgm:pt>
    <dgm:pt modelId="{D4CA9355-64B3-4E4F-B611-E681C3AF27F2}">
      <dgm:prSet/>
      <dgm:spPr/>
      <dgm:t>
        <a:bodyPr/>
        <a:lstStyle/>
        <a:p>
          <a:r>
            <a:rPr lang="zh-CN" altLang="en-US" dirty="0" smtClean="0"/>
            <a:t>每个功能都是不可再分的</a:t>
          </a:r>
          <a:endParaRPr lang="zh-CN" altLang="en-US" dirty="0"/>
        </a:p>
      </dgm:t>
    </dgm:pt>
    <dgm:pt modelId="{42B89C31-4ED3-44B6-BC02-937292D3C44C}" type="parTrans" cxnId="{40BF908E-6756-48B5-B804-68C9ADD4C17F}">
      <dgm:prSet/>
      <dgm:spPr/>
      <dgm:t>
        <a:bodyPr/>
        <a:lstStyle/>
        <a:p>
          <a:endParaRPr lang="zh-CN" altLang="en-US"/>
        </a:p>
      </dgm:t>
    </dgm:pt>
    <dgm:pt modelId="{EFADEC64-0C15-4666-A99B-84F0DB444E31}" type="sibTrans" cxnId="{40BF908E-6756-48B5-B804-68C9ADD4C17F}">
      <dgm:prSet/>
      <dgm:spPr/>
      <dgm:t>
        <a:bodyPr/>
        <a:lstStyle/>
        <a:p>
          <a:endParaRPr lang="zh-CN" altLang="en-US"/>
        </a:p>
      </dgm:t>
    </dgm:pt>
    <dgm:pt modelId="{B8AEB432-52C2-4F21-9B7C-5E7FB4D77FDA}">
      <dgm:prSet/>
      <dgm:spPr/>
      <dgm:t>
        <a:bodyPr/>
        <a:lstStyle/>
        <a:p>
          <a:r>
            <a:rPr lang="zh-CN" altLang="en-US" dirty="0" smtClean="0"/>
            <a:t>功能间不相互重叠</a:t>
          </a:r>
          <a:endParaRPr lang="zh-CN" altLang="en-US" dirty="0"/>
        </a:p>
      </dgm:t>
    </dgm:pt>
    <dgm:pt modelId="{080A6B96-9BFD-48EE-841C-CB8426962735}" type="parTrans" cxnId="{ACDCB8D4-7903-4915-89E8-8A4108023342}">
      <dgm:prSet/>
      <dgm:spPr/>
      <dgm:t>
        <a:bodyPr/>
        <a:lstStyle/>
        <a:p>
          <a:endParaRPr lang="zh-CN" altLang="en-US"/>
        </a:p>
      </dgm:t>
    </dgm:pt>
    <dgm:pt modelId="{8CB88833-54FF-4C7C-8587-583B764EEE76}" type="sibTrans" cxnId="{ACDCB8D4-7903-4915-89E8-8A4108023342}">
      <dgm:prSet/>
      <dgm:spPr/>
      <dgm:t>
        <a:bodyPr/>
        <a:lstStyle/>
        <a:p>
          <a:endParaRPr lang="zh-CN" altLang="en-US"/>
        </a:p>
      </dgm:t>
    </dgm:pt>
    <dgm:pt modelId="{BB716C6D-4737-46BF-8D2A-AC9D95BE230A}">
      <dgm:prSet/>
      <dgm:spPr/>
      <dgm:t>
        <a:bodyPr/>
        <a:lstStyle/>
        <a:p>
          <a:r>
            <a:rPr lang="zh-CN" altLang="en-US" dirty="0" smtClean="0"/>
            <a:t>功能之间不循环依赖</a:t>
          </a:r>
          <a:endParaRPr lang="zh-CN" altLang="en-US" dirty="0"/>
        </a:p>
      </dgm:t>
    </dgm:pt>
    <dgm:pt modelId="{2992555F-4C9E-4946-B3FC-8A136784B567}" type="parTrans" cxnId="{187562EF-04BC-425B-B878-AF82BAE8188C}">
      <dgm:prSet/>
      <dgm:spPr/>
      <dgm:t>
        <a:bodyPr/>
        <a:lstStyle/>
        <a:p>
          <a:endParaRPr lang="zh-CN" altLang="en-US"/>
        </a:p>
      </dgm:t>
    </dgm:pt>
    <dgm:pt modelId="{B88CAD6D-E34F-42BF-BF2E-B5B3CFE6D4C8}" type="sibTrans" cxnId="{187562EF-04BC-425B-B878-AF82BAE8188C}">
      <dgm:prSet/>
      <dgm:spPr/>
      <dgm:t>
        <a:bodyPr/>
        <a:lstStyle/>
        <a:p>
          <a:endParaRPr lang="zh-CN" altLang="en-US"/>
        </a:p>
      </dgm:t>
    </dgm:pt>
    <dgm:pt modelId="{BAB63825-0ABE-477B-A4CB-7A65046A4BAB}">
      <dgm:prSet/>
      <dgm:spPr/>
      <dgm:t>
        <a:bodyPr/>
        <a:lstStyle/>
        <a:p>
          <a:r>
            <a:rPr lang="zh-CN" altLang="en-US" dirty="0" smtClean="0"/>
            <a:t>整个系统功能是完整的</a:t>
          </a:r>
          <a:endParaRPr lang="zh-CN" altLang="en-US" dirty="0"/>
        </a:p>
      </dgm:t>
    </dgm:pt>
    <dgm:pt modelId="{DA22E72E-317E-401E-9905-7BBAB86D6F2D}" type="parTrans" cxnId="{75C45560-1B3B-4046-A870-E54DF3141E68}">
      <dgm:prSet/>
      <dgm:spPr/>
      <dgm:t>
        <a:bodyPr/>
        <a:lstStyle/>
        <a:p>
          <a:endParaRPr lang="zh-CN" altLang="en-US"/>
        </a:p>
      </dgm:t>
    </dgm:pt>
    <dgm:pt modelId="{34925B72-1FE0-413B-9A92-DB93F4D027DF}" type="sibTrans" cxnId="{75C45560-1B3B-4046-A870-E54DF3141E68}">
      <dgm:prSet/>
      <dgm:spPr/>
      <dgm:t>
        <a:bodyPr/>
        <a:lstStyle/>
        <a:p>
          <a:endParaRPr lang="zh-CN" altLang="en-US"/>
        </a:p>
      </dgm:t>
    </dgm:pt>
    <dgm:pt modelId="{11D4CED5-A530-476E-8F7E-7D151B22A594}" type="pres">
      <dgm:prSet presAssocID="{D7EA88E9-29C0-4349-8B17-ECBB420E9107}" presName="vert0" presStyleCnt="0">
        <dgm:presLayoutVars>
          <dgm:dir/>
          <dgm:animOne val="branch"/>
          <dgm:animLvl val="lvl"/>
        </dgm:presLayoutVars>
      </dgm:prSet>
      <dgm:spPr/>
    </dgm:pt>
    <dgm:pt modelId="{2313BAC4-1CA0-4186-B24F-250F0B5B8521}" type="pres">
      <dgm:prSet presAssocID="{EACD589C-20D1-40A1-92D8-CB82B8148343}" presName="thickLine" presStyleLbl="alignNode1" presStyleIdx="0" presStyleCnt="1"/>
      <dgm:spPr/>
    </dgm:pt>
    <dgm:pt modelId="{B2067481-D743-43FB-BF4B-D71259E9E25E}" type="pres">
      <dgm:prSet presAssocID="{EACD589C-20D1-40A1-92D8-CB82B8148343}" presName="horz1" presStyleCnt="0"/>
      <dgm:spPr/>
    </dgm:pt>
    <dgm:pt modelId="{485B0E11-1B16-4D15-966C-DABE0DA67B87}" type="pres">
      <dgm:prSet presAssocID="{EACD589C-20D1-40A1-92D8-CB82B8148343}" presName="tx1" presStyleLbl="revTx" presStyleIdx="0" presStyleCnt="6" custScaleX="64888"/>
      <dgm:spPr/>
      <dgm:t>
        <a:bodyPr/>
        <a:lstStyle/>
        <a:p>
          <a:endParaRPr lang="zh-CN" altLang="en-US"/>
        </a:p>
      </dgm:t>
    </dgm:pt>
    <dgm:pt modelId="{DFFD00C8-487A-43C0-AEE3-5DEA383CA6E6}" type="pres">
      <dgm:prSet presAssocID="{EACD589C-20D1-40A1-92D8-CB82B8148343}" presName="vert1" presStyleCnt="0"/>
      <dgm:spPr/>
    </dgm:pt>
    <dgm:pt modelId="{B5EC08E1-6C0C-45FA-8F83-A125A14D49A2}" type="pres">
      <dgm:prSet presAssocID="{6E16A018-2329-4AAE-9814-BA7487CD9576}" presName="vertSpace2a" presStyleCnt="0"/>
      <dgm:spPr/>
    </dgm:pt>
    <dgm:pt modelId="{4D6D33F1-918C-483B-B091-7A6E67E8214D}" type="pres">
      <dgm:prSet presAssocID="{6E16A018-2329-4AAE-9814-BA7487CD9576}" presName="horz2" presStyleCnt="0"/>
      <dgm:spPr/>
    </dgm:pt>
    <dgm:pt modelId="{6B5AECEC-192F-4DB2-8447-8DE44B210221}" type="pres">
      <dgm:prSet presAssocID="{6E16A018-2329-4AAE-9814-BA7487CD9576}" presName="horzSpace2" presStyleCnt="0"/>
      <dgm:spPr/>
    </dgm:pt>
    <dgm:pt modelId="{C7CEA9AA-CECE-4A69-A01E-516CD2499B68}" type="pres">
      <dgm:prSet presAssocID="{6E16A018-2329-4AAE-9814-BA7487CD9576}" presName="tx2" presStyleLbl="revTx" presStyleIdx="1" presStyleCnt="6"/>
      <dgm:spPr/>
      <dgm:t>
        <a:bodyPr/>
        <a:lstStyle/>
        <a:p>
          <a:endParaRPr lang="zh-CN" altLang="en-US"/>
        </a:p>
      </dgm:t>
    </dgm:pt>
    <dgm:pt modelId="{2831CC13-4D2D-4286-9F80-BD06C39D899D}" type="pres">
      <dgm:prSet presAssocID="{6E16A018-2329-4AAE-9814-BA7487CD9576}" presName="vert2" presStyleCnt="0"/>
      <dgm:spPr/>
    </dgm:pt>
    <dgm:pt modelId="{4E13EB44-82C6-4EA4-AD7E-1A33D6EAB3AF}" type="pres">
      <dgm:prSet presAssocID="{6E16A018-2329-4AAE-9814-BA7487CD9576}" presName="thinLine2b" presStyleLbl="callout" presStyleIdx="0" presStyleCnt="5"/>
      <dgm:spPr/>
    </dgm:pt>
    <dgm:pt modelId="{F7DEAC47-96A8-4DE6-8272-FB235FFCE78D}" type="pres">
      <dgm:prSet presAssocID="{6E16A018-2329-4AAE-9814-BA7487CD9576}" presName="vertSpace2b" presStyleCnt="0"/>
      <dgm:spPr/>
    </dgm:pt>
    <dgm:pt modelId="{06B8CA1B-4D9C-4DCA-A951-9114D46D0B3D}" type="pres">
      <dgm:prSet presAssocID="{D4CA9355-64B3-4E4F-B611-E681C3AF27F2}" presName="horz2" presStyleCnt="0"/>
      <dgm:spPr/>
    </dgm:pt>
    <dgm:pt modelId="{75421230-D0AC-42C7-B3D3-88B026161A71}" type="pres">
      <dgm:prSet presAssocID="{D4CA9355-64B3-4E4F-B611-E681C3AF27F2}" presName="horzSpace2" presStyleCnt="0"/>
      <dgm:spPr/>
    </dgm:pt>
    <dgm:pt modelId="{8771F945-0EB7-4FB5-B058-E9AC8827CBDA}" type="pres">
      <dgm:prSet presAssocID="{D4CA9355-64B3-4E4F-B611-E681C3AF27F2}" presName="tx2" presStyleLbl="revTx" presStyleIdx="2" presStyleCnt="6"/>
      <dgm:spPr/>
      <dgm:t>
        <a:bodyPr/>
        <a:lstStyle/>
        <a:p>
          <a:endParaRPr lang="zh-CN" altLang="en-US"/>
        </a:p>
      </dgm:t>
    </dgm:pt>
    <dgm:pt modelId="{DB023BED-0A67-4B0C-868F-9C8DE5259A08}" type="pres">
      <dgm:prSet presAssocID="{D4CA9355-64B3-4E4F-B611-E681C3AF27F2}" presName="vert2" presStyleCnt="0"/>
      <dgm:spPr/>
    </dgm:pt>
    <dgm:pt modelId="{F4114BE6-41A6-4172-B86C-DEADC8E23E9F}" type="pres">
      <dgm:prSet presAssocID="{D4CA9355-64B3-4E4F-B611-E681C3AF27F2}" presName="thinLine2b" presStyleLbl="callout" presStyleIdx="1" presStyleCnt="5"/>
      <dgm:spPr/>
    </dgm:pt>
    <dgm:pt modelId="{E8A055C7-CAF8-4E1C-8F31-0AEB4E49F64A}" type="pres">
      <dgm:prSet presAssocID="{D4CA9355-64B3-4E4F-B611-E681C3AF27F2}" presName="vertSpace2b" presStyleCnt="0"/>
      <dgm:spPr/>
    </dgm:pt>
    <dgm:pt modelId="{B04FFE36-ECA3-4146-8966-B67D19900E85}" type="pres">
      <dgm:prSet presAssocID="{B8AEB432-52C2-4F21-9B7C-5E7FB4D77FDA}" presName="horz2" presStyleCnt="0"/>
      <dgm:spPr/>
    </dgm:pt>
    <dgm:pt modelId="{6D3808FD-2B3D-4E75-B782-64F49F391037}" type="pres">
      <dgm:prSet presAssocID="{B8AEB432-52C2-4F21-9B7C-5E7FB4D77FDA}" presName="horzSpace2" presStyleCnt="0"/>
      <dgm:spPr/>
    </dgm:pt>
    <dgm:pt modelId="{AC38E202-3E92-4F71-BCA3-82D72FF4EE39}" type="pres">
      <dgm:prSet presAssocID="{B8AEB432-52C2-4F21-9B7C-5E7FB4D77FDA}" presName="tx2" presStyleLbl="revTx" presStyleIdx="3" presStyleCnt="6"/>
      <dgm:spPr/>
      <dgm:t>
        <a:bodyPr/>
        <a:lstStyle/>
        <a:p>
          <a:endParaRPr lang="zh-CN" altLang="en-US"/>
        </a:p>
      </dgm:t>
    </dgm:pt>
    <dgm:pt modelId="{5150B1C1-6922-4AEE-8D22-B29183CEFBDC}" type="pres">
      <dgm:prSet presAssocID="{B8AEB432-52C2-4F21-9B7C-5E7FB4D77FDA}" presName="vert2" presStyleCnt="0"/>
      <dgm:spPr/>
    </dgm:pt>
    <dgm:pt modelId="{60E7B738-2778-4257-8120-F60E8CC33F0E}" type="pres">
      <dgm:prSet presAssocID="{B8AEB432-52C2-4F21-9B7C-5E7FB4D77FDA}" presName="thinLine2b" presStyleLbl="callout" presStyleIdx="2" presStyleCnt="5"/>
      <dgm:spPr/>
    </dgm:pt>
    <dgm:pt modelId="{19CEC655-1E6B-4646-B232-679962DDA1B5}" type="pres">
      <dgm:prSet presAssocID="{B8AEB432-52C2-4F21-9B7C-5E7FB4D77FDA}" presName="vertSpace2b" presStyleCnt="0"/>
      <dgm:spPr/>
    </dgm:pt>
    <dgm:pt modelId="{93A8B24D-D940-41E2-B5A8-6598AA372E4E}" type="pres">
      <dgm:prSet presAssocID="{BB716C6D-4737-46BF-8D2A-AC9D95BE230A}" presName="horz2" presStyleCnt="0"/>
      <dgm:spPr/>
    </dgm:pt>
    <dgm:pt modelId="{7BEF0938-C74F-4FD1-A3F9-AD3D1B656486}" type="pres">
      <dgm:prSet presAssocID="{BB716C6D-4737-46BF-8D2A-AC9D95BE230A}" presName="horzSpace2" presStyleCnt="0"/>
      <dgm:spPr/>
    </dgm:pt>
    <dgm:pt modelId="{DA4F891D-4DEB-4C15-8441-F34996EAC609}" type="pres">
      <dgm:prSet presAssocID="{BB716C6D-4737-46BF-8D2A-AC9D95BE230A}" presName="tx2" presStyleLbl="revTx" presStyleIdx="4" presStyleCnt="6"/>
      <dgm:spPr/>
      <dgm:t>
        <a:bodyPr/>
        <a:lstStyle/>
        <a:p>
          <a:endParaRPr lang="zh-CN" altLang="en-US"/>
        </a:p>
      </dgm:t>
    </dgm:pt>
    <dgm:pt modelId="{32FC7644-DF4D-4123-B39C-2BC73FB1F093}" type="pres">
      <dgm:prSet presAssocID="{BB716C6D-4737-46BF-8D2A-AC9D95BE230A}" presName="vert2" presStyleCnt="0"/>
      <dgm:spPr/>
    </dgm:pt>
    <dgm:pt modelId="{00E678FD-351B-4E43-8D76-5D8859FA2B37}" type="pres">
      <dgm:prSet presAssocID="{BB716C6D-4737-46BF-8D2A-AC9D95BE230A}" presName="thinLine2b" presStyleLbl="callout" presStyleIdx="3" presStyleCnt="5"/>
      <dgm:spPr/>
    </dgm:pt>
    <dgm:pt modelId="{FC0CA216-79D8-48EA-AE60-0ACF6410EB20}" type="pres">
      <dgm:prSet presAssocID="{BB716C6D-4737-46BF-8D2A-AC9D95BE230A}" presName="vertSpace2b" presStyleCnt="0"/>
      <dgm:spPr/>
    </dgm:pt>
    <dgm:pt modelId="{F9861E55-E7EB-495C-9B52-87238CB45A24}" type="pres">
      <dgm:prSet presAssocID="{BAB63825-0ABE-477B-A4CB-7A65046A4BAB}" presName="horz2" presStyleCnt="0"/>
      <dgm:spPr/>
    </dgm:pt>
    <dgm:pt modelId="{47E001AE-C9FB-4EC7-B400-38F21F1641CA}" type="pres">
      <dgm:prSet presAssocID="{BAB63825-0ABE-477B-A4CB-7A65046A4BAB}" presName="horzSpace2" presStyleCnt="0"/>
      <dgm:spPr/>
    </dgm:pt>
    <dgm:pt modelId="{DC3BF098-7FC9-4665-A93E-8AAED8B44FAF}" type="pres">
      <dgm:prSet presAssocID="{BAB63825-0ABE-477B-A4CB-7A65046A4BAB}" presName="tx2" presStyleLbl="revTx" presStyleIdx="5" presStyleCnt="6"/>
      <dgm:spPr/>
      <dgm:t>
        <a:bodyPr/>
        <a:lstStyle/>
        <a:p>
          <a:endParaRPr lang="zh-CN" altLang="en-US"/>
        </a:p>
      </dgm:t>
    </dgm:pt>
    <dgm:pt modelId="{61069CBC-FCC3-437E-BA6C-BBBC8E5237BB}" type="pres">
      <dgm:prSet presAssocID="{BAB63825-0ABE-477B-A4CB-7A65046A4BAB}" presName="vert2" presStyleCnt="0"/>
      <dgm:spPr/>
    </dgm:pt>
    <dgm:pt modelId="{CF201096-F8A1-4C16-981C-510034D5C95D}" type="pres">
      <dgm:prSet presAssocID="{BAB63825-0ABE-477B-A4CB-7A65046A4BAB}" presName="thinLine2b" presStyleLbl="callout" presStyleIdx="4" presStyleCnt="5"/>
      <dgm:spPr/>
    </dgm:pt>
    <dgm:pt modelId="{C3F29374-38C4-4180-9C7E-28D44B706F12}" type="pres">
      <dgm:prSet presAssocID="{BAB63825-0ABE-477B-A4CB-7A65046A4BAB}" presName="vertSpace2b" presStyleCnt="0"/>
      <dgm:spPr/>
    </dgm:pt>
  </dgm:ptLst>
  <dgm:cxnLst>
    <dgm:cxn modelId="{CCA242FD-35B2-40F0-895F-BEC7A6BD7F18}" srcId="{D7EA88E9-29C0-4349-8B17-ECBB420E9107}" destId="{EACD589C-20D1-40A1-92D8-CB82B8148343}" srcOrd="0" destOrd="0" parTransId="{C8EB57AE-3517-4988-A02F-242B27C22157}" sibTransId="{A05D3BC7-FEAB-4F12-80D8-6492D75F4416}"/>
    <dgm:cxn modelId="{CFFEB076-4E2C-4898-858E-C9D6F17E41C8}" type="presOf" srcId="{D4CA9355-64B3-4E4F-B611-E681C3AF27F2}" destId="{8771F945-0EB7-4FB5-B058-E9AC8827CBDA}" srcOrd="0" destOrd="0" presId="urn:microsoft.com/office/officeart/2008/layout/LinedList"/>
    <dgm:cxn modelId="{BA89FCF6-1490-41AD-B8FD-0BE6E5CFD751}" type="presOf" srcId="{BAB63825-0ABE-477B-A4CB-7A65046A4BAB}" destId="{DC3BF098-7FC9-4665-A93E-8AAED8B44FAF}" srcOrd="0" destOrd="0" presId="urn:microsoft.com/office/officeart/2008/layout/LinedList"/>
    <dgm:cxn modelId="{7BBC526E-1534-4FFE-A572-D8AF3E7AB7D1}" type="presOf" srcId="{D7EA88E9-29C0-4349-8B17-ECBB420E9107}" destId="{11D4CED5-A530-476E-8F7E-7D151B22A594}" srcOrd="0" destOrd="0" presId="urn:microsoft.com/office/officeart/2008/layout/LinedList"/>
    <dgm:cxn modelId="{C60DF352-FDD8-47B5-A1B7-F2DA5A64A080}" srcId="{EACD589C-20D1-40A1-92D8-CB82B8148343}" destId="{6E16A018-2329-4AAE-9814-BA7487CD9576}" srcOrd="0" destOrd="0" parTransId="{DB53BCD9-F35C-4AAD-9978-3E0EA17861C8}" sibTransId="{113F99B1-F66B-45B7-A784-B52DFFAC044B}"/>
    <dgm:cxn modelId="{5479738C-D80E-45A4-AACC-07804926D082}" type="presOf" srcId="{B8AEB432-52C2-4F21-9B7C-5E7FB4D77FDA}" destId="{AC38E202-3E92-4F71-BCA3-82D72FF4EE39}" srcOrd="0" destOrd="0" presId="urn:microsoft.com/office/officeart/2008/layout/LinedList"/>
    <dgm:cxn modelId="{FE4A2215-9B72-42ED-AF48-F5E0989596F7}" type="presOf" srcId="{BB716C6D-4737-46BF-8D2A-AC9D95BE230A}" destId="{DA4F891D-4DEB-4C15-8441-F34996EAC609}" srcOrd="0" destOrd="0" presId="urn:microsoft.com/office/officeart/2008/layout/LinedList"/>
    <dgm:cxn modelId="{40BF908E-6756-48B5-B804-68C9ADD4C17F}" srcId="{EACD589C-20D1-40A1-92D8-CB82B8148343}" destId="{D4CA9355-64B3-4E4F-B611-E681C3AF27F2}" srcOrd="1" destOrd="0" parTransId="{42B89C31-4ED3-44B6-BC02-937292D3C44C}" sibTransId="{EFADEC64-0C15-4666-A99B-84F0DB444E31}"/>
    <dgm:cxn modelId="{187562EF-04BC-425B-B878-AF82BAE8188C}" srcId="{EACD589C-20D1-40A1-92D8-CB82B8148343}" destId="{BB716C6D-4737-46BF-8D2A-AC9D95BE230A}" srcOrd="3" destOrd="0" parTransId="{2992555F-4C9E-4946-B3FC-8A136784B567}" sibTransId="{B88CAD6D-E34F-42BF-BF2E-B5B3CFE6D4C8}"/>
    <dgm:cxn modelId="{507E9A18-80F9-4633-9C22-592A28E9347F}" type="presOf" srcId="{6E16A018-2329-4AAE-9814-BA7487CD9576}" destId="{C7CEA9AA-CECE-4A69-A01E-516CD2499B68}" srcOrd="0" destOrd="0" presId="urn:microsoft.com/office/officeart/2008/layout/LinedList"/>
    <dgm:cxn modelId="{ACDCB8D4-7903-4915-89E8-8A4108023342}" srcId="{EACD589C-20D1-40A1-92D8-CB82B8148343}" destId="{B8AEB432-52C2-4F21-9B7C-5E7FB4D77FDA}" srcOrd="2" destOrd="0" parTransId="{080A6B96-9BFD-48EE-841C-CB8426962735}" sibTransId="{8CB88833-54FF-4C7C-8587-583B764EEE76}"/>
    <dgm:cxn modelId="{75C45560-1B3B-4046-A870-E54DF3141E68}" srcId="{EACD589C-20D1-40A1-92D8-CB82B8148343}" destId="{BAB63825-0ABE-477B-A4CB-7A65046A4BAB}" srcOrd="4" destOrd="0" parTransId="{DA22E72E-317E-401E-9905-7BBAB86D6F2D}" sibTransId="{34925B72-1FE0-413B-9A92-DB93F4D027DF}"/>
    <dgm:cxn modelId="{E1E74B36-ABB0-42F9-8648-AB6F8F777A18}" type="presOf" srcId="{EACD589C-20D1-40A1-92D8-CB82B8148343}" destId="{485B0E11-1B16-4D15-966C-DABE0DA67B87}" srcOrd="0" destOrd="0" presId="urn:microsoft.com/office/officeart/2008/layout/LinedList"/>
    <dgm:cxn modelId="{81F537EB-7EC0-4745-AC8A-EBA99165DBE9}" type="presParOf" srcId="{11D4CED5-A530-476E-8F7E-7D151B22A594}" destId="{2313BAC4-1CA0-4186-B24F-250F0B5B8521}" srcOrd="0" destOrd="0" presId="urn:microsoft.com/office/officeart/2008/layout/LinedList"/>
    <dgm:cxn modelId="{D1E82234-09D0-46C4-AFDA-04622D25D484}" type="presParOf" srcId="{11D4CED5-A530-476E-8F7E-7D151B22A594}" destId="{B2067481-D743-43FB-BF4B-D71259E9E25E}" srcOrd="1" destOrd="0" presId="urn:microsoft.com/office/officeart/2008/layout/LinedList"/>
    <dgm:cxn modelId="{DAA3560E-FBDF-4E9F-BF80-8E358C5310FF}" type="presParOf" srcId="{B2067481-D743-43FB-BF4B-D71259E9E25E}" destId="{485B0E11-1B16-4D15-966C-DABE0DA67B87}" srcOrd="0" destOrd="0" presId="urn:microsoft.com/office/officeart/2008/layout/LinedList"/>
    <dgm:cxn modelId="{D78D090F-048D-4D00-AF34-A4F3DBFE7561}" type="presParOf" srcId="{B2067481-D743-43FB-BF4B-D71259E9E25E}" destId="{DFFD00C8-487A-43C0-AEE3-5DEA383CA6E6}" srcOrd="1" destOrd="0" presId="urn:microsoft.com/office/officeart/2008/layout/LinedList"/>
    <dgm:cxn modelId="{BC488D6C-6042-4A90-ABDB-002491FFB109}" type="presParOf" srcId="{DFFD00C8-487A-43C0-AEE3-5DEA383CA6E6}" destId="{B5EC08E1-6C0C-45FA-8F83-A125A14D49A2}" srcOrd="0" destOrd="0" presId="urn:microsoft.com/office/officeart/2008/layout/LinedList"/>
    <dgm:cxn modelId="{11251CDD-7D99-4D45-B815-86D7F50D26C2}" type="presParOf" srcId="{DFFD00C8-487A-43C0-AEE3-5DEA383CA6E6}" destId="{4D6D33F1-918C-483B-B091-7A6E67E8214D}" srcOrd="1" destOrd="0" presId="urn:microsoft.com/office/officeart/2008/layout/LinedList"/>
    <dgm:cxn modelId="{8D65DF95-1A8D-4177-A15E-27B756AD33B4}" type="presParOf" srcId="{4D6D33F1-918C-483B-B091-7A6E67E8214D}" destId="{6B5AECEC-192F-4DB2-8447-8DE44B210221}" srcOrd="0" destOrd="0" presId="urn:microsoft.com/office/officeart/2008/layout/LinedList"/>
    <dgm:cxn modelId="{4E0ED918-359C-492A-9DA5-427DC660F639}" type="presParOf" srcId="{4D6D33F1-918C-483B-B091-7A6E67E8214D}" destId="{C7CEA9AA-CECE-4A69-A01E-516CD2499B68}" srcOrd="1" destOrd="0" presId="urn:microsoft.com/office/officeart/2008/layout/LinedList"/>
    <dgm:cxn modelId="{2899B442-A296-4ED5-A977-5F0F4BFB7999}" type="presParOf" srcId="{4D6D33F1-918C-483B-B091-7A6E67E8214D}" destId="{2831CC13-4D2D-4286-9F80-BD06C39D899D}" srcOrd="2" destOrd="0" presId="urn:microsoft.com/office/officeart/2008/layout/LinedList"/>
    <dgm:cxn modelId="{67940555-0AD8-456D-897E-B2B2F4CFBA4D}" type="presParOf" srcId="{DFFD00C8-487A-43C0-AEE3-5DEA383CA6E6}" destId="{4E13EB44-82C6-4EA4-AD7E-1A33D6EAB3AF}" srcOrd="2" destOrd="0" presId="urn:microsoft.com/office/officeart/2008/layout/LinedList"/>
    <dgm:cxn modelId="{0AF9CA44-93B1-4135-8F69-98F1BFADB784}" type="presParOf" srcId="{DFFD00C8-487A-43C0-AEE3-5DEA383CA6E6}" destId="{F7DEAC47-96A8-4DE6-8272-FB235FFCE78D}" srcOrd="3" destOrd="0" presId="urn:microsoft.com/office/officeart/2008/layout/LinedList"/>
    <dgm:cxn modelId="{5CA21B7D-FE9B-4D76-B315-89FA0B1BAEA3}" type="presParOf" srcId="{DFFD00C8-487A-43C0-AEE3-5DEA383CA6E6}" destId="{06B8CA1B-4D9C-4DCA-A951-9114D46D0B3D}" srcOrd="4" destOrd="0" presId="urn:microsoft.com/office/officeart/2008/layout/LinedList"/>
    <dgm:cxn modelId="{DCD8D012-5677-4305-923F-53627F0C6602}" type="presParOf" srcId="{06B8CA1B-4D9C-4DCA-A951-9114D46D0B3D}" destId="{75421230-D0AC-42C7-B3D3-88B026161A71}" srcOrd="0" destOrd="0" presId="urn:microsoft.com/office/officeart/2008/layout/LinedList"/>
    <dgm:cxn modelId="{1856EAB6-16FB-4029-9E88-0DCE48FB2B0B}" type="presParOf" srcId="{06B8CA1B-4D9C-4DCA-A951-9114D46D0B3D}" destId="{8771F945-0EB7-4FB5-B058-E9AC8827CBDA}" srcOrd="1" destOrd="0" presId="urn:microsoft.com/office/officeart/2008/layout/LinedList"/>
    <dgm:cxn modelId="{2E365B72-827D-4E1A-9C0D-3380BF51F5FD}" type="presParOf" srcId="{06B8CA1B-4D9C-4DCA-A951-9114D46D0B3D}" destId="{DB023BED-0A67-4B0C-868F-9C8DE5259A08}" srcOrd="2" destOrd="0" presId="urn:microsoft.com/office/officeart/2008/layout/LinedList"/>
    <dgm:cxn modelId="{58DB3D19-9602-4523-B547-59AD11FBD28D}" type="presParOf" srcId="{DFFD00C8-487A-43C0-AEE3-5DEA383CA6E6}" destId="{F4114BE6-41A6-4172-B86C-DEADC8E23E9F}" srcOrd="5" destOrd="0" presId="urn:microsoft.com/office/officeart/2008/layout/LinedList"/>
    <dgm:cxn modelId="{B9126CB0-3B85-4B15-A5AC-A03539B26AE7}" type="presParOf" srcId="{DFFD00C8-487A-43C0-AEE3-5DEA383CA6E6}" destId="{E8A055C7-CAF8-4E1C-8F31-0AEB4E49F64A}" srcOrd="6" destOrd="0" presId="urn:microsoft.com/office/officeart/2008/layout/LinedList"/>
    <dgm:cxn modelId="{79808A74-E446-4A62-A454-6B836E608100}" type="presParOf" srcId="{DFFD00C8-487A-43C0-AEE3-5DEA383CA6E6}" destId="{B04FFE36-ECA3-4146-8966-B67D19900E85}" srcOrd="7" destOrd="0" presId="urn:microsoft.com/office/officeart/2008/layout/LinedList"/>
    <dgm:cxn modelId="{64D038D4-33D2-476C-8B9B-D48C74F4D33F}" type="presParOf" srcId="{B04FFE36-ECA3-4146-8966-B67D19900E85}" destId="{6D3808FD-2B3D-4E75-B782-64F49F391037}" srcOrd="0" destOrd="0" presId="urn:microsoft.com/office/officeart/2008/layout/LinedList"/>
    <dgm:cxn modelId="{72A8EAD9-97FA-4406-B63C-A234C39806A7}" type="presParOf" srcId="{B04FFE36-ECA3-4146-8966-B67D19900E85}" destId="{AC38E202-3E92-4F71-BCA3-82D72FF4EE39}" srcOrd="1" destOrd="0" presId="urn:microsoft.com/office/officeart/2008/layout/LinedList"/>
    <dgm:cxn modelId="{D96C6EC2-8884-4C78-B2D3-B96D86C002FC}" type="presParOf" srcId="{B04FFE36-ECA3-4146-8966-B67D19900E85}" destId="{5150B1C1-6922-4AEE-8D22-B29183CEFBDC}" srcOrd="2" destOrd="0" presId="urn:microsoft.com/office/officeart/2008/layout/LinedList"/>
    <dgm:cxn modelId="{D61D5E04-8FA6-4D75-859A-ED55F753ED0B}" type="presParOf" srcId="{DFFD00C8-487A-43C0-AEE3-5DEA383CA6E6}" destId="{60E7B738-2778-4257-8120-F60E8CC33F0E}" srcOrd="8" destOrd="0" presId="urn:microsoft.com/office/officeart/2008/layout/LinedList"/>
    <dgm:cxn modelId="{F8B0D528-B027-4F9D-88D7-8178BF98E716}" type="presParOf" srcId="{DFFD00C8-487A-43C0-AEE3-5DEA383CA6E6}" destId="{19CEC655-1E6B-4646-B232-679962DDA1B5}" srcOrd="9" destOrd="0" presId="urn:microsoft.com/office/officeart/2008/layout/LinedList"/>
    <dgm:cxn modelId="{19EC43DC-744F-4864-9975-DF0F2DD444C6}" type="presParOf" srcId="{DFFD00C8-487A-43C0-AEE3-5DEA383CA6E6}" destId="{93A8B24D-D940-41E2-B5A8-6598AA372E4E}" srcOrd="10" destOrd="0" presId="urn:microsoft.com/office/officeart/2008/layout/LinedList"/>
    <dgm:cxn modelId="{5987B74A-0B87-4B7A-8976-A72F52FFB09B}" type="presParOf" srcId="{93A8B24D-D940-41E2-B5A8-6598AA372E4E}" destId="{7BEF0938-C74F-4FD1-A3F9-AD3D1B656486}" srcOrd="0" destOrd="0" presId="urn:microsoft.com/office/officeart/2008/layout/LinedList"/>
    <dgm:cxn modelId="{7FA25CEF-BC7F-4FF6-AA58-A7FD8609A9E7}" type="presParOf" srcId="{93A8B24D-D940-41E2-B5A8-6598AA372E4E}" destId="{DA4F891D-4DEB-4C15-8441-F34996EAC609}" srcOrd="1" destOrd="0" presId="urn:microsoft.com/office/officeart/2008/layout/LinedList"/>
    <dgm:cxn modelId="{FC848C18-DB55-4734-87E3-2FB1EDFF8B39}" type="presParOf" srcId="{93A8B24D-D940-41E2-B5A8-6598AA372E4E}" destId="{32FC7644-DF4D-4123-B39C-2BC73FB1F093}" srcOrd="2" destOrd="0" presId="urn:microsoft.com/office/officeart/2008/layout/LinedList"/>
    <dgm:cxn modelId="{415D432B-09D7-4B82-AAF3-E3C9A11F428A}" type="presParOf" srcId="{DFFD00C8-487A-43C0-AEE3-5DEA383CA6E6}" destId="{00E678FD-351B-4E43-8D76-5D8859FA2B37}" srcOrd="11" destOrd="0" presId="urn:microsoft.com/office/officeart/2008/layout/LinedList"/>
    <dgm:cxn modelId="{65BE43DD-F421-42B5-99B9-9D6D7C95D0B0}" type="presParOf" srcId="{DFFD00C8-487A-43C0-AEE3-5DEA383CA6E6}" destId="{FC0CA216-79D8-48EA-AE60-0ACF6410EB20}" srcOrd="12" destOrd="0" presId="urn:microsoft.com/office/officeart/2008/layout/LinedList"/>
    <dgm:cxn modelId="{B97B1E68-E118-4519-BCCA-B4AA573E631B}" type="presParOf" srcId="{DFFD00C8-487A-43C0-AEE3-5DEA383CA6E6}" destId="{F9861E55-E7EB-495C-9B52-87238CB45A24}" srcOrd="13" destOrd="0" presId="urn:microsoft.com/office/officeart/2008/layout/LinedList"/>
    <dgm:cxn modelId="{4A496AE4-2E27-42F1-A61A-67CAA323CFA8}" type="presParOf" srcId="{F9861E55-E7EB-495C-9B52-87238CB45A24}" destId="{47E001AE-C9FB-4EC7-B400-38F21F1641CA}" srcOrd="0" destOrd="0" presId="urn:microsoft.com/office/officeart/2008/layout/LinedList"/>
    <dgm:cxn modelId="{61CD2F7D-A6FB-4313-993B-24BE6C23083F}" type="presParOf" srcId="{F9861E55-E7EB-495C-9B52-87238CB45A24}" destId="{DC3BF098-7FC9-4665-A93E-8AAED8B44FAF}" srcOrd="1" destOrd="0" presId="urn:microsoft.com/office/officeart/2008/layout/LinedList"/>
    <dgm:cxn modelId="{5926F449-7B12-4DD2-BEF3-2C059E3EAC82}" type="presParOf" srcId="{F9861E55-E7EB-495C-9B52-87238CB45A24}" destId="{61069CBC-FCC3-437E-BA6C-BBBC8E5237BB}" srcOrd="2" destOrd="0" presId="urn:microsoft.com/office/officeart/2008/layout/LinedList"/>
    <dgm:cxn modelId="{475ECC4B-715B-4C2A-93F6-21D13898986F}" type="presParOf" srcId="{DFFD00C8-487A-43C0-AEE3-5DEA383CA6E6}" destId="{CF201096-F8A1-4C16-981C-510034D5C95D}" srcOrd="14" destOrd="0" presId="urn:microsoft.com/office/officeart/2008/layout/LinedList"/>
    <dgm:cxn modelId="{8FA7AE0B-4E31-404A-AAA4-F0051B6202EE}" type="presParOf" srcId="{DFFD00C8-487A-43C0-AEE3-5DEA383CA6E6}" destId="{C3F29374-38C4-4180-9C7E-28D44B706F12}" srcOrd="15"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DD9116-13B8-4CA6-ACC4-D50B99831F66}"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zh-CN" altLang="en-US"/>
        </a:p>
      </dgm:t>
    </dgm:pt>
    <dgm:pt modelId="{B02F7F94-DF49-40C0-BBA1-16A6C980815D}">
      <dgm:prSet/>
      <dgm:spPr/>
      <dgm:t>
        <a:bodyPr/>
        <a:lstStyle/>
        <a:p>
          <a:pPr rtl="0"/>
          <a:r>
            <a:rPr lang="en-US" altLang="zh-CN" dirty="0" smtClean="0"/>
            <a:t>1</a:t>
          </a:r>
          <a:endParaRPr lang="zh-CN" dirty="0"/>
        </a:p>
      </dgm:t>
    </dgm:pt>
    <dgm:pt modelId="{BFA9C375-0E1E-4603-8447-0C26DB489CBB}" type="parTrans" cxnId="{0386E33C-39C3-4278-8E0D-9A0CBE787954}">
      <dgm:prSet/>
      <dgm:spPr/>
      <dgm:t>
        <a:bodyPr/>
        <a:lstStyle/>
        <a:p>
          <a:endParaRPr lang="zh-CN" altLang="en-US"/>
        </a:p>
      </dgm:t>
    </dgm:pt>
    <dgm:pt modelId="{FEAB0A9F-F3A0-4AED-B590-9DAB8063D688}" type="sibTrans" cxnId="{0386E33C-39C3-4278-8E0D-9A0CBE787954}">
      <dgm:prSet/>
      <dgm:spPr/>
      <dgm:t>
        <a:bodyPr/>
        <a:lstStyle/>
        <a:p>
          <a:endParaRPr lang="zh-CN" altLang="en-US"/>
        </a:p>
      </dgm:t>
    </dgm:pt>
    <dgm:pt modelId="{09C07A7C-7F1F-46F9-A33B-8709796EA2B7}">
      <dgm:prSet/>
      <dgm:spPr/>
      <dgm:t>
        <a:bodyPr/>
        <a:lstStyle/>
        <a:p>
          <a:pPr rtl="0"/>
          <a:r>
            <a:rPr lang="zh-CN" altLang="en-US" dirty="0" smtClean="0"/>
            <a:t>工作流系统能支持多租户的工作流设计</a:t>
          </a:r>
          <a:endParaRPr lang="zh-CN" dirty="0"/>
        </a:p>
      </dgm:t>
    </dgm:pt>
    <dgm:pt modelId="{8055C252-9E3E-4C83-AECB-440EC0DF24ED}" type="parTrans" cxnId="{08555A52-E451-4F11-9D8A-ECC13986AC88}">
      <dgm:prSet/>
      <dgm:spPr/>
      <dgm:t>
        <a:bodyPr/>
        <a:lstStyle/>
        <a:p>
          <a:endParaRPr lang="zh-CN" altLang="en-US"/>
        </a:p>
      </dgm:t>
    </dgm:pt>
    <dgm:pt modelId="{9F28D908-1A00-45EF-8261-01C5FB050EE3}" type="sibTrans" cxnId="{08555A52-E451-4F11-9D8A-ECC13986AC88}">
      <dgm:prSet/>
      <dgm:spPr/>
      <dgm:t>
        <a:bodyPr/>
        <a:lstStyle/>
        <a:p>
          <a:endParaRPr lang="zh-CN" altLang="en-US"/>
        </a:p>
      </dgm:t>
    </dgm:pt>
    <dgm:pt modelId="{ED3A2745-BC03-4149-9A2A-450B83BBEA73}">
      <dgm:prSet/>
      <dgm:spPr/>
      <dgm:t>
        <a:bodyPr/>
        <a:lstStyle/>
        <a:p>
          <a:pPr rtl="0"/>
          <a:r>
            <a:rPr lang="en-US" altLang="zh-CN" dirty="0" smtClean="0"/>
            <a:t>2</a:t>
          </a:r>
          <a:endParaRPr lang="zh-CN" dirty="0"/>
        </a:p>
      </dgm:t>
    </dgm:pt>
    <dgm:pt modelId="{A0C42D98-B6F4-45E1-8F0D-2F1902CD946E}" type="parTrans" cxnId="{0F245C07-4688-42DE-8069-91FA025A7446}">
      <dgm:prSet/>
      <dgm:spPr/>
      <dgm:t>
        <a:bodyPr/>
        <a:lstStyle/>
        <a:p>
          <a:endParaRPr lang="zh-CN" altLang="en-US"/>
        </a:p>
      </dgm:t>
    </dgm:pt>
    <dgm:pt modelId="{A0EA77F3-D79B-4583-97E2-103A360ABF73}" type="sibTrans" cxnId="{0F245C07-4688-42DE-8069-91FA025A7446}">
      <dgm:prSet/>
      <dgm:spPr/>
      <dgm:t>
        <a:bodyPr/>
        <a:lstStyle/>
        <a:p>
          <a:endParaRPr lang="zh-CN" altLang="en-US"/>
        </a:p>
      </dgm:t>
    </dgm:pt>
    <dgm:pt modelId="{70BF74D3-7FBF-44AD-A20E-BF21F06B2547}">
      <dgm:prSet/>
      <dgm:spPr/>
      <dgm:t>
        <a:bodyPr/>
        <a:lstStyle/>
        <a:p>
          <a:pPr rtl="0"/>
          <a:r>
            <a:rPr lang="zh-CN" altLang="en-US" dirty="0" smtClean="0"/>
            <a:t>工作流引擎在运行时，能根据当前用户所属的租户，去查找属于该租户的流程，然后实例化流程。涉及组织和人员的选择，必须确保租户之间的数据隔离</a:t>
          </a:r>
          <a:endParaRPr lang="zh-CN" dirty="0"/>
        </a:p>
      </dgm:t>
    </dgm:pt>
    <dgm:pt modelId="{D5FA8D8D-9495-4E56-A7EE-CAD4FCF0EA39}" type="parTrans" cxnId="{A72D5F49-5487-4D26-B53E-6A58A79FC304}">
      <dgm:prSet/>
      <dgm:spPr/>
      <dgm:t>
        <a:bodyPr/>
        <a:lstStyle/>
        <a:p>
          <a:endParaRPr lang="zh-CN" altLang="en-US"/>
        </a:p>
      </dgm:t>
    </dgm:pt>
    <dgm:pt modelId="{7714D9B2-A353-477C-A300-1AB9C18060BE}" type="sibTrans" cxnId="{A72D5F49-5487-4D26-B53E-6A58A79FC304}">
      <dgm:prSet/>
      <dgm:spPr/>
      <dgm:t>
        <a:bodyPr/>
        <a:lstStyle/>
        <a:p>
          <a:endParaRPr lang="zh-CN" altLang="en-US"/>
        </a:p>
      </dgm:t>
    </dgm:pt>
    <dgm:pt modelId="{F5E0548D-C3B1-448F-8FD2-6C063CF4F268}" type="pres">
      <dgm:prSet presAssocID="{34DD9116-13B8-4CA6-ACC4-D50B99831F66}" presName="linearFlow" presStyleCnt="0">
        <dgm:presLayoutVars>
          <dgm:dir/>
          <dgm:animLvl val="lvl"/>
          <dgm:resizeHandles val="exact"/>
        </dgm:presLayoutVars>
      </dgm:prSet>
      <dgm:spPr/>
      <dgm:t>
        <a:bodyPr/>
        <a:lstStyle/>
        <a:p>
          <a:endParaRPr lang="zh-CN" altLang="en-US"/>
        </a:p>
      </dgm:t>
    </dgm:pt>
    <dgm:pt modelId="{6EAA99AB-030F-4F8E-A9C2-CC561F478F71}" type="pres">
      <dgm:prSet presAssocID="{B02F7F94-DF49-40C0-BBA1-16A6C980815D}" presName="composite" presStyleCnt="0"/>
      <dgm:spPr/>
    </dgm:pt>
    <dgm:pt modelId="{8CABEA81-F2F4-4B1D-A6AB-F5C2138D2E69}" type="pres">
      <dgm:prSet presAssocID="{B02F7F94-DF49-40C0-BBA1-16A6C980815D}" presName="parentText" presStyleLbl="alignNode1" presStyleIdx="0" presStyleCnt="2">
        <dgm:presLayoutVars>
          <dgm:chMax val="1"/>
          <dgm:bulletEnabled val="1"/>
        </dgm:presLayoutVars>
      </dgm:prSet>
      <dgm:spPr/>
      <dgm:t>
        <a:bodyPr/>
        <a:lstStyle/>
        <a:p>
          <a:endParaRPr lang="zh-CN" altLang="en-US"/>
        </a:p>
      </dgm:t>
    </dgm:pt>
    <dgm:pt modelId="{D9F05F93-8801-4BC1-B2C1-16D15E68527B}" type="pres">
      <dgm:prSet presAssocID="{B02F7F94-DF49-40C0-BBA1-16A6C980815D}" presName="descendantText" presStyleLbl="alignAcc1" presStyleIdx="0" presStyleCnt="2">
        <dgm:presLayoutVars>
          <dgm:bulletEnabled val="1"/>
        </dgm:presLayoutVars>
      </dgm:prSet>
      <dgm:spPr/>
      <dgm:t>
        <a:bodyPr/>
        <a:lstStyle/>
        <a:p>
          <a:endParaRPr lang="zh-CN" altLang="en-US"/>
        </a:p>
      </dgm:t>
    </dgm:pt>
    <dgm:pt modelId="{8609A3C5-65C4-46D2-BA41-C5CDEE9FD3A6}" type="pres">
      <dgm:prSet presAssocID="{FEAB0A9F-F3A0-4AED-B590-9DAB8063D688}" presName="sp" presStyleCnt="0"/>
      <dgm:spPr/>
    </dgm:pt>
    <dgm:pt modelId="{4DD87D44-1D19-4310-A17D-C25E5F152A82}" type="pres">
      <dgm:prSet presAssocID="{ED3A2745-BC03-4149-9A2A-450B83BBEA73}" presName="composite" presStyleCnt="0"/>
      <dgm:spPr/>
    </dgm:pt>
    <dgm:pt modelId="{C082F15B-95EE-49A1-980F-E4F9247ECDF1}" type="pres">
      <dgm:prSet presAssocID="{ED3A2745-BC03-4149-9A2A-450B83BBEA73}" presName="parentText" presStyleLbl="alignNode1" presStyleIdx="1" presStyleCnt="2">
        <dgm:presLayoutVars>
          <dgm:chMax val="1"/>
          <dgm:bulletEnabled val="1"/>
        </dgm:presLayoutVars>
      </dgm:prSet>
      <dgm:spPr/>
      <dgm:t>
        <a:bodyPr/>
        <a:lstStyle/>
        <a:p>
          <a:endParaRPr lang="zh-CN" altLang="en-US"/>
        </a:p>
      </dgm:t>
    </dgm:pt>
    <dgm:pt modelId="{F3CB88DC-CB8C-48F0-AA86-77B63F83C825}" type="pres">
      <dgm:prSet presAssocID="{ED3A2745-BC03-4149-9A2A-450B83BBEA73}" presName="descendantText" presStyleLbl="alignAcc1" presStyleIdx="1" presStyleCnt="2">
        <dgm:presLayoutVars>
          <dgm:bulletEnabled val="1"/>
        </dgm:presLayoutVars>
      </dgm:prSet>
      <dgm:spPr/>
      <dgm:t>
        <a:bodyPr/>
        <a:lstStyle/>
        <a:p>
          <a:endParaRPr lang="zh-CN" altLang="en-US"/>
        </a:p>
      </dgm:t>
    </dgm:pt>
  </dgm:ptLst>
  <dgm:cxnLst>
    <dgm:cxn modelId="{0F245C07-4688-42DE-8069-91FA025A7446}" srcId="{34DD9116-13B8-4CA6-ACC4-D50B99831F66}" destId="{ED3A2745-BC03-4149-9A2A-450B83BBEA73}" srcOrd="1" destOrd="0" parTransId="{A0C42D98-B6F4-45E1-8F0D-2F1902CD946E}" sibTransId="{A0EA77F3-D79B-4583-97E2-103A360ABF73}"/>
    <dgm:cxn modelId="{0386E33C-39C3-4278-8E0D-9A0CBE787954}" srcId="{34DD9116-13B8-4CA6-ACC4-D50B99831F66}" destId="{B02F7F94-DF49-40C0-BBA1-16A6C980815D}" srcOrd="0" destOrd="0" parTransId="{BFA9C375-0E1E-4603-8447-0C26DB489CBB}" sibTransId="{FEAB0A9F-F3A0-4AED-B590-9DAB8063D688}"/>
    <dgm:cxn modelId="{A72D5F49-5487-4D26-B53E-6A58A79FC304}" srcId="{ED3A2745-BC03-4149-9A2A-450B83BBEA73}" destId="{70BF74D3-7FBF-44AD-A20E-BF21F06B2547}" srcOrd="0" destOrd="0" parTransId="{D5FA8D8D-9495-4E56-A7EE-CAD4FCF0EA39}" sibTransId="{7714D9B2-A353-477C-A300-1AB9C18060BE}"/>
    <dgm:cxn modelId="{7C175AA5-2A53-43E4-A946-38673476E8F5}" type="presOf" srcId="{B02F7F94-DF49-40C0-BBA1-16A6C980815D}" destId="{8CABEA81-F2F4-4B1D-A6AB-F5C2138D2E69}" srcOrd="0" destOrd="0" presId="urn:microsoft.com/office/officeart/2005/8/layout/chevron2"/>
    <dgm:cxn modelId="{E591E267-4D5E-4AB0-9DF5-92F2F28D0B6A}" type="presOf" srcId="{70BF74D3-7FBF-44AD-A20E-BF21F06B2547}" destId="{F3CB88DC-CB8C-48F0-AA86-77B63F83C825}" srcOrd="0" destOrd="0" presId="urn:microsoft.com/office/officeart/2005/8/layout/chevron2"/>
    <dgm:cxn modelId="{B15513D7-3C3D-4D44-B21A-19F816295224}" type="presOf" srcId="{09C07A7C-7F1F-46F9-A33B-8709796EA2B7}" destId="{D9F05F93-8801-4BC1-B2C1-16D15E68527B}" srcOrd="0" destOrd="0" presId="urn:microsoft.com/office/officeart/2005/8/layout/chevron2"/>
    <dgm:cxn modelId="{D5D9E24F-B530-4126-BFCD-5A47DDCCA256}" type="presOf" srcId="{ED3A2745-BC03-4149-9A2A-450B83BBEA73}" destId="{C082F15B-95EE-49A1-980F-E4F9247ECDF1}" srcOrd="0" destOrd="0" presId="urn:microsoft.com/office/officeart/2005/8/layout/chevron2"/>
    <dgm:cxn modelId="{C8F173B5-B8EA-417C-A1CF-419093D3BCC6}" type="presOf" srcId="{34DD9116-13B8-4CA6-ACC4-D50B99831F66}" destId="{F5E0548D-C3B1-448F-8FD2-6C063CF4F268}" srcOrd="0" destOrd="0" presId="urn:microsoft.com/office/officeart/2005/8/layout/chevron2"/>
    <dgm:cxn modelId="{08555A52-E451-4F11-9D8A-ECC13986AC88}" srcId="{B02F7F94-DF49-40C0-BBA1-16A6C980815D}" destId="{09C07A7C-7F1F-46F9-A33B-8709796EA2B7}" srcOrd="0" destOrd="0" parTransId="{8055C252-9E3E-4C83-AECB-440EC0DF24ED}" sibTransId="{9F28D908-1A00-45EF-8261-01C5FB050EE3}"/>
    <dgm:cxn modelId="{8F5F55DB-B5BF-48E3-9B31-981E931C7C25}" type="presParOf" srcId="{F5E0548D-C3B1-448F-8FD2-6C063CF4F268}" destId="{6EAA99AB-030F-4F8E-A9C2-CC561F478F71}" srcOrd="0" destOrd="0" presId="urn:microsoft.com/office/officeart/2005/8/layout/chevron2"/>
    <dgm:cxn modelId="{7DF0FDFE-DB48-4B97-8E1B-E7CFF5254ED6}" type="presParOf" srcId="{6EAA99AB-030F-4F8E-A9C2-CC561F478F71}" destId="{8CABEA81-F2F4-4B1D-A6AB-F5C2138D2E69}" srcOrd="0" destOrd="0" presId="urn:microsoft.com/office/officeart/2005/8/layout/chevron2"/>
    <dgm:cxn modelId="{8CFF6582-E759-49CC-BE05-4E5CA4FB1D84}" type="presParOf" srcId="{6EAA99AB-030F-4F8E-A9C2-CC561F478F71}" destId="{D9F05F93-8801-4BC1-B2C1-16D15E68527B}" srcOrd="1" destOrd="0" presId="urn:microsoft.com/office/officeart/2005/8/layout/chevron2"/>
    <dgm:cxn modelId="{2E87C49B-6600-4966-8431-95C37BFF9F5E}" type="presParOf" srcId="{F5E0548D-C3B1-448F-8FD2-6C063CF4F268}" destId="{8609A3C5-65C4-46D2-BA41-C5CDEE9FD3A6}" srcOrd="1" destOrd="0" presId="urn:microsoft.com/office/officeart/2005/8/layout/chevron2"/>
    <dgm:cxn modelId="{7220EECE-0AF8-4EEA-8721-A6EA68EB06D6}" type="presParOf" srcId="{F5E0548D-C3B1-448F-8FD2-6C063CF4F268}" destId="{4DD87D44-1D19-4310-A17D-C25E5F152A82}" srcOrd="2" destOrd="0" presId="urn:microsoft.com/office/officeart/2005/8/layout/chevron2"/>
    <dgm:cxn modelId="{72894F82-72CB-4B97-A9D7-A8A094655B78}" type="presParOf" srcId="{4DD87D44-1D19-4310-A17D-C25E5F152A82}" destId="{C082F15B-95EE-49A1-980F-E4F9247ECDF1}" srcOrd="0" destOrd="0" presId="urn:microsoft.com/office/officeart/2005/8/layout/chevron2"/>
    <dgm:cxn modelId="{536588C1-A3DA-45E9-A4E4-130BFA3D26C7}" type="presParOf" srcId="{4DD87D44-1D19-4310-A17D-C25E5F152A82}" destId="{F3CB88DC-CB8C-48F0-AA86-77B63F83C82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71D262-C8C9-40AC-9856-C985C8FCFBDF}" type="doc">
      <dgm:prSet loTypeId="urn:microsoft.com/office/officeart/2008/layout/VerticalAccentList" loCatId="list" qsTypeId="urn:microsoft.com/office/officeart/2005/8/quickstyle/simple2" qsCatId="simple" csTypeId="urn:microsoft.com/office/officeart/2005/8/colors/accent1_2" csCatId="accent1" phldr="1"/>
      <dgm:spPr/>
      <dgm:t>
        <a:bodyPr/>
        <a:lstStyle/>
        <a:p>
          <a:endParaRPr lang="zh-CN" altLang="en-US"/>
        </a:p>
      </dgm:t>
    </dgm:pt>
    <dgm:pt modelId="{E88C5542-0685-4CB1-B66B-49A81B8747D9}">
      <dgm:prSet phldrT="[文本]"/>
      <dgm:spPr/>
      <dgm:t>
        <a:bodyPr/>
        <a:lstStyle/>
        <a:p>
          <a:r>
            <a:rPr lang="zh-CN" altLang="en-US" dirty="0" smtClean="0"/>
            <a:t>对同一种类的多项配置</a:t>
          </a:r>
          <a:r>
            <a:rPr lang="zh-CN" altLang="en-US" dirty="0" smtClean="0"/>
            <a:t>进行统一实现</a:t>
          </a:r>
          <a:r>
            <a:rPr lang="zh-CN" altLang="en-US" dirty="0" smtClean="0"/>
            <a:t>。即脱离</a:t>
          </a:r>
          <a:r>
            <a:rPr lang="zh-CN" altLang="en-US" dirty="0" smtClean="0"/>
            <a:t>业务实现统一公共</a:t>
          </a:r>
          <a:r>
            <a:rPr lang="zh-CN" altLang="en-US" dirty="0" smtClean="0"/>
            <a:t>的数据可配置、功能可配置、界面可配置和流程可配置</a:t>
          </a:r>
          <a:endParaRPr lang="zh-CN" altLang="en-US" dirty="0"/>
        </a:p>
      </dgm:t>
    </dgm:pt>
    <dgm:pt modelId="{24FD8607-20DE-4F4B-A873-6A9BCAC79713}" type="parTrans" cxnId="{10E01CB0-CA8C-4E2E-A031-CFCD6FB1E1AF}">
      <dgm:prSet/>
      <dgm:spPr/>
      <dgm:t>
        <a:bodyPr/>
        <a:lstStyle/>
        <a:p>
          <a:endParaRPr lang="zh-CN" altLang="en-US"/>
        </a:p>
      </dgm:t>
    </dgm:pt>
    <dgm:pt modelId="{6F8998E0-9C84-4413-94BD-C338D90BBF8B}" type="sibTrans" cxnId="{10E01CB0-CA8C-4E2E-A031-CFCD6FB1E1AF}">
      <dgm:prSet/>
      <dgm:spPr/>
      <dgm:t>
        <a:bodyPr/>
        <a:lstStyle/>
        <a:p>
          <a:endParaRPr lang="zh-CN" altLang="en-US"/>
        </a:p>
      </dgm:t>
    </dgm:pt>
    <dgm:pt modelId="{BBDDC80A-133C-4DBA-BDBC-19B2C4F828E5}">
      <dgm:prSet phldrT="[文本]"/>
      <dgm:spPr/>
      <dgm:t>
        <a:bodyPr/>
        <a:lstStyle/>
        <a:p>
          <a:r>
            <a:rPr lang="zh-CN" altLang="en-US" dirty="0" smtClean="0"/>
            <a:t>将数据可配置、功能可配置、界面可配置和流程可配置的配置参数进行抽象，对于系统内可配置的扩展点以及租户基于这些扩展</a:t>
          </a:r>
          <a:r>
            <a:rPr lang="zh-CN" altLang="en-US" dirty="0" smtClean="0"/>
            <a:t>点进行配置</a:t>
          </a:r>
          <a:r>
            <a:rPr lang="zh-CN" altLang="en-US" dirty="0" smtClean="0"/>
            <a:t>的内容进行统一的管理</a:t>
          </a:r>
          <a:endParaRPr lang="zh-CN" altLang="en-US" dirty="0"/>
        </a:p>
      </dgm:t>
    </dgm:pt>
    <dgm:pt modelId="{56A81DAC-29EC-4CC1-AE6B-8B50A0640B54}" type="parTrans" cxnId="{36BEA1E4-B641-495C-8F27-CBD95832AC08}">
      <dgm:prSet/>
      <dgm:spPr/>
      <dgm:t>
        <a:bodyPr/>
        <a:lstStyle/>
        <a:p>
          <a:endParaRPr lang="zh-CN" altLang="en-US"/>
        </a:p>
      </dgm:t>
    </dgm:pt>
    <dgm:pt modelId="{8A7C7054-D862-4F98-9C79-34A11CD6484B}" type="sibTrans" cxnId="{36BEA1E4-B641-495C-8F27-CBD95832AC08}">
      <dgm:prSet/>
      <dgm:spPr/>
      <dgm:t>
        <a:bodyPr/>
        <a:lstStyle/>
        <a:p>
          <a:endParaRPr lang="zh-CN" altLang="en-US"/>
        </a:p>
      </dgm:t>
    </dgm:pt>
    <dgm:pt modelId="{325397D3-1785-426C-9161-7C7D93DCA43D}">
      <dgm:prSet phldrT="[文本]"/>
      <dgm:spPr/>
      <dgm:t>
        <a:bodyPr/>
        <a:lstStyle/>
        <a:p>
          <a:r>
            <a:rPr lang="zh-CN" altLang="en-US" dirty="0" smtClean="0"/>
            <a:t>提供一整套的公共的结构，使用和操作配置数据</a:t>
          </a:r>
          <a:endParaRPr lang="zh-CN" altLang="en-US" dirty="0"/>
        </a:p>
      </dgm:t>
    </dgm:pt>
    <dgm:pt modelId="{60EF5556-CBD9-4858-BD92-DDF7DA13E561}" type="parTrans" cxnId="{CEB179C6-03C3-4382-B09D-66AD6152C152}">
      <dgm:prSet/>
      <dgm:spPr/>
      <dgm:t>
        <a:bodyPr/>
        <a:lstStyle/>
        <a:p>
          <a:endParaRPr lang="zh-CN" altLang="en-US"/>
        </a:p>
      </dgm:t>
    </dgm:pt>
    <dgm:pt modelId="{CA798456-ACDD-4CDA-9CF7-46D3BE3C3556}" type="sibTrans" cxnId="{CEB179C6-03C3-4382-B09D-66AD6152C152}">
      <dgm:prSet/>
      <dgm:spPr/>
      <dgm:t>
        <a:bodyPr/>
        <a:lstStyle/>
        <a:p>
          <a:endParaRPr lang="zh-CN" altLang="en-US"/>
        </a:p>
      </dgm:t>
    </dgm:pt>
    <dgm:pt modelId="{07A6F4B8-E3FA-40D5-B573-5E0DC24E4CD1}" type="pres">
      <dgm:prSet presAssocID="{8D71D262-C8C9-40AC-9856-C985C8FCFBDF}" presName="Name0" presStyleCnt="0">
        <dgm:presLayoutVars>
          <dgm:chMax/>
          <dgm:chPref/>
          <dgm:dir/>
        </dgm:presLayoutVars>
      </dgm:prSet>
      <dgm:spPr/>
      <dgm:t>
        <a:bodyPr/>
        <a:lstStyle/>
        <a:p>
          <a:endParaRPr lang="zh-CN" altLang="en-US"/>
        </a:p>
      </dgm:t>
    </dgm:pt>
    <dgm:pt modelId="{F1D657C2-E70C-4957-BB36-BA6388113870}" type="pres">
      <dgm:prSet presAssocID="{E88C5542-0685-4CB1-B66B-49A81B8747D9}" presName="parenttextcomposite" presStyleCnt="0"/>
      <dgm:spPr/>
    </dgm:pt>
    <dgm:pt modelId="{2197993C-6022-4D3E-A406-302860259862}" type="pres">
      <dgm:prSet presAssocID="{E88C5542-0685-4CB1-B66B-49A81B8747D9}" presName="parenttext" presStyleLbl="revTx" presStyleIdx="0" presStyleCnt="3">
        <dgm:presLayoutVars>
          <dgm:chMax/>
          <dgm:chPref val="2"/>
          <dgm:bulletEnabled val="1"/>
        </dgm:presLayoutVars>
      </dgm:prSet>
      <dgm:spPr/>
      <dgm:t>
        <a:bodyPr/>
        <a:lstStyle/>
        <a:p>
          <a:endParaRPr lang="zh-CN" altLang="en-US"/>
        </a:p>
      </dgm:t>
    </dgm:pt>
    <dgm:pt modelId="{EB7B863F-CDC6-411C-A521-05D762AC577B}" type="pres">
      <dgm:prSet presAssocID="{E88C5542-0685-4CB1-B66B-49A81B8747D9}" presName="parallelogramComposite" presStyleCnt="0"/>
      <dgm:spPr/>
    </dgm:pt>
    <dgm:pt modelId="{F2063EB1-B232-477B-887B-88D95901C872}" type="pres">
      <dgm:prSet presAssocID="{E88C5542-0685-4CB1-B66B-49A81B8747D9}" presName="parallelogram1" presStyleLbl="alignNode1" presStyleIdx="0" presStyleCnt="21"/>
      <dgm:spPr/>
    </dgm:pt>
    <dgm:pt modelId="{ECAD4276-F204-4A2F-8B60-0B0DC08AA842}" type="pres">
      <dgm:prSet presAssocID="{E88C5542-0685-4CB1-B66B-49A81B8747D9}" presName="parallelogram2" presStyleLbl="alignNode1" presStyleIdx="1" presStyleCnt="21"/>
      <dgm:spPr/>
    </dgm:pt>
    <dgm:pt modelId="{E814E049-A12F-420E-A157-1226BE76E6A3}" type="pres">
      <dgm:prSet presAssocID="{E88C5542-0685-4CB1-B66B-49A81B8747D9}" presName="parallelogram3" presStyleLbl="alignNode1" presStyleIdx="2" presStyleCnt="21"/>
      <dgm:spPr/>
    </dgm:pt>
    <dgm:pt modelId="{FE34937D-3CE2-4826-9205-D0932A81AF6E}" type="pres">
      <dgm:prSet presAssocID="{E88C5542-0685-4CB1-B66B-49A81B8747D9}" presName="parallelogram4" presStyleLbl="alignNode1" presStyleIdx="3" presStyleCnt="21"/>
      <dgm:spPr/>
    </dgm:pt>
    <dgm:pt modelId="{2ED7415A-6E20-42FA-87AC-D84FBFD0324F}" type="pres">
      <dgm:prSet presAssocID="{E88C5542-0685-4CB1-B66B-49A81B8747D9}" presName="parallelogram5" presStyleLbl="alignNode1" presStyleIdx="4" presStyleCnt="21"/>
      <dgm:spPr/>
    </dgm:pt>
    <dgm:pt modelId="{8C720FA2-F03C-4C7D-ACE6-725B40771ED4}" type="pres">
      <dgm:prSet presAssocID="{E88C5542-0685-4CB1-B66B-49A81B8747D9}" presName="parallelogram6" presStyleLbl="alignNode1" presStyleIdx="5" presStyleCnt="21"/>
      <dgm:spPr/>
    </dgm:pt>
    <dgm:pt modelId="{5D479A84-2453-437F-A241-4C6717570261}" type="pres">
      <dgm:prSet presAssocID="{E88C5542-0685-4CB1-B66B-49A81B8747D9}" presName="parallelogram7" presStyleLbl="alignNode1" presStyleIdx="6" presStyleCnt="21"/>
      <dgm:spPr/>
    </dgm:pt>
    <dgm:pt modelId="{BE2516FA-1501-42B4-B2B9-2542D575F140}" type="pres">
      <dgm:prSet presAssocID="{6F8998E0-9C84-4413-94BD-C338D90BBF8B}" presName="sibTrans" presStyleCnt="0"/>
      <dgm:spPr/>
    </dgm:pt>
    <dgm:pt modelId="{AA71A8D2-3E0F-405D-A231-FCE173E5FC17}" type="pres">
      <dgm:prSet presAssocID="{BBDDC80A-133C-4DBA-BDBC-19B2C4F828E5}" presName="parenttextcomposite" presStyleCnt="0"/>
      <dgm:spPr/>
    </dgm:pt>
    <dgm:pt modelId="{AC87D89F-A788-4863-8990-0DB1789C02CE}" type="pres">
      <dgm:prSet presAssocID="{BBDDC80A-133C-4DBA-BDBC-19B2C4F828E5}" presName="parenttext" presStyleLbl="revTx" presStyleIdx="1" presStyleCnt="3">
        <dgm:presLayoutVars>
          <dgm:chMax/>
          <dgm:chPref val="2"/>
          <dgm:bulletEnabled val="1"/>
        </dgm:presLayoutVars>
      </dgm:prSet>
      <dgm:spPr/>
      <dgm:t>
        <a:bodyPr/>
        <a:lstStyle/>
        <a:p>
          <a:endParaRPr lang="zh-CN" altLang="en-US"/>
        </a:p>
      </dgm:t>
    </dgm:pt>
    <dgm:pt modelId="{067F1F63-1289-4298-9839-0ED076083F96}" type="pres">
      <dgm:prSet presAssocID="{BBDDC80A-133C-4DBA-BDBC-19B2C4F828E5}" presName="parallelogramComposite" presStyleCnt="0"/>
      <dgm:spPr/>
    </dgm:pt>
    <dgm:pt modelId="{60982DC6-8C2A-48CC-8E0D-DBF97DB5EB12}" type="pres">
      <dgm:prSet presAssocID="{BBDDC80A-133C-4DBA-BDBC-19B2C4F828E5}" presName="parallelogram1" presStyleLbl="alignNode1" presStyleIdx="7" presStyleCnt="21"/>
      <dgm:spPr/>
    </dgm:pt>
    <dgm:pt modelId="{7BCCF2CD-3E19-4707-8AC5-E3D95E247499}" type="pres">
      <dgm:prSet presAssocID="{BBDDC80A-133C-4DBA-BDBC-19B2C4F828E5}" presName="parallelogram2" presStyleLbl="alignNode1" presStyleIdx="8" presStyleCnt="21"/>
      <dgm:spPr/>
    </dgm:pt>
    <dgm:pt modelId="{AEFC5E4C-C597-4BC5-A532-3D251498F298}" type="pres">
      <dgm:prSet presAssocID="{BBDDC80A-133C-4DBA-BDBC-19B2C4F828E5}" presName="parallelogram3" presStyleLbl="alignNode1" presStyleIdx="9" presStyleCnt="21"/>
      <dgm:spPr/>
    </dgm:pt>
    <dgm:pt modelId="{67117692-B5BF-4585-871A-0192E609675D}" type="pres">
      <dgm:prSet presAssocID="{BBDDC80A-133C-4DBA-BDBC-19B2C4F828E5}" presName="parallelogram4" presStyleLbl="alignNode1" presStyleIdx="10" presStyleCnt="21"/>
      <dgm:spPr/>
    </dgm:pt>
    <dgm:pt modelId="{FAB8E8A1-4CDC-424D-A54C-637FA51C0311}" type="pres">
      <dgm:prSet presAssocID="{BBDDC80A-133C-4DBA-BDBC-19B2C4F828E5}" presName="parallelogram5" presStyleLbl="alignNode1" presStyleIdx="11" presStyleCnt="21"/>
      <dgm:spPr/>
    </dgm:pt>
    <dgm:pt modelId="{D8874C30-68C1-480F-BDDA-B4FB1DD214D7}" type="pres">
      <dgm:prSet presAssocID="{BBDDC80A-133C-4DBA-BDBC-19B2C4F828E5}" presName="parallelogram6" presStyleLbl="alignNode1" presStyleIdx="12" presStyleCnt="21"/>
      <dgm:spPr/>
    </dgm:pt>
    <dgm:pt modelId="{F33D754A-990A-486E-82AF-8F99D598A19F}" type="pres">
      <dgm:prSet presAssocID="{BBDDC80A-133C-4DBA-BDBC-19B2C4F828E5}" presName="parallelogram7" presStyleLbl="alignNode1" presStyleIdx="13" presStyleCnt="21"/>
      <dgm:spPr/>
    </dgm:pt>
    <dgm:pt modelId="{4E4F2A63-B82A-4F0C-A4B5-1D6ADA1F3DC6}" type="pres">
      <dgm:prSet presAssocID="{8A7C7054-D862-4F98-9C79-34A11CD6484B}" presName="sibTrans" presStyleCnt="0"/>
      <dgm:spPr/>
    </dgm:pt>
    <dgm:pt modelId="{D58B814A-9826-4ACB-AA7C-9FF215DB01A6}" type="pres">
      <dgm:prSet presAssocID="{325397D3-1785-426C-9161-7C7D93DCA43D}" presName="parenttextcomposite" presStyleCnt="0"/>
      <dgm:spPr/>
    </dgm:pt>
    <dgm:pt modelId="{C39278A4-2EA3-4E1C-A35D-670A2195EB60}" type="pres">
      <dgm:prSet presAssocID="{325397D3-1785-426C-9161-7C7D93DCA43D}" presName="parenttext" presStyleLbl="revTx" presStyleIdx="2" presStyleCnt="3">
        <dgm:presLayoutVars>
          <dgm:chMax/>
          <dgm:chPref val="2"/>
          <dgm:bulletEnabled val="1"/>
        </dgm:presLayoutVars>
      </dgm:prSet>
      <dgm:spPr/>
      <dgm:t>
        <a:bodyPr/>
        <a:lstStyle/>
        <a:p>
          <a:endParaRPr lang="zh-CN" altLang="en-US"/>
        </a:p>
      </dgm:t>
    </dgm:pt>
    <dgm:pt modelId="{9CBBE18A-8FCF-4F0F-8FC0-39CAD0065E3E}" type="pres">
      <dgm:prSet presAssocID="{325397D3-1785-426C-9161-7C7D93DCA43D}" presName="parallelogramComposite" presStyleCnt="0"/>
      <dgm:spPr/>
    </dgm:pt>
    <dgm:pt modelId="{488DB8C7-E566-486C-ABFB-39C171E04D3C}" type="pres">
      <dgm:prSet presAssocID="{325397D3-1785-426C-9161-7C7D93DCA43D}" presName="parallelogram1" presStyleLbl="alignNode1" presStyleIdx="14" presStyleCnt="21"/>
      <dgm:spPr/>
    </dgm:pt>
    <dgm:pt modelId="{6B06AA45-4480-44D4-9966-7A620C47EB96}" type="pres">
      <dgm:prSet presAssocID="{325397D3-1785-426C-9161-7C7D93DCA43D}" presName="parallelogram2" presStyleLbl="alignNode1" presStyleIdx="15" presStyleCnt="21"/>
      <dgm:spPr/>
    </dgm:pt>
    <dgm:pt modelId="{FF82BDB4-176C-4559-B6E3-92359DCCFC31}" type="pres">
      <dgm:prSet presAssocID="{325397D3-1785-426C-9161-7C7D93DCA43D}" presName="parallelogram3" presStyleLbl="alignNode1" presStyleIdx="16" presStyleCnt="21"/>
      <dgm:spPr/>
    </dgm:pt>
    <dgm:pt modelId="{82B0CBEB-CD1F-43F2-B810-26A965850C9E}" type="pres">
      <dgm:prSet presAssocID="{325397D3-1785-426C-9161-7C7D93DCA43D}" presName="parallelogram4" presStyleLbl="alignNode1" presStyleIdx="17" presStyleCnt="21"/>
      <dgm:spPr/>
    </dgm:pt>
    <dgm:pt modelId="{60BD43E6-7990-4787-B761-9B256AE6F2D6}" type="pres">
      <dgm:prSet presAssocID="{325397D3-1785-426C-9161-7C7D93DCA43D}" presName="parallelogram5" presStyleLbl="alignNode1" presStyleIdx="18" presStyleCnt="21"/>
      <dgm:spPr/>
    </dgm:pt>
    <dgm:pt modelId="{6BD50185-D16C-4B33-884F-A47079EF24BB}" type="pres">
      <dgm:prSet presAssocID="{325397D3-1785-426C-9161-7C7D93DCA43D}" presName="parallelogram6" presStyleLbl="alignNode1" presStyleIdx="19" presStyleCnt="21"/>
      <dgm:spPr/>
    </dgm:pt>
    <dgm:pt modelId="{40CAF6E1-FAE0-4E27-AD12-76A41001537C}" type="pres">
      <dgm:prSet presAssocID="{325397D3-1785-426C-9161-7C7D93DCA43D}" presName="parallelogram7" presStyleLbl="alignNode1" presStyleIdx="20" presStyleCnt="21"/>
      <dgm:spPr/>
    </dgm:pt>
  </dgm:ptLst>
  <dgm:cxnLst>
    <dgm:cxn modelId="{36BEA1E4-B641-495C-8F27-CBD95832AC08}" srcId="{8D71D262-C8C9-40AC-9856-C985C8FCFBDF}" destId="{BBDDC80A-133C-4DBA-BDBC-19B2C4F828E5}" srcOrd="1" destOrd="0" parTransId="{56A81DAC-29EC-4CC1-AE6B-8B50A0640B54}" sibTransId="{8A7C7054-D862-4F98-9C79-34A11CD6484B}"/>
    <dgm:cxn modelId="{7CB6D624-C5B6-4D2D-805A-DDA213ECACCB}" type="presOf" srcId="{8D71D262-C8C9-40AC-9856-C985C8FCFBDF}" destId="{07A6F4B8-E3FA-40D5-B573-5E0DC24E4CD1}" srcOrd="0" destOrd="0" presId="urn:microsoft.com/office/officeart/2008/layout/VerticalAccentList"/>
    <dgm:cxn modelId="{CEB179C6-03C3-4382-B09D-66AD6152C152}" srcId="{8D71D262-C8C9-40AC-9856-C985C8FCFBDF}" destId="{325397D3-1785-426C-9161-7C7D93DCA43D}" srcOrd="2" destOrd="0" parTransId="{60EF5556-CBD9-4858-BD92-DDF7DA13E561}" sibTransId="{CA798456-ACDD-4CDA-9CF7-46D3BE3C3556}"/>
    <dgm:cxn modelId="{4328DD50-7FF3-4FF6-A666-FF33F47A01BB}" type="presOf" srcId="{BBDDC80A-133C-4DBA-BDBC-19B2C4F828E5}" destId="{AC87D89F-A788-4863-8990-0DB1789C02CE}" srcOrd="0" destOrd="0" presId="urn:microsoft.com/office/officeart/2008/layout/VerticalAccentList"/>
    <dgm:cxn modelId="{10E01CB0-CA8C-4E2E-A031-CFCD6FB1E1AF}" srcId="{8D71D262-C8C9-40AC-9856-C985C8FCFBDF}" destId="{E88C5542-0685-4CB1-B66B-49A81B8747D9}" srcOrd="0" destOrd="0" parTransId="{24FD8607-20DE-4F4B-A873-6A9BCAC79713}" sibTransId="{6F8998E0-9C84-4413-94BD-C338D90BBF8B}"/>
    <dgm:cxn modelId="{B0D5D455-6D7B-446C-9DB7-C812E8E160F0}" type="presOf" srcId="{325397D3-1785-426C-9161-7C7D93DCA43D}" destId="{C39278A4-2EA3-4E1C-A35D-670A2195EB60}" srcOrd="0" destOrd="0" presId="urn:microsoft.com/office/officeart/2008/layout/VerticalAccentList"/>
    <dgm:cxn modelId="{36D539E1-7CA3-4393-A7B4-6D98D2B5ECE9}" type="presOf" srcId="{E88C5542-0685-4CB1-B66B-49A81B8747D9}" destId="{2197993C-6022-4D3E-A406-302860259862}" srcOrd="0" destOrd="0" presId="urn:microsoft.com/office/officeart/2008/layout/VerticalAccentList"/>
    <dgm:cxn modelId="{9B7587EA-952A-4746-B843-E1586529277E}" type="presParOf" srcId="{07A6F4B8-E3FA-40D5-B573-5E0DC24E4CD1}" destId="{F1D657C2-E70C-4957-BB36-BA6388113870}" srcOrd="0" destOrd="0" presId="urn:microsoft.com/office/officeart/2008/layout/VerticalAccentList"/>
    <dgm:cxn modelId="{F7C4EEBB-EAAC-4680-BE83-569BF1BBBB49}" type="presParOf" srcId="{F1D657C2-E70C-4957-BB36-BA6388113870}" destId="{2197993C-6022-4D3E-A406-302860259862}" srcOrd="0" destOrd="0" presId="urn:microsoft.com/office/officeart/2008/layout/VerticalAccentList"/>
    <dgm:cxn modelId="{E121D23B-09AE-4F5E-8B3B-9A7FAB91B2E5}" type="presParOf" srcId="{07A6F4B8-E3FA-40D5-B573-5E0DC24E4CD1}" destId="{EB7B863F-CDC6-411C-A521-05D762AC577B}" srcOrd="1" destOrd="0" presId="urn:microsoft.com/office/officeart/2008/layout/VerticalAccentList"/>
    <dgm:cxn modelId="{D5240704-55C0-443D-8754-D1296B479268}" type="presParOf" srcId="{EB7B863F-CDC6-411C-A521-05D762AC577B}" destId="{F2063EB1-B232-477B-887B-88D95901C872}" srcOrd="0" destOrd="0" presId="urn:microsoft.com/office/officeart/2008/layout/VerticalAccentList"/>
    <dgm:cxn modelId="{EE9BE2D6-360A-40C7-B96A-FC5B9BD5EC43}" type="presParOf" srcId="{EB7B863F-CDC6-411C-A521-05D762AC577B}" destId="{ECAD4276-F204-4A2F-8B60-0B0DC08AA842}" srcOrd="1" destOrd="0" presId="urn:microsoft.com/office/officeart/2008/layout/VerticalAccentList"/>
    <dgm:cxn modelId="{23E0BA64-7E2D-435B-8D5D-3F74419B87E6}" type="presParOf" srcId="{EB7B863F-CDC6-411C-A521-05D762AC577B}" destId="{E814E049-A12F-420E-A157-1226BE76E6A3}" srcOrd="2" destOrd="0" presId="urn:microsoft.com/office/officeart/2008/layout/VerticalAccentList"/>
    <dgm:cxn modelId="{257854B7-FC40-478E-BDE3-5600ECF8572E}" type="presParOf" srcId="{EB7B863F-CDC6-411C-A521-05D762AC577B}" destId="{FE34937D-3CE2-4826-9205-D0932A81AF6E}" srcOrd="3" destOrd="0" presId="urn:microsoft.com/office/officeart/2008/layout/VerticalAccentList"/>
    <dgm:cxn modelId="{57AEE3AE-1BA0-4106-BAF4-1DDF9E3D4DFA}" type="presParOf" srcId="{EB7B863F-CDC6-411C-A521-05D762AC577B}" destId="{2ED7415A-6E20-42FA-87AC-D84FBFD0324F}" srcOrd="4" destOrd="0" presId="urn:microsoft.com/office/officeart/2008/layout/VerticalAccentList"/>
    <dgm:cxn modelId="{170D5E8F-9EFC-46F8-912D-76357B838286}" type="presParOf" srcId="{EB7B863F-CDC6-411C-A521-05D762AC577B}" destId="{8C720FA2-F03C-4C7D-ACE6-725B40771ED4}" srcOrd="5" destOrd="0" presId="urn:microsoft.com/office/officeart/2008/layout/VerticalAccentList"/>
    <dgm:cxn modelId="{0F4A283F-5FBA-4066-9356-9583675C6CBC}" type="presParOf" srcId="{EB7B863F-CDC6-411C-A521-05D762AC577B}" destId="{5D479A84-2453-437F-A241-4C6717570261}" srcOrd="6" destOrd="0" presId="urn:microsoft.com/office/officeart/2008/layout/VerticalAccentList"/>
    <dgm:cxn modelId="{380B6A20-9F7E-4500-A04E-AD8AC3A51634}" type="presParOf" srcId="{07A6F4B8-E3FA-40D5-B573-5E0DC24E4CD1}" destId="{BE2516FA-1501-42B4-B2B9-2542D575F140}" srcOrd="2" destOrd="0" presId="urn:microsoft.com/office/officeart/2008/layout/VerticalAccentList"/>
    <dgm:cxn modelId="{4FD0A628-8B87-4874-88D7-7C90F16F3385}" type="presParOf" srcId="{07A6F4B8-E3FA-40D5-B573-5E0DC24E4CD1}" destId="{AA71A8D2-3E0F-405D-A231-FCE173E5FC17}" srcOrd="3" destOrd="0" presId="urn:microsoft.com/office/officeart/2008/layout/VerticalAccentList"/>
    <dgm:cxn modelId="{6990C00B-96A9-4671-A19C-DEA1666FE066}" type="presParOf" srcId="{AA71A8D2-3E0F-405D-A231-FCE173E5FC17}" destId="{AC87D89F-A788-4863-8990-0DB1789C02CE}" srcOrd="0" destOrd="0" presId="urn:microsoft.com/office/officeart/2008/layout/VerticalAccentList"/>
    <dgm:cxn modelId="{8184F470-ABF0-4164-A101-8527E2C4C2B7}" type="presParOf" srcId="{07A6F4B8-E3FA-40D5-B573-5E0DC24E4CD1}" destId="{067F1F63-1289-4298-9839-0ED076083F96}" srcOrd="4" destOrd="0" presId="urn:microsoft.com/office/officeart/2008/layout/VerticalAccentList"/>
    <dgm:cxn modelId="{7B848BDF-2E57-4E98-A508-44F328A0185A}" type="presParOf" srcId="{067F1F63-1289-4298-9839-0ED076083F96}" destId="{60982DC6-8C2A-48CC-8E0D-DBF97DB5EB12}" srcOrd="0" destOrd="0" presId="urn:microsoft.com/office/officeart/2008/layout/VerticalAccentList"/>
    <dgm:cxn modelId="{1A2AAD20-E05E-4179-86A0-1D4EF9BFF28B}" type="presParOf" srcId="{067F1F63-1289-4298-9839-0ED076083F96}" destId="{7BCCF2CD-3E19-4707-8AC5-E3D95E247499}" srcOrd="1" destOrd="0" presId="urn:microsoft.com/office/officeart/2008/layout/VerticalAccentList"/>
    <dgm:cxn modelId="{C9A768FB-4140-4F76-94BD-19A2E9919DDA}" type="presParOf" srcId="{067F1F63-1289-4298-9839-0ED076083F96}" destId="{AEFC5E4C-C597-4BC5-A532-3D251498F298}" srcOrd="2" destOrd="0" presId="urn:microsoft.com/office/officeart/2008/layout/VerticalAccentList"/>
    <dgm:cxn modelId="{2CF77E02-6928-4FE5-AD59-37E35EC746B6}" type="presParOf" srcId="{067F1F63-1289-4298-9839-0ED076083F96}" destId="{67117692-B5BF-4585-871A-0192E609675D}" srcOrd="3" destOrd="0" presId="urn:microsoft.com/office/officeart/2008/layout/VerticalAccentList"/>
    <dgm:cxn modelId="{8874E988-3D70-4534-9CE9-D0F93D3CE150}" type="presParOf" srcId="{067F1F63-1289-4298-9839-0ED076083F96}" destId="{FAB8E8A1-4CDC-424D-A54C-637FA51C0311}" srcOrd="4" destOrd="0" presId="urn:microsoft.com/office/officeart/2008/layout/VerticalAccentList"/>
    <dgm:cxn modelId="{3A07D3F4-930C-461F-9754-A72231BD2FBC}" type="presParOf" srcId="{067F1F63-1289-4298-9839-0ED076083F96}" destId="{D8874C30-68C1-480F-BDDA-B4FB1DD214D7}" srcOrd="5" destOrd="0" presId="urn:microsoft.com/office/officeart/2008/layout/VerticalAccentList"/>
    <dgm:cxn modelId="{41953332-000D-4F85-A9D2-307FC51D30DD}" type="presParOf" srcId="{067F1F63-1289-4298-9839-0ED076083F96}" destId="{F33D754A-990A-486E-82AF-8F99D598A19F}" srcOrd="6" destOrd="0" presId="urn:microsoft.com/office/officeart/2008/layout/VerticalAccentList"/>
    <dgm:cxn modelId="{A6E1C9C7-F6FD-425F-A2A6-0854C8619E2A}" type="presParOf" srcId="{07A6F4B8-E3FA-40D5-B573-5E0DC24E4CD1}" destId="{4E4F2A63-B82A-4F0C-A4B5-1D6ADA1F3DC6}" srcOrd="5" destOrd="0" presId="urn:microsoft.com/office/officeart/2008/layout/VerticalAccentList"/>
    <dgm:cxn modelId="{F70AF0E3-DAC8-49BF-ACD0-FD7FA46F759E}" type="presParOf" srcId="{07A6F4B8-E3FA-40D5-B573-5E0DC24E4CD1}" destId="{D58B814A-9826-4ACB-AA7C-9FF215DB01A6}" srcOrd="6" destOrd="0" presId="urn:microsoft.com/office/officeart/2008/layout/VerticalAccentList"/>
    <dgm:cxn modelId="{3A3F50BE-8F74-41D5-9A12-4722F9BC6CEE}" type="presParOf" srcId="{D58B814A-9826-4ACB-AA7C-9FF215DB01A6}" destId="{C39278A4-2EA3-4E1C-A35D-670A2195EB60}" srcOrd="0" destOrd="0" presId="urn:microsoft.com/office/officeart/2008/layout/VerticalAccentList"/>
    <dgm:cxn modelId="{5ABD94D4-6B0F-45F7-B953-6598F25D1683}" type="presParOf" srcId="{07A6F4B8-E3FA-40D5-B573-5E0DC24E4CD1}" destId="{9CBBE18A-8FCF-4F0F-8FC0-39CAD0065E3E}" srcOrd="7" destOrd="0" presId="urn:microsoft.com/office/officeart/2008/layout/VerticalAccentList"/>
    <dgm:cxn modelId="{09BE024E-8BD8-48B4-AA61-B71A07A46C03}" type="presParOf" srcId="{9CBBE18A-8FCF-4F0F-8FC0-39CAD0065E3E}" destId="{488DB8C7-E566-486C-ABFB-39C171E04D3C}" srcOrd="0" destOrd="0" presId="urn:microsoft.com/office/officeart/2008/layout/VerticalAccentList"/>
    <dgm:cxn modelId="{33D161F3-D811-403D-87FC-A882D411176D}" type="presParOf" srcId="{9CBBE18A-8FCF-4F0F-8FC0-39CAD0065E3E}" destId="{6B06AA45-4480-44D4-9966-7A620C47EB96}" srcOrd="1" destOrd="0" presId="urn:microsoft.com/office/officeart/2008/layout/VerticalAccentList"/>
    <dgm:cxn modelId="{84C68954-BA86-4029-95F4-E5BC7DDCA342}" type="presParOf" srcId="{9CBBE18A-8FCF-4F0F-8FC0-39CAD0065E3E}" destId="{FF82BDB4-176C-4559-B6E3-92359DCCFC31}" srcOrd="2" destOrd="0" presId="urn:microsoft.com/office/officeart/2008/layout/VerticalAccentList"/>
    <dgm:cxn modelId="{5C8B6A80-1B5B-4A04-ABC4-1F271461CD61}" type="presParOf" srcId="{9CBBE18A-8FCF-4F0F-8FC0-39CAD0065E3E}" destId="{82B0CBEB-CD1F-43F2-B810-26A965850C9E}" srcOrd="3" destOrd="0" presId="urn:microsoft.com/office/officeart/2008/layout/VerticalAccentList"/>
    <dgm:cxn modelId="{AA19D8F0-44C0-461D-85AF-80AC9A0A3E66}" type="presParOf" srcId="{9CBBE18A-8FCF-4F0F-8FC0-39CAD0065E3E}" destId="{60BD43E6-7990-4787-B761-9B256AE6F2D6}" srcOrd="4" destOrd="0" presId="urn:microsoft.com/office/officeart/2008/layout/VerticalAccentList"/>
    <dgm:cxn modelId="{3C7467C7-7F39-4D30-8DAB-434C7E829C65}" type="presParOf" srcId="{9CBBE18A-8FCF-4F0F-8FC0-39CAD0065E3E}" destId="{6BD50185-D16C-4B33-884F-A47079EF24BB}" srcOrd="5" destOrd="0" presId="urn:microsoft.com/office/officeart/2008/layout/VerticalAccentList"/>
    <dgm:cxn modelId="{9AF0FC9F-D677-434F-A6C6-2644D5F04288}" type="presParOf" srcId="{9CBBE18A-8FCF-4F0F-8FC0-39CAD0065E3E}" destId="{40CAF6E1-FAE0-4E27-AD12-76A41001537C}" srcOrd="6"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783BFB-BED6-4FD3-B042-6C5DF9FD5C31}"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zh-CN" altLang="en-US"/>
        </a:p>
      </dgm:t>
    </dgm:pt>
    <dgm:pt modelId="{6F1BC206-26E6-482D-BC33-12A495AB2865}">
      <dgm:prSet phldrT="[文本]"/>
      <dgm:spPr/>
      <dgm:t>
        <a:bodyPr/>
        <a:lstStyle/>
        <a:p>
          <a:r>
            <a:rPr lang="zh-CN" altLang="en-US" dirty="0" smtClean="0"/>
            <a:t>配置元数据管理</a:t>
          </a:r>
          <a:endParaRPr lang="zh-CN" altLang="en-US" dirty="0"/>
        </a:p>
      </dgm:t>
    </dgm:pt>
    <dgm:pt modelId="{EA0DE79A-C0A1-4109-B9C8-3455FE2AFA75}" type="parTrans" cxnId="{1996A226-B5F5-4742-A1B1-280C5D9351EA}">
      <dgm:prSet/>
      <dgm:spPr/>
      <dgm:t>
        <a:bodyPr/>
        <a:lstStyle/>
        <a:p>
          <a:endParaRPr lang="zh-CN" altLang="en-US"/>
        </a:p>
      </dgm:t>
    </dgm:pt>
    <dgm:pt modelId="{2C745045-82D0-44D2-BCA8-4D2023AC661A}" type="sibTrans" cxnId="{1996A226-B5F5-4742-A1B1-280C5D9351EA}">
      <dgm:prSet/>
      <dgm:spPr/>
      <dgm:t>
        <a:bodyPr/>
        <a:lstStyle/>
        <a:p>
          <a:endParaRPr lang="zh-CN" altLang="en-US"/>
        </a:p>
      </dgm:t>
    </dgm:pt>
    <dgm:pt modelId="{F705FD1B-ABAD-41FF-A163-9FC1F31D2902}">
      <dgm:prSet phldrT="[文本]"/>
      <dgm:spPr/>
      <dgm:t>
        <a:bodyPr/>
        <a:lstStyle/>
        <a:p>
          <a:r>
            <a:rPr lang="zh-CN" altLang="en-US" dirty="0" smtClean="0"/>
            <a:t>配置元数据</a:t>
          </a:r>
          <a:endParaRPr lang="zh-CN" altLang="en-US" dirty="0"/>
        </a:p>
      </dgm:t>
    </dgm:pt>
    <dgm:pt modelId="{FE9AEDD9-575B-461E-A5C8-88BC313CB9C3}" type="parTrans" cxnId="{B6E229FA-6248-44F0-A555-B66A0E56A5B0}">
      <dgm:prSet/>
      <dgm:spPr/>
      <dgm:t>
        <a:bodyPr/>
        <a:lstStyle/>
        <a:p>
          <a:endParaRPr lang="zh-CN" altLang="en-US"/>
        </a:p>
      </dgm:t>
    </dgm:pt>
    <dgm:pt modelId="{32D33900-C518-4E65-B85E-FDC148291D7F}" type="sibTrans" cxnId="{B6E229FA-6248-44F0-A555-B66A0E56A5B0}">
      <dgm:prSet/>
      <dgm:spPr/>
      <dgm:t>
        <a:bodyPr/>
        <a:lstStyle/>
        <a:p>
          <a:endParaRPr lang="zh-CN" altLang="en-US"/>
        </a:p>
      </dgm:t>
    </dgm:pt>
    <dgm:pt modelId="{026BFEFD-D67E-4D36-80C2-DBEA7D7F228A}">
      <dgm:prSet phldrT="[文本]"/>
      <dgm:spPr/>
      <dgm:t>
        <a:bodyPr/>
        <a:lstStyle/>
        <a:p>
          <a:r>
            <a:rPr lang="zh-CN" altLang="en-US" dirty="0" smtClean="0"/>
            <a:t>租户配置数据</a:t>
          </a:r>
          <a:endParaRPr lang="zh-CN" altLang="en-US" dirty="0"/>
        </a:p>
      </dgm:t>
    </dgm:pt>
    <dgm:pt modelId="{E10C077B-39FE-4305-9BF6-F9E8C9DB8556}" type="parTrans" cxnId="{40A79B1D-8F60-4449-B71B-0DC46716AACE}">
      <dgm:prSet/>
      <dgm:spPr/>
      <dgm:t>
        <a:bodyPr/>
        <a:lstStyle/>
        <a:p>
          <a:endParaRPr lang="zh-CN" altLang="en-US"/>
        </a:p>
      </dgm:t>
    </dgm:pt>
    <dgm:pt modelId="{3F318716-19FB-459B-9F65-455E77CCFA18}" type="sibTrans" cxnId="{40A79B1D-8F60-4449-B71B-0DC46716AACE}">
      <dgm:prSet/>
      <dgm:spPr/>
      <dgm:t>
        <a:bodyPr/>
        <a:lstStyle/>
        <a:p>
          <a:endParaRPr lang="zh-CN" altLang="en-US"/>
        </a:p>
      </dgm:t>
    </dgm:pt>
    <dgm:pt modelId="{05E9727A-A66C-4E62-98BC-082D0D217D46}">
      <dgm:prSet phldrT="[文本]"/>
      <dgm:spPr/>
      <dgm:t>
        <a:bodyPr/>
        <a:lstStyle/>
        <a:p>
          <a:r>
            <a:rPr lang="zh-CN" altLang="en-US" dirty="0" smtClean="0"/>
            <a:t>配置元数据服务</a:t>
          </a:r>
          <a:endParaRPr lang="zh-CN" altLang="en-US" dirty="0"/>
        </a:p>
      </dgm:t>
    </dgm:pt>
    <dgm:pt modelId="{A483CD37-9B66-4982-AFFB-6A8B3A73594C}" type="parTrans" cxnId="{E86E971A-72ED-402E-B726-53CFAA1A4B07}">
      <dgm:prSet/>
      <dgm:spPr/>
      <dgm:t>
        <a:bodyPr/>
        <a:lstStyle/>
        <a:p>
          <a:endParaRPr lang="zh-CN" altLang="en-US"/>
        </a:p>
      </dgm:t>
    </dgm:pt>
    <dgm:pt modelId="{67A2870C-66C9-4CD8-A6E2-FA28F4CCFB5D}" type="sibTrans" cxnId="{E86E971A-72ED-402E-B726-53CFAA1A4B07}">
      <dgm:prSet/>
      <dgm:spPr/>
      <dgm:t>
        <a:bodyPr/>
        <a:lstStyle/>
        <a:p>
          <a:endParaRPr lang="zh-CN" altLang="en-US"/>
        </a:p>
      </dgm:t>
    </dgm:pt>
    <dgm:pt modelId="{B6554659-7E15-4075-A068-D605395EC4B9}" type="pres">
      <dgm:prSet presAssocID="{E5783BFB-BED6-4FD3-B042-6C5DF9FD5C31}" presName="hierChild1" presStyleCnt="0">
        <dgm:presLayoutVars>
          <dgm:orgChart val="1"/>
          <dgm:chPref val="1"/>
          <dgm:dir/>
          <dgm:animOne val="branch"/>
          <dgm:animLvl val="lvl"/>
          <dgm:resizeHandles/>
        </dgm:presLayoutVars>
      </dgm:prSet>
      <dgm:spPr/>
      <dgm:t>
        <a:bodyPr/>
        <a:lstStyle/>
        <a:p>
          <a:endParaRPr lang="zh-CN" altLang="en-US"/>
        </a:p>
      </dgm:t>
    </dgm:pt>
    <dgm:pt modelId="{1A3AB1B8-8293-4DA7-8BAE-E765367B8DBA}" type="pres">
      <dgm:prSet presAssocID="{6F1BC206-26E6-482D-BC33-12A495AB2865}" presName="hierRoot1" presStyleCnt="0">
        <dgm:presLayoutVars>
          <dgm:hierBranch val="init"/>
        </dgm:presLayoutVars>
      </dgm:prSet>
      <dgm:spPr/>
    </dgm:pt>
    <dgm:pt modelId="{D3F5CB77-2BFA-4D89-B5C0-A3E61042C9AA}" type="pres">
      <dgm:prSet presAssocID="{6F1BC206-26E6-482D-BC33-12A495AB2865}" presName="rootComposite1" presStyleCnt="0"/>
      <dgm:spPr/>
    </dgm:pt>
    <dgm:pt modelId="{E993379F-9539-4070-A589-5F919EFB1D35}" type="pres">
      <dgm:prSet presAssocID="{6F1BC206-26E6-482D-BC33-12A495AB2865}" presName="rootText1" presStyleLbl="node0" presStyleIdx="0" presStyleCnt="1">
        <dgm:presLayoutVars>
          <dgm:chPref val="3"/>
        </dgm:presLayoutVars>
      </dgm:prSet>
      <dgm:spPr/>
      <dgm:t>
        <a:bodyPr/>
        <a:lstStyle/>
        <a:p>
          <a:endParaRPr lang="zh-CN" altLang="en-US"/>
        </a:p>
      </dgm:t>
    </dgm:pt>
    <dgm:pt modelId="{FFE34160-C0DB-43DE-84C3-A96A445B8F26}" type="pres">
      <dgm:prSet presAssocID="{6F1BC206-26E6-482D-BC33-12A495AB2865}" presName="rootConnector1" presStyleLbl="node1" presStyleIdx="0" presStyleCnt="0"/>
      <dgm:spPr/>
      <dgm:t>
        <a:bodyPr/>
        <a:lstStyle/>
        <a:p>
          <a:endParaRPr lang="zh-CN" altLang="en-US"/>
        </a:p>
      </dgm:t>
    </dgm:pt>
    <dgm:pt modelId="{17F64D57-1308-4A44-8303-218F99376B49}" type="pres">
      <dgm:prSet presAssocID="{6F1BC206-26E6-482D-BC33-12A495AB2865}" presName="hierChild2" presStyleCnt="0"/>
      <dgm:spPr/>
    </dgm:pt>
    <dgm:pt modelId="{DBCB3E7B-0465-46C7-B410-539B29877C95}" type="pres">
      <dgm:prSet presAssocID="{FE9AEDD9-575B-461E-A5C8-88BC313CB9C3}" presName="Name37" presStyleLbl="parChTrans1D2" presStyleIdx="0" presStyleCnt="3"/>
      <dgm:spPr/>
      <dgm:t>
        <a:bodyPr/>
        <a:lstStyle/>
        <a:p>
          <a:endParaRPr lang="zh-CN" altLang="en-US"/>
        </a:p>
      </dgm:t>
    </dgm:pt>
    <dgm:pt modelId="{64398908-C3ED-4E45-BBC7-643E95977C39}" type="pres">
      <dgm:prSet presAssocID="{F705FD1B-ABAD-41FF-A163-9FC1F31D2902}" presName="hierRoot2" presStyleCnt="0">
        <dgm:presLayoutVars>
          <dgm:hierBranch val="init"/>
        </dgm:presLayoutVars>
      </dgm:prSet>
      <dgm:spPr/>
    </dgm:pt>
    <dgm:pt modelId="{0A0E70B2-5DCF-42D2-AF7D-5B6D2DF16206}" type="pres">
      <dgm:prSet presAssocID="{F705FD1B-ABAD-41FF-A163-9FC1F31D2902}" presName="rootComposite" presStyleCnt="0"/>
      <dgm:spPr/>
    </dgm:pt>
    <dgm:pt modelId="{50641984-549D-4E3C-875F-BE0B1D87AFF9}" type="pres">
      <dgm:prSet presAssocID="{F705FD1B-ABAD-41FF-A163-9FC1F31D2902}" presName="rootText" presStyleLbl="node2" presStyleIdx="0" presStyleCnt="3">
        <dgm:presLayoutVars>
          <dgm:chPref val="3"/>
        </dgm:presLayoutVars>
      </dgm:prSet>
      <dgm:spPr/>
      <dgm:t>
        <a:bodyPr/>
        <a:lstStyle/>
        <a:p>
          <a:endParaRPr lang="zh-CN" altLang="en-US"/>
        </a:p>
      </dgm:t>
    </dgm:pt>
    <dgm:pt modelId="{B05211DC-A494-4800-86E4-CAFAEA0AAFF8}" type="pres">
      <dgm:prSet presAssocID="{F705FD1B-ABAD-41FF-A163-9FC1F31D2902}" presName="rootConnector" presStyleLbl="node2" presStyleIdx="0" presStyleCnt="3"/>
      <dgm:spPr/>
      <dgm:t>
        <a:bodyPr/>
        <a:lstStyle/>
        <a:p>
          <a:endParaRPr lang="zh-CN" altLang="en-US"/>
        </a:p>
      </dgm:t>
    </dgm:pt>
    <dgm:pt modelId="{3022368D-CA71-4E1C-83B3-586CC8547C16}" type="pres">
      <dgm:prSet presAssocID="{F705FD1B-ABAD-41FF-A163-9FC1F31D2902}" presName="hierChild4" presStyleCnt="0"/>
      <dgm:spPr/>
    </dgm:pt>
    <dgm:pt modelId="{A68CAC00-1332-43B0-A8E9-4BA05CD83721}" type="pres">
      <dgm:prSet presAssocID="{F705FD1B-ABAD-41FF-A163-9FC1F31D2902}" presName="hierChild5" presStyleCnt="0"/>
      <dgm:spPr/>
    </dgm:pt>
    <dgm:pt modelId="{02F0DDEC-A6E1-42B6-A271-EF0257F95C66}" type="pres">
      <dgm:prSet presAssocID="{E10C077B-39FE-4305-9BF6-F9E8C9DB8556}" presName="Name37" presStyleLbl="parChTrans1D2" presStyleIdx="1" presStyleCnt="3"/>
      <dgm:spPr/>
      <dgm:t>
        <a:bodyPr/>
        <a:lstStyle/>
        <a:p>
          <a:endParaRPr lang="zh-CN" altLang="en-US"/>
        </a:p>
      </dgm:t>
    </dgm:pt>
    <dgm:pt modelId="{6F4E5F35-F62D-4E4D-B563-F7CC49E3574C}" type="pres">
      <dgm:prSet presAssocID="{026BFEFD-D67E-4D36-80C2-DBEA7D7F228A}" presName="hierRoot2" presStyleCnt="0">
        <dgm:presLayoutVars>
          <dgm:hierBranch val="init"/>
        </dgm:presLayoutVars>
      </dgm:prSet>
      <dgm:spPr/>
    </dgm:pt>
    <dgm:pt modelId="{D4C9697B-EA07-460F-B455-9004633A6B62}" type="pres">
      <dgm:prSet presAssocID="{026BFEFD-D67E-4D36-80C2-DBEA7D7F228A}" presName="rootComposite" presStyleCnt="0"/>
      <dgm:spPr/>
    </dgm:pt>
    <dgm:pt modelId="{D8774B94-F392-4F6D-B6D0-EA1D2F68AC90}" type="pres">
      <dgm:prSet presAssocID="{026BFEFD-D67E-4D36-80C2-DBEA7D7F228A}" presName="rootText" presStyleLbl="node2" presStyleIdx="1" presStyleCnt="3">
        <dgm:presLayoutVars>
          <dgm:chPref val="3"/>
        </dgm:presLayoutVars>
      </dgm:prSet>
      <dgm:spPr/>
      <dgm:t>
        <a:bodyPr/>
        <a:lstStyle/>
        <a:p>
          <a:endParaRPr lang="zh-CN" altLang="en-US"/>
        </a:p>
      </dgm:t>
    </dgm:pt>
    <dgm:pt modelId="{9A0552FA-AF80-4070-A58A-B59890A6C899}" type="pres">
      <dgm:prSet presAssocID="{026BFEFD-D67E-4D36-80C2-DBEA7D7F228A}" presName="rootConnector" presStyleLbl="node2" presStyleIdx="1" presStyleCnt="3"/>
      <dgm:spPr/>
      <dgm:t>
        <a:bodyPr/>
        <a:lstStyle/>
        <a:p>
          <a:endParaRPr lang="zh-CN" altLang="en-US"/>
        </a:p>
      </dgm:t>
    </dgm:pt>
    <dgm:pt modelId="{8A4CCD69-5F2F-47FD-94DA-0715866DEB69}" type="pres">
      <dgm:prSet presAssocID="{026BFEFD-D67E-4D36-80C2-DBEA7D7F228A}" presName="hierChild4" presStyleCnt="0"/>
      <dgm:spPr/>
    </dgm:pt>
    <dgm:pt modelId="{FB685678-2D02-4B06-87A3-246A1C2FDCF1}" type="pres">
      <dgm:prSet presAssocID="{026BFEFD-D67E-4D36-80C2-DBEA7D7F228A}" presName="hierChild5" presStyleCnt="0"/>
      <dgm:spPr/>
    </dgm:pt>
    <dgm:pt modelId="{60D7734B-CD4B-44A9-8B41-869980823970}" type="pres">
      <dgm:prSet presAssocID="{A483CD37-9B66-4982-AFFB-6A8B3A73594C}" presName="Name37" presStyleLbl="parChTrans1D2" presStyleIdx="2" presStyleCnt="3"/>
      <dgm:spPr/>
      <dgm:t>
        <a:bodyPr/>
        <a:lstStyle/>
        <a:p>
          <a:endParaRPr lang="zh-CN" altLang="en-US"/>
        </a:p>
      </dgm:t>
    </dgm:pt>
    <dgm:pt modelId="{970A7585-EA01-4DEB-9054-CCAA755A7078}" type="pres">
      <dgm:prSet presAssocID="{05E9727A-A66C-4E62-98BC-082D0D217D46}" presName="hierRoot2" presStyleCnt="0">
        <dgm:presLayoutVars>
          <dgm:hierBranch val="init"/>
        </dgm:presLayoutVars>
      </dgm:prSet>
      <dgm:spPr/>
    </dgm:pt>
    <dgm:pt modelId="{3C0E1132-46AA-4FE2-B59E-FD20758BF0F8}" type="pres">
      <dgm:prSet presAssocID="{05E9727A-A66C-4E62-98BC-082D0D217D46}" presName="rootComposite" presStyleCnt="0"/>
      <dgm:spPr/>
    </dgm:pt>
    <dgm:pt modelId="{678ACDBB-0025-4CD5-AA45-3F08F003E1F0}" type="pres">
      <dgm:prSet presAssocID="{05E9727A-A66C-4E62-98BC-082D0D217D46}" presName="rootText" presStyleLbl="node2" presStyleIdx="2" presStyleCnt="3">
        <dgm:presLayoutVars>
          <dgm:chPref val="3"/>
        </dgm:presLayoutVars>
      </dgm:prSet>
      <dgm:spPr/>
      <dgm:t>
        <a:bodyPr/>
        <a:lstStyle/>
        <a:p>
          <a:endParaRPr lang="zh-CN" altLang="en-US"/>
        </a:p>
      </dgm:t>
    </dgm:pt>
    <dgm:pt modelId="{95032FB7-8D1A-4B75-8DAC-013D73F5CA42}" type="pres">
      <dgm:prSet presAssocID="{05E9727A-A66C-4E62-98BC-082D0D217D46}" presName="rootConnector" presStyleLbl="node2" presStyleIdx="2" presStyleCnt="3"/>
      <dgm:spPr/>
      <dgm:t>
        <a:bodyPr/>
        <a:lstStyle/>
        <a:p>
          <a:endParaRPr lang="zh-CN" altLang="en-US"/>
        </a:p>
      </dgm:t>
    </dgm:pt>
    <dgm:pt modelId="{785134F8-D0EC-4C50-88DE-9737D6C0BD04}" type="pres">
      <dgm:prSet presAssocID="{05E9727A-A66C-4E62-98BC-082D0D217D46}" presName="hierChild4" presStyleCnt="0"/>
      <dgm:spPr/>
    </dgm:pt>
    <dgm:pt modelId="{0F1D00D7-0C3D-4F52-86FC-E91C354428BA}" type="pres">
      <dgm:prSet presAssocID="{05E9727A-A66C-4E62-98BC-082D0D217D46}" presName="hierChild5" presStyleCnt="0"/>
      <dgm:spPr/>
    </dgm:pt>
    <dgm:pt modelId="{E1DCB083-22DF-4B81-8DA0-858BA2D4C185}" type="pres">
      <dgm:prSet presAssocID="{6F1BC206-26E6-482D-BC33-12A495AB2865}" presName="hierChild3" presStyleCnt="0"/>
      <dgm:spPr/>
    </dgm:pt>
  </dgm:ptLst>
  <dgm:cxnLst>
    <dgm:cxn modelId="{1996A226-B5F5-4742-A1B1-280C5D9351EA}" srcId="{E5783BFB-BED6-4FD3-B042-6C5DF9FD5C31}" destId="{6F1BC206-26E6-482D-BC33-12A495AB2865}" srcOrd="0" destOrd="0" parTransId="{EA0DE79A-C0A1-4109-B9C8-3455FE2AFA75}" sibTransId="{2C745045-82D0-44D2-BCA8-4D2023AC661A}"/>
    <dgm:cxn modelId="{274E6033-7DDF-4562-BF5E-CDE457F87C94}" type="presOf" srcId="{6F1BC206-26E6-482D-BC33-12A495AB2865}" destId="{FFE34160-C0DB-43DE-84C3-A96A445B8F26}" srcOrd="1" destOrd="0" presId="urn:microsoft.com/office/officeart/2005/8/layout/orgChart1"/>
    <dgm:cxn modelId="{57972F3A-7903-4E4D-921A-F69867D41849}" type="presOf" srcId="{05E9727A-A66C-4E62-98BC-082D0D217D46}" destId="{678ACDBB-0025-4CD5-AA45-3F08F003E1F0}" srcOrd="0" destOrd="0" presId="urn:microsoft.com/office/officeart/2005/8/layout/orgChart1"/>
    <dgm:cxn modelId="{94FC6983-47CC-4D16-8041-FC4F5A4BF76B}" type="presOf" srcId="{A483CD37-9B66-4982-AFFB-6A8B3A73594C}" destId="{60D7734B-CD4B-44A9-8B41-869980823970}" srcOrd="0" destOrd="0" presId="urn:microsoft.com/office/officeart/2005/8/layout/orgChart1"/>
    <dgm:cxn modelId="{7BEFAC37-43FE-447E-9334-418FFADC5F3E}" type="presOf" srcId="{6F1BC206-26E6-482D-BC33-12A495AB2865}" destId="{E993379F-9539-4070-A589-5F919EFB1D35}" srcOrd="0" destOrd="0" presId="urn:microsoft.com/office/officeart/2005/8/layout/orgChart1"/>
    <dgm:cxn modelId="{E86E971A-72ED-402E-B726-53CFAA1A4B07}" srcId="{6F1BC206-26E6-482D-BC33-12A495AB2865}" destId="{05E9727A-A66C-4E62-98BC-082D0D217D46}" srcOrd="2" destOrd="0" parTransId="{A483CD37-9B66-4982-AFFB-6A8B3A73594C}" sibTransId="{67A2870C-66C9-4CD8-A6E2-FA28F4CCFB5D}"/>
    <dgm:cxn modelId="{E806390A-6D4C-42BA-B09C-9488C240FC09}" type="presOf" srcId="{F705FD1B-ABAD-41FF-A163-9FC1F31D2902}" destId="{B05211DC-A494-4800-86E4-CAFAEA0AAFF8}" srcOrd="1" destOrd="0" presId="urn:microsoft.com/office/officeart/2005/8/layout/orgChart1"/>
    <dgm:cxn modelId="{B6E229FA-6248-44F0-A555-B66A0E56A5B0}" srcId="{6F1BC206-26E6-482D-BC33-12A495AB2865}" destId="{F705FD1B-ABAD-41FF-A163-9FC1F31D2902}" srcOrd="0" destOrd="0" parTransId="{FE9AEDD9-575B-461E-A5C8-88BC313CB9C3}" sibTransId="{32D33900-C518-4E65-B85E-FDC148291D7F}"/>
    <dgm:cxn modelId="{B0850F6C-04C9-4D54-810D-8A37F991E9CB}" type="presOf" srcId="{05E9727A-A66C-4E62-98BC-082D0D217D46}" destId="{95032FB7-8D1A-4B75-8DAC-013D73F5CA42}" srcOrd="1" destOrd="0" presId="urn:microsoft.com/office/officeart/2005/8/layout/orgChart1"/>
    <dgm:cxn modelId="{338D1C48-2C3A-4F95-BDC9-A0B5912C22EF}" type="presOf" srcId="{FE9AEDD9-575B-461E-A5C8-88BC313CB9C3}" destId="{DBCB3E7B-0465-46C7-B410-539B29877C95}" srcOrd="0" destOrd="0" presId="urn:microsoft.com/office/officeart/2005/8/layout/orgChart1"/>
    <dgm:cxn modelId="{670D7C86-7F48-467C-AFC5-DAB30A8FB65D}" type="presOf" srcId="{F705FD1B-ABAD-41FF-A163-9FC1F31D2902}" destId="{50641984-549D-4E3C-875F-BE0B1D87AFF9}" srcOrd="0" destOrd="0" presId="urn:microsoft.com/office/officeart/2005/8/layout/orgChart1"/>
    <dgm:cxn modelId="{E16A2340-D3B4-4218-811F-8A43CA1B54BC}" type="presOf" srcId="{E10C077B-39FE-4305-9BF6-F9E8C9DB8556}" destId="{02F0DDEC-A6E1-42B6-A271-EF0257F95C66}" srcOrd="0" destOrd="0" presId="urn:microsoft.com/office/officeart/2005/8/layout/orgChart1"/>
    <dgm:cxn modelId="{161E149C-C407-441C-B78E-60321AD0262E}" type="presOf" srcId="{026BFEFD-D67E-4D36-80C2-DBEA7D7F228A}" destId="{D8774B94-F392-4F6D-B6D0-EA1D2F68AC90}" srcOrd="0" destOrd="0" presId="urn:microsoft.com/office/officeart/2005/8/layout/orgChart1"/>
    <dgm:cxn modelId="{E018A9B6-9B1A-49DB-BD2A-B79246687428}" type="presOf" srcId="{026BFEFD-D67E-4D36-80C2-DBEA7D7F228A}" destId="{9A0552FA-AF80-4070-A58A-B59890A6C899}" srcOrd="1" destOrd="0" presId="urn:microsoft.com/office/officeart/2005/8/layout/orgChart1"/>
    <dgm:cxn modelId="{BEAFD2E3-D186-403A-88A2-9E5101112E44}" type="presOf" srcId="{E5783BFB-BED6-4FD3-B042-6C5DF9FD5C31}" destId="{B6554659-7E15-4075-A068-D605395EC4B9}" srcOrd="0" destOrd="0" presId="urn:microsoft.com/office/officeart/2005/8/layout/orgChart1"/>
    <dgm:cxn modelId="{40A79B1D-8F60-4449-B71B-0DC46716AACE}" srcId="{6F1BC206-26E6-482D-BC33-12A495AB2865}" destId="{026BFEFD-D67E-4D36-80C2-DBEA7D7F228A}" srcOrd="1" destOrd="0" parTransId="{E10C077B-39FE-4305-9BF6-F9E8C9DB8556}" sibTransId="{3F318716-19FB-459B-9F65-455E77CCFA18}"/>
    <dgm:cxn modelId="{2A81B90C-31CA-4521-92E6-91AB2A04762C}" type="presParOf" srcId="{B6554659-7E15-4075-A068-D605395EC4B9}" destId="{1A3AB1B8-8293-4DA7-8BAE-E765367B8DBA}" srcOrd="0" destOrd="0" presId="urn:microsoft.com/office/officeart/2005/8/layout/orgChart1"/>
    <dgm:cxn modelId="{24351450-B480-4E69-AEC5-3C61E7BC65F9}" type="presParOf" srcId="{1A3AB1B8-8293-4DA7-8BAE-E765367B8DBA}" destId="{D3F5CB77-2BFA-4D89-B5C0-A3E61042C9AA}" srcOrd="0" destOrd="0" presId="urn:microsoft.com/office/officeart/2005/8/layout/orgChart1"/>
    <dgm:cxn modelId="{CF6E7F02-0F4C-43D1-B661-27DE5704E446}" type="presParOf" srcId="{D3F5CB77-2BFA-4D89-B5C0-A3E61042C9AA}" destId="{E993379F-9539-4070-A589-5F919EFB1D35}" srcOrd="0" destOrd="0" presId="urn:microsoft.com/office/officeart/2005/8/layout/orgChart1"/>
    <dgm:cxn modelId="{AD2358DA-6A3D-4D39-838B-63BBD4A5992E}" type="presParOf" srcId="{D3F5CB77-2BFA-4D89-B5C0-A3E61042C9AA}" destId="{FFE34160-C0DB-43DE-84C3-A96A445B8F26}" srcOrd="1" destOrd="0" presId="urn:microsoft.com/office/officeart/2005/8/layout/orgChart1"/>
    <dgm:cxn modelId="{BE9408CE-B908-408B-B108-646E9EC24014}" type="presParOf" srcId="{1A3AB1B8-8293-4DA7-8BAE-E765367B8DBA}" destId="{17F64D57-1308-4A44-8303-218F99376B49}" srcOrd="1" destOrd="0" presId="urn:microsoft.com/office/officeart/2005/8/layout/orgChart1"/>
    <dgm:cxn modelId="{E31B0605-15C7-43C5-80CA-E9F6224EBA06}" type="presParOf" srcId="{17F64D57-1308-4A44-8303-218F99376B49}" destId="{DBCB3E7B-0465-46C7-B410-539B29877C95}" srcOrd="0" destOrd="0" presId="urn:microsoft.com/office/officeart/2005/8/layout/orgChart1"/>
    <dgm:cxn modelId="{E49E69D8-A114-4410-AF0C-B26323BFD2E1}" type="presParOf" srcId="{17F64D57-1308-4A44-8303-218F99376B49}" destId="{64398908-C3ED-4E45-BBC7-643E95977C39}" srcOrd="1" destOrd="0" presId="urn:microsoft.com/office/officeart/2005/8/layout/orgChart1"/>
    <dgm:cxn modelId="{CBF5E0E9-39A3-4EC0-8E93-AA83CAAF6D9B}" type="presParOf" srcId="{64398908-C3ED-4E45-BBC7-643E95977C39}" destId="{0A0E70B2-5DCF-42D2-AF7D-5B6D2DF16206}" srcOrd="0" destOrd="0" presId="urn:microsoft.com/office/officeart/2005/8/layout/orgChart1"/>
    <dgm:cxn modelId="{2512235D-799B-4DD3-A7CC-F6FF8D53C2D6}" type="presParOf" srcId="{0A0E70B2-5DCF-42D2-AF7D-5B6D2DF16206}" destId="{50641984-549D-4E3C-875F-BE0B1D87AFF9}" srcOrd="0" destOrd="0" presId="urn:microsoft.com/office/officeart/2005/8/layout/orgChart1"/>
    <dgm:cxn modelId="{104371AF-0089-4789-A48B-1A70F4618AF3}" type="presParOf" srcId="{0A0E70B2-5DCF-42D2-AF7D-5B6D2DF16206}" destId="{B05211DC-A494-4800-86E4-CAFAEA0AAFF8}" srcOrd="1" destOrd="0" presId="urn:microsoft.com/office/officeart/2005/8/layout/orgChart1"/>
    <dgm:cxn modelId="{33A6C325-D6B3-4D68-AF4B-F292D85AEBCE}" type="presParOf" srcId="{64398908-C3ED-4E45-BBC7-643E95977C39}" destId="{3022368D-CA71-4E1C-83B3-586CC8547C16}" srcOrd="1" destOrd="0" presId="urn:microsoft.com/office/officeart/2005/8/layout/orgChart1"/>
    <dgm:cxn modelId="{F3BF117B-89F8-43B5-98AC-8BDA721D772E}" type="presParOf" srcId="{64398908-C3ED-4E45-BBC7-643E95977C39}" destId="{A68CAC00-1332-43B0-A8E9-4BA05CD83721}" srcOrd="2" destOrd="0" presId="urn:microsoft.com/office/officeart/2005/8/layout/orgChart1"/>
    <dgm:cxn modelId="{8CDADB2A-1F6A-499C-AC43-C8BF5D160D8E}" type="presParOf" srcId="{17F64D57-1308-4A44-8303-218F99376B49}" destId="{02F0DDEC-A6E1-42B6-A271-EF0257F95C66}" srcOrd="2" destOrd="0" presId="urn:microsoft.com/office/officeart/2005/8/layout/orgChart1"/>
    <dgm:cxn modelId="{E21F7354-67BD-4589-9888-0AE5324C961F}" type="presParOf" srcId="{17F64D57-1308-4A44-8303-218F99376B49}" destId="{6F4E5F35-F62D-4E4D-B563-F7CC49E3574C}" srcOrd="3" destOrd="0" presId="urn:microsoft.com/office/officeart/2005/8/layout/orgChart1"/>
    <dgm:cxn modelId="{522F47E4-2B6E-4D99-B696-93CB223CBFBE}" type="presParOf" srcId="{6F4E5F35-F62D-4E4D-B563-F7CC49E3574C}" destId="{D4C9697B-EA07-460F-B455-9004633A6B62}" srcOrd="0" destOrd="0" presId="urn:microsoft.com/office/officeart/2005/8/layout/orgChart1"/>
    <dgm:cxn modelId="{9BBE8208-A1E3-493F-B839-D3136268F46C}" type="presParOf" srcId="{D4C9697B-EA07-460F-B455-9004633A6B62}" destId="{D8774B94-F392-4F6D-B6D0-EA1D2F68AC90}" srcOrd="0" destOrd="0" presId="urn:microsoft.com/office/officeart/2005/8/layout/orgChart1"/>
    <dgm:cxn modelId="{EC2D67AB-2BF6-41FE-BA87-1FF031E33000}" type="presParOf" srcId="{D4C9697B-EA07-460F-B455-9004633A6B62}" destId="{9A0552FA-AF80-4070-A58A-B59890A6C899}" srcOrd="1" destOrd="0" presId="urn:microsoft.com/office/officeart/2005/8/layout/orgChart1"/>
    <dgm:cxn modelId="{FE8AA16D-FFEA-474C-9C18-37709664A7C3}" type="presParOf" srcId="{6F4E5F35-F62D-4E4D-B563-F7CC49E3574C}" destId="{8A4CCD69-5F2F-47FD-94DA-0715866DEB69}" srcOrd="1" destOrd="0" presId="urn:microsoft.com/office/officeart/2005/8/layout/orgChart1"/>
    <dgm:cxn modelId="{377BDF2A-D29D-47A4-9B49-FA31A48C720B}" type="presParOf" srcId="{6F4E5F35-F62D-4E4D-B563-F7CC49E3574C}" destId="{FB685678-2D02-4B06-87A3-246A1C2FDCF1}" srcOrd="2" destOrd="0" presId="urn:microsoft.com/office/officeart/2005/8/layout/orgChart1"/>
    <dgm:cxn modelId="{85A5A572-7C91-42FE-BCF5-0CC285AC4FF5}" type="presParOf" srcId="{17F64D57-1308-4A44-8303-218F99376B49}" destId="{60D7734B-CD4B-44A9-8B41-869980823970}" srcOrd="4" destOrd="0" presId="urn:microsoft.com/office/officeart/2005/8/layout/orgChart1"/>
    <dgm:cxn modelId="{D378040D-48F6-440E-8970-7ECECD295DD0}" type="presParOf" srcId="{17F64D57-1308-4A44-8303-218F99376B49}" destId="{970A7585-EA01-4DEB-9054-CCAA755A7078}" srcOrd="5" destOrd="0" presId="urn:microsoft.com/office/officeart/2005/8/layout/orgChart1"/>
    <dgm:cxn modelId="{98F873A4-AD1B-4AA4-A711-34C65CA36959}" type="presParOf" srcId="{970A7585-EA01-4DEB-9054-CCAA755A7078}" destId="{3C0E1132-46AA-4FE2-B59E-FD20758BF0F8}" srcOrd="0" destOrd="0" presId="urn:microsoft.com/office/officeart/2005/8/layout/orgChart1"/>
    <dgm:cxn modelId="{C3A11BCE-28CC-40BC-B192-62AA4E49E4DC}" type="presParOf" srcId="{3C0E1132-46AA-4FE2-B59E-FD20758BF0F8}" destId="{678ACDBB-0025-4CD5-AA45-3F08F003E1F0}" srcOrd="0" destOrd="0" presId="urn:microsoft.com/office/officeart/2005/8/layout/orgChart1"/>
    <dgm:cxn modelId="{4E4230DD-C678-4D0D-8BB0-C4FDCD856129}" type="presParOf" srcId="{3C0E1132-46AA-4FE2-B59E-FD20758BF0F8}" destId="{95032FB7-8D1A-4B75-8DAC-013D73F5CA42}" srcOrd="1" destOrd="0" presId="urn:microsoft.com/office/officeart/2005/8/layout/orgChart1"/>
    <dgm:cxn modelId="{7B5E6C1A-B477-4027-A2E1-0B8BD9AA579E}" type="presParOf" srcId="{970A7585-EA01-4DEB-9054-CCAA755A7078}" destId="{785134F8-D0EC-4C50-88DE-9737D6C0BD04}" srcOrd="1" destOrd="0" presId="urn:microsoft.com/office/officeart/2005/8/layout/orgChart1"/>
    <dgm:cxn modelId="{EF5B6BFE-A486-40D9-BE35-CEFD78830306}" type="presParOf" srcId="{970A7585-EA01-4DEB-9054-CCAA755A7078}" destId="{0F1D00D7-0C3D-4F52-86FC-E91C354428BA}" srcOrd="2" destOrd="0" presId="urn:microsoft.com/office/officeart/2005/8/layout/orgChart1"/>
    <dgm:cxn modelId="{9E0E5997-60BF-4853-887F-362F0F14753F}" type="presParOf" srcId="{1A3AB1B8-8293-4DA7-8BAE-E765367B8DBA}" destId="{E1DCB083-22DF-4B81-8DA0-858BA2D4C185}" srcOrd="2" destOrd="0" presId="urn:microsoft.com/office/officeart/2005/8/layout/orgChar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591FF6-E2C5-4903-A9F2-1207833A994B}" type="doc">
      <dgm:prSet loTypeId="urn:microsoft.com/office/officeart/2005/8/layout/vList3#23" loCatId="list" qsTypeId="urn:microsoft.com/office/officeart/2005/8/quickstyle/simple3" qsCatId="simple" csTypeId="urn:microsoft.com/office/officeart/2005/8/colors/accent1_2" csCatId="accent1" phldr="1"/>
      <dgm:spPr/>
    </dgm:pt>
    <dgm:pt modelId="{BCAB8313-FB68-438F-B32B-347A48EB8BE8}">
      <dgm:prSet phldrT="[文本]"/>
      <dgm:spPr/>
      <dgm:t>
        <a:bodyPr/>
        <a:lstStyle/>
        <a:p>
          <a:r>
            <a:rPr lang="zh-CN" altLang="en-US" sz="3200" dirty="0" smtClean="0">
              <a:solidFill>
                <a:schemeClr val="tx1"/>
              </a:solidFill>
              <a:latin typeface="+mj-ea"/>
              <a:ea typeface="+mj-ea"/>
            </a:rPr>
            <a:t>多租户应用</a:t>
          </a:r>
          <a:endParaRPr lang="zh-CN" altLang="en-US" sz="3200" dirty="0">
            <a:solidFill>
              <a:schemeClr val="tx1"/>
            </a:solidFill>
            <a:latin typeface="+mj-ea"/>
            <a:ea typeface="+mj-ea"/>
          </a:endParaRPr>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custT="1"/>
      <dgm:spPr/>
      <dgm:t>
        <a:bodyPr/>
        <a:lstStyle/>
        <a:p>
          <a:r>
            <a:rPr lang="zh-CN" altLang="en-US" sz="3200" dirty="0" smtClean="0">
              <a:solidFill>
                <a:schemeClr val="tx1"/>
              </a:solidFill>
              <a:latin typeface="+mj-ea"/>
              <a:ea typeface="+mj-ea"/>
            </a:rPr>
            <a:t>应用的性能优化</a:t>
          </a:r>
          <a:endParaRPr lang="zh-CN" sz="3200" dirty="0">
            <a:solidFill>
              <a:schemeClr val="tx1"/>
            </a:solidFill>
            <a:latin typeface="+mj-ea"/>
            <a:ea typeface="+mj-ea"/>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custT="1"/>
      <dgm:spPr/>
      <dgm:t>
        <a:bodyPr/>
        <a:lstStyle/>
        <a:p>
          <a:r>
            <a:rPr lang="zh-CN" altLang="en-US" sz="3200" dirty="0" smtClean="0">
              <a:solidFill>
                <a:schemeClr val="tx1"/>
              </a:solidFill>
              <a:latin typeface="+mj-ea"/>
              <a:ea typeface="+mj-ea"/>
            </a:rPr>
            <a:t>应用的可配置性</a:t>
          </a:r>
          <a:endParaRPr lang="zh-CN" sz="3200" dirty="0">
            <a:solidFill>
              <a:schemeClr val="tx1"/>
            </a:solidFill>
            <a:latin typeface="+mj-ea"/>
            <a:ea typeface="+mj-ea"/>
          </a:endParaRPr>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custT="1"/>
      <dgm:spPr/>
      <dgm:t>
        <a:bodyPr/>
        <a:lstStyle/>
        <a:p>
          <a:r>
            <a:rPr lang="zh-CN" altLang="en-US" sz="3200" dirty="0" smtClean="0">
              <a:solidFill>
                <a:srgbClr val="FF0000"/>
              </a:solidFill>
              <a:latin typeface="+mj-ea"/>
              <a:ea typeface="+mj-ea"/>
            </a:rPr>
            <a:t>架构的可伸缩性</a:t>
          </a:r>
          <a:endParaRPr lang="zh-CN" sz="3200" dirty="0">
            <a:solidFill>
              <a:srgbClr val="FF0000"/>
            </a:solidFill>
            <a:latin typeface="+mj-ea"/>
            <a:ea typeface="+mj-ea"/>
          </a:endParaRPr>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0C5F6D75-BA01-43A3-B5BE-95989F1BC7D0}" type="pres">
      <dgm:prSet presAssocID="{BCAB8313-FB68-438F-B32B-347A48EB8BE8}" presName="txShp" presStyleLbl="node1" presStyleIdx="0" presStyleCnt="4">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69DEB1A-FB46-44E1-8895-394F9E2F1095}" type="pres">
      <dgm:prSet presAssocID="{AD8F196A-4031-4922-A1C4-42302A29F162}" presName="txShp" presStyleLbl="node1" presStyleIdx="1" presStyleCnt="4">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130ECCF3-039C-4773-B794-B5A0805F1D90}" type="pres">
      <dgm:prSet presAssocID="{E75DB8F7-0422-415A-BF99-3F26D4F74FDD}" presName="txShp" presStyleLbl="node1" presStyleIdx="2" presStyleCnt="4">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2739647-B660-47B9-B6FF-539CD97519AA}" type="pres">
      <dgm:prSet presAssocID="{39679CC7-8BE0-4B21-A26C-566693734E74}" presName="txShp" presStyleLbl="node1" presStyleIdx="3" presStyleCnt="4">
        <dgm:presLayoutVars>
          <dgm:bulletEnabled val="1"/>
        </dgm:presLayoutVars>
      </dgm:prSet>
      <dgm:spPr/>
      <dgm:t>
        <a:bodyPr/>
        <a:lstStyle/>
        <a:p>
          <a:endParaRPr lang="zh-CN" altLang="en-US"/>
        </a:p>
      </dgm:t>
    </dgm:pt>
  </dgm:ptLst>
  <dgm:cxnLst>
    <dgm:cxn modelId="{7D958FA2-F74E-40B5-9ACB-BDD48D031777}" srcId="{DE591FF6-E2C5-4903-A9F2-1207833A994B}" destId="{39679CC7-8BE0-4B21-A26C-566693734E74}" srcOrd="3" destOrd="0" parTransId="{980430BF-7DB9-42E9-92BB-C3F610E1E157}" sibTransId="{8F48C188-41FF-4BAC-8D18-4D8472F6E458}"/>
    <dgm:cxn modelId="{C8F6D255-2D08-41F4-A78D-1B177683FD2C}" type="presOf" srcId="{AD8F196A-4031-4922-A1C4-42302A29F162}" destId="{969DEB1A-FB46-44E1-8895-394F9E2F1095}" srcOrd="0" destOrd="0" presId="urn:microsoft.com/office/officeart/2005/8/layout/vList3#23"/>
    <dgm:cxn modelId="{9D74D48E-6375-46BF-8AC8-B0108B95167B}" type="presOf" srcId="{E75DB8F7-0422-415A-BF99-3F26D4F74FDD}" destId="{130ECCF3-039C-4773-B794-B5A0805F1D90}" srcOrd="0" destOrd="0" presId="urn:microsoft.com/office/officeart/2005/8/layout/vList3#23"/>
    <dgm:cxn modelId="{6CF116A8-B268-4DFB-884B-88869E02C677}" type="presOf" srcId="{DE591FF6-E2C5-4903-A9F2-1207833A994B}" destId="{032E2D2F-28C2-4956-B116-6678EE29673C}" srcOrd="0" destOrd="0" presId="urn:microsoft.com/office/officeart/2005/8/layout/vList3#23"/>
    <dgm:cxn modelId="{21719594-0150-42A6-82DE-5604DC5E6358}" srcId="{DE591FF6-E2C5-4903-A9F2-1207833A994B}" destId="{AD8F196A-4031-4922-A1C4-42302A29F162}" srcOrd="1" destOrd="0" parTransId="{2F7C9D70-EA93-403C-9AAA-CCD354A570E7}" sibTransId="{AFFF5351-6417-488F-AF33-E274DFA8962F}"/>
    <dgm:cxn modelId="{DD093A59-146D-444A-8D78-3975EB7A2840}" srcId="{DE591FF6-E2C5-4903-A9F2-1207833A994B}" destId="{BCAB8313-FB68-438F-B32B-347A48EB8BE8}" srcOrd="0" destOrd="0" parTransId="{998B4E5F-44A9-4214-9BC0-C454250AD29B}" sibTransId="{29F03F25-E5C4-43FA-B911-F1068E325F2E}"/>
    <dgm:cxn modelId="{164BDF43-21A7-412B-8284-EE4261BFE29D}" type="presOf" srcId="{39679CC7-8BE0-4B21-A26C-566693734E74}" destId="{92739647-B660-47B9-B6FF-539CD97519AA}" srcOrd="0" destOrd="0" presId="urn:microsoft.com/office/officeart/2005/8/layout/vList3#23"/>
    <dgm:cxn modelId="{1896B71F-5858-481E-A7FD-E4267A32D86A}" srcId="{DE591FF6-E2C5-4903-A9F2-1207833A994B}" destId="{E75DB8F7-0422-415A-BF99-3F26D4F74FDD}" srcOrd="2" destOrd="0" parTransId="{98874F3F-02AB-4873-9423-7850353DFAFD}" sibTransId="{41A52D02-639F-4849-9C50-7C60CC83B9E9}"/>
    <dgm:cxn modelId="{A9A77F3A-5B04-482A-997A-3AB7EF1B63D7}" type="presOf" srcId="{BCAB8313-FB68-438F-B32B-347A48EB8BE8}" destId="{0C5F6D75-BA01-43A3-B5BE-95989F1BC7D0}" srcOrd="0" destOrd="0" presId="urn:microsoft.com/office/officeart/2005/8/layout/vList3#23"/>
    <dgm:cxn modelId="{F5B8A199-B4E2-45C0-85D0-7E83B9B5332D}" type="presParOf" srcId="{032E2D2F-28C2-4956-B116-6678EE29673C}" destId="{7746A084-23DA-4505-8E3E-E9A793B17392}" srcOrd="0" destOrd="0" presId="urn:microsoft.com/office/officeart/2005/8/layout/vList3#23"/>
    <dgm:cxn modelId="{48089E87-9C8A-4134-B452-8E57392AF658}" type="presParOf" srcId="{7746A084-23DA-4505-8E3E-E9A793B17392}" destId="{D3233E78-0662-4261-BB51-912A57D4F089}" srcOrd="0" destOrd="0" presId="urn:microsoft.com/office/officeart/2005/8/layout/vList3#23"/>
    <dgm:cxn modelId="{70F00798-5D25-4EA5-A669-02D3E69B416D}" type="presParOf" srcId="{7746A084-23DA-4505-8E3E-E9A793B17392}" destId="{0C5F6D75-BA01-43A3-B5BE-95989F1BC7D0}" srcOrd="1" destOrd="0" presId="urn:microsoft.com/office/officeart/2005/8/layout/vList3#23"/>
    <dgm:cxn modelId="{01396E9E-D279-4126-93B5-7B1A81D16CBA}" type="presParOf" srcId="{032E2D2F-28C2-4956-B116-6678EE29673C}" destId="{B3C66798-0E82-4C48-B50E-9F9482450D94}" srcOrd="1" destOrd="0" presId="urn:microsoft.com/office/officeart/2005/8/layout/vList3#23"/>
    <dgm:cxn modelId="{A0A98DA1-CA37-4C5C-BD1C-1AB8A9582C5C}" type="presParOf" srcId="{032E2D2F-28C2-4956-B116-6678EE29673C}" destId="{CB23C18A-B03F-47B0-AB92-A1634BCD54FD}" srcOrd="2" destOrd="0" presId="urn:microsoft.com/office/officeart/2005/8/layout/vList3#23"/>
    <dgm:cxn modelId="{2F6F5676-EA29-4D27-B3BD-10B52351A1B3}" type="presParOf" srcId="{CB23C18A-B03F-47B0-AB92-A1634BCD54FD}" destId="{3D17A84F-D8BB-4ABC-B2B0-D5918EDE008C}" srcOrd="0" destOrd="0" presId="urn:microsoft.com/office/officeart/2005/8/layout/vList3#23"/>
    <dgm:cxn modelId="{C87EBB0B-ECBD-4EAB-9891-60105D6A83FA}" type="presParOf" srcId="{CB23C18A-B03F-47B0-AB92-A1634BCD54FD}" destId="{969DEB1A-FB46-44E1-8895-394F9E2F1095}" srcOrd="1" destOrd="0" presId="urn:microsoft.com/office/officeart/2005/8/layout/vList3#23"/>
    <dgm:cxn modelId="{B5216774-C973-4803-B329-D52747C244B2}" type="presParOf" srcId="{032E2D2F-28C2-4956-B116-6678EE29673C}" destId="{2F4AB55E-3C89-4562-82B4-42C2477EDD52}" srcOrd="3" destOrd="0" presId="urn:microsoft.com/office/officeart/2005/8/layout/vList3#23"/>
    <dgm:cxn modelId="{9F866E95-16BF-4EA9-B09B-F27F1958FC34}" type="presParOf" srcId="{032E2D2F-28C2-4956-B116-6678EE29673C}" destId="{1F9C25CA-C3A1-4598-BCBA-DC8CABE3FC91}" srcOrd="4" destOrd="0" presId="urn:microsoft.com/office/officeart/2005/8/layout/vList3#23"/>
    <dgm:cxn modelId="{9A913B98-1953-443B-8EF1-30C7E6FB0DD4}" type="presParOf" srcId="{1F9C25CA-C3A1-4598-BCBA-DC8CABE3FC91}" destId="{A9BEDDF8-89C6-4166-9093-BC8AF08FE7E6}" srcOrd="0" destOrd="0" presId="urn:microsoft.com/office/officeart/2005/8/layout/vList3#23"/>
    <dgm:cxn modelId="{5FACA9EB-42F8-4484-BA6F-CC31BF35BA59}" type="presParOf" srcId="{1F9C25CA-C3A1-4598-BCBA-DC8CABE3FC91}" destId="{130ECCF3-039C-4773-B794-B5A0805F1D90}" srcOrd="1" destOrd="0" presId="urn:microsoft.com/office/officeart/2005/8/layout/vList3#23"/>
    <dgm:cxn modelId="{D9A18B26-64C6-42A8-84DA-7C1A7FCCF543}" type="presParOf" srcId="{032E2D2F-28C2-4956-B116-6678EE29673C}" destId="{161498B1-B7CC-4999-A87D-FCEFE723E026}" srcOrd="5" destOrd="0" presId="urn:microsoft.com/office/officeart/2005/8/layout/vList3#23"/>
    <dgm:cxn modelId="{785DDED2-2884-43FF-B855-5518ABFB084E}" type="presParOf" srcId="{032E2D2F-28C2-4956-B116-6678EE29673C}" destId="{1488589F-2D95-451E-8155-F2554BC7A6C3}" srcOrd="6" destOrd="0" presId="urn:microsoft.com/office/officeart/2005/8/layout/vList3#23"/>
    <dgm:cxn modelId="{50A64466-6AF6-4069-8B73-B14DDC57E528}" type="presParOf" srcId="{1488589F-2D95-451E-8155-F2554BC7A6C3}" destId="{8DA317EA-18DA-499E-88ED-5D9D18C830FB}" srcOrd="0" destOrd="0" presId="urn:microsoft.com/office/officeart/2005/8/layout/vList3#23"/>
    <dgm:cxn modelId="{B5B5854A-A908-4450-8374-DF00BE33C25D}" type="presParOf" srcId="{1488589F-2D95-451E-8155-F2554BC7A6C3}" destId="{92739647-B660-47B9-B6FF-539CD97519AA}" srcOrd="1" destOrd="0" presId="urn:microsoft.com/office/officeart/2005/8/layout/vList3#2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91FF6-E2C5-4903-A9F2-1207833A994B}" type="doc">
      <dgm:prSet loTypeId="urn:microsoft.com/office/officeart/2005/8/layout/vList3#23" loCatId="list" qsTypeId="urn:microsoft.com/office/officeart/2005/8/quickstyle/simple3" qsCatId="simple" csTypeId="urn:microsoft.com/office/officeart/2005/8/colors/accent1_2" csCatId="accent1" phldr="1"/>
      <dgm:spPr/>
    </dgm:pt>
    <dgm:pt modelId="{BCAB8313-FB68-438F-B32B-347A48EB8BE8}">
      <dgm:prSet phldrT="[文本]"/>
      <dgm:spPr/>
      <dgm:t>
        <a:bodyPr/>
        <a:lstStyle/>
        <a:p>
          <a:r>
            <a:rPr lang="zh-CN" altLang="en-US" sz="3200" dirty="0" smtClean="0">
              <a:solidFill>
                <a:srgbClr val="FF0000"/>
              </a:solidFill>
              <a:latin typeface="+mj-ea"/>
              <a:ea typeface="+mj-ea"/>
            </a:rPr>
            <a:t>多租户应用</a:t>
          </a:r>
          <a:endParaRPr lang="zh-CN" altLang="en-US" sz="3200" dirty="0">
            <a:solidFill>
              <a:srgbClr val="FF0000"/>
            </a:solidFill>
            <a:latin typeface="+mj-ea"/>
            <a:ea typeface="+mj-ea"/>
          </a:endParaRPr>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custT="1"/>
      <dgm:spPr/>
      <dgm:t>
        <a:bodyPr/>
        <a:lstStyle/>
        <a:p>
          <a:r>
            <a:rPr lang="zh-CN" altLang="en-US" sz="3200" dirty="0" smtClean="0">
              <a:solidFill>
                <a:schemeClr val="tx1"/>
              </a:solidFill>
              <a:latin typeface="+mj-ea"/>
              <a:ea typeface="+mj-ea"/>
            </a:rPr>
            <a:t>应用的性能优化</a:t>
          </a:r>
          <a:endParaRPr lang="zh-CN" sz="3200" dirty="0">
            <a:solidFill>
              <a:schemeClr val="tx1"/>
            </a:solidFill>
            <a:latin typeface="+mj-ea"/>
            <a:ea typeface="+mj-ea"/>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custT="1"/>
      <dgm:spPr/>
      <dgm:t>
        <a:bodyPr/>
        <a:lstStyle/>
        <a:p>
          <a:r>
            <a:rPr lang="zh-CN" altLang="en-US" sz="3200" dirty="0" smtClean="0">
              <a:solidFill>
                <a:schemeClr val="tx1"/>
              </a:solidFill>
              <a:latin typeface="+mj-ea"/>
              <a:ea typeface="+mj-ea"/>
            </a:rPr>
            <a:t>应用的可配置性</a:t>
          </a:r>
          <a:endParaRPr lang="zh-CN" sz="3200" dirty="0">
            <a:solidFill>
              <a:schemeClr val="tx1"/>
            </a:solidFill>
            <a:latin typeface="+mj-ea"/>
            <a:ea typeface="+mj-ea"/>
          </a:endParaRPr>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custT="1"/>
      <dgm:spPr/>
      <dgm:t>
        <a:bodyPr/>
        <a:lstStyle/>
        <a:p>
          <a:r>
            <a:rPr lang="zh-CN" altLang="en-US" sz="3200" dirty="0" smtClean="0">
              <a:solidFill>
                <a:schemeClr val="tx1"/>
              </a:solidFill>
              <a:latin typeface="+mj-ea"/>
              <a:ea typeface="+mj-ea"/>
            </a:rPr>
            <a:t>架构的可伸缩性</a:t>
          </a:r>
          <a:endParaRPr lang="zh-CN" sz="3200" dirty="0">
            <a:solidFill>
              <a:schemeClr val="tx1"/>
            </a:solidFill>
            <a:latin typeface="+mj-ea"/>
            <a:ea typeface="+mj-ea"/>
          </a:endParaRPr>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0C5F6D75-BA01-43A3-B5BE-95989F1BC7D0}" type="pres">
      <dgm:prSet presAssocID="{BCAB8313-FB68-438F-B32B-347A48EB8BE8}" presName="txShp" presStyleLbl="node1" presStyleIdx="0" presStyleCnt="4">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69DEB1A-FB46-44E1-8895-394F9E2F1095}" type="pres">
      <dgm:prSet presAssocID="{AD8F196A-4031-4922-A1C4-42302A29F162}" presName="txShp" presStyleLbl="node1" presStyleIdx="1" presStyleCnt="4">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130ECCF3-039C-4773-B794-B5A0805F1D90}" type="pres">
      <dgm:prSet presAssocID="{E75DB8F7-0422-415A-BF99-3F26D4F74FDD}" presName="txShp" presStyleLbl="node1" presStyleIdx="2" presStyleCnt="4">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2739647-B660-47B9-B6FF-539CD97519AA}" type="pres">
      <dgm:prSet presAssocID="{39679CC7-8BE0-4B21-A26C-566693734E74}" presName="txShp" presStyleLbl="node1" presStyleIdx="3" presStyleCnt="4">
        <dgm:presLayoutVars>
          <dgm:bulletEnabled val="1"/>
        </dgm:presLayoutVars>
      </dgm:prSet>
      <dgm:spPr/>
      <dgm:t>
        <a:bodyPr/>
        <a:lstStyle/>
        <a:p>
          <a:endParaRPr lang="zh-CN" altLang="en-US"/>
        </a:p>
      </dgm:t>
    </dgm:pt>
  </dgm:ptLst>
  <dgm:cxnLst>
    <dgm:cxn modelId="{7D958FA2-F74E-40B5-9ACB-BDD48D031777}" srcId="{DE591FF6-E2C5-4903-A9F2-1207833A994B}" destId="{39679CC7-8BE0-4B21-A26C-566693734E74}" srcOrd="3" destOrd="0" parTransId="{980430BF-7DB9-42E9-92BB-C3F610E1E157}" sibTransId="{8F48C188-41FF-4BAC-8D18-4D8472F6E458}"/>
    <dgm:cxn modelId="{21719594-0150-42A6-82DE-5604DC5E6358}" srcId="{DE591FF6-E2C5-4903-A9F2-1207833A994B}" destId="{AD8F196A-4031-4922-A1C4-42302A29F162}" srcOrd="1" destOrd="0" parTransId="{2F7C9D70-EA93-403C-9AAA-CCD354A570E7}" sibTransId="{AFFF5351-6417-488F-AF33-E274DFA8962F}"/>
    <dgm:cxn modelId="{A161D64E-AFD0-4934-9DB1-8565FA92253F}" type="presOf" srcId="{39679CC7-8BE0-4B21-A26C-566693734E74}" destId="{92739647-B660-47B9-B6FF-539CD97519AA}" srcOrd="0" destOrd="0" presId="urn:microsoft.com/office/officeart/2005/8/layout/vList3#23"/>
    <dgm:cxn modelId="{DD093A59-146D-444A-8D78-3975EB7A2840}" srcId="{DE591FF6-E2C5-4903-A9F2-1207833A994B}" destId="{BCAB8313-FB68-438F-B32B-347A48EB8BE8}" srcOrd="0" destOrd="0" parTransId="{998B4E5F-44A9-4214-9BC0-C454250AD29B}" sibTransId="{29F03F25-E5C4-43FA-B911-F1068E325F2E}"/>
    <dgm:cxn modelId="{1896B71F-5858-481E-A7FD-E4267A32D86A}" srcId="{DE591FF6-E2C5-4903-A9F2-1207833A994B}" destId="{E75DB8F7-0422-415A-BF99-3F26D4F74FDD}" srcOrd="2" destOrd="0" parTransId="{98874F3F-02AB-4873-9423-7850353DFAFD}" sibTransId="{41A52D02-639F-4849-9C50-7C60CC83B9E9}"/>
    <dgm:cxn modelId="{7C522A83-84AB-430A-945A-E994BC6B41CE}" type="presOf" srcId="{E75DB8F7-0422-415A-BF99-3F26D4F74FDD}" destId="{130ECCF3-039C-4773-B794-B5A0805F1D90}" srcOrd="0" destOrd="0" presId="urn:microsoft.com/office/officeart/2005/8/layout/vList3#23"/>
    <dgm:cxn modelId="{7C137168-7862-4A56-A4CF-701D3EF6B2F9}" type="presOf" srcId="{AD8F196A-4031-4922-A1C4-42302A29F162}" destId="{969DEB1A-FB46-44E1-8895-394F9E2F1095}" srcOrd="0" destOrd="0" presId="urn:microsoft.com/office/officeart/2005/8/layout/vList3#23"/>
    <dgm:cxn modelId="{4014490C-806A-4F56-8B20-692B2FFDA384}" type="presOf" srcId="{BCAB8313-FB68-438F-B32B-347A48EB8BE8}" destId="{0C5F6D75-BA01-43A3-B5BE-95989F1BC7D0}" srcOrd="0" destOrd="0" presId="urn:microsoft.com/office/officeart/2005/8/layout/vList3#23"/>
    <dgm:cxn modelId="{1CCEB323-47B4-44B4-899E-83AF88ABBD3D}" type="presOf" srcId="{DE591FF6-E2C5-4903-A9F2-1207833A994B}" destId="{032E2D2F-28C2-4956-B116-6678EE29673C}" srcOrd="0" destOrd="0" presId="urn:microsoft.com/office/officeart/2005/8/layout/vList3#23"/>
    <dgm:cxn modelId="{2C94735C-67F9-4E9A-9E9B-ED9662A95038}" type="presParOf" srcId="{032E2D2F-28C2-4956-B116-6678EE29673C}" destId="{7746A084-23DA-4505-8E3E-E9A793B17392}" srcOrd="0" destOrd="0" presId="urn:microsoft.com/office/officeart/2005/8/layout/vList3#23"/>
    <dgm:cxn modelId="{DDEEC268-AFA9-429B-BCDD-1872C51E98EC}" type="presParOf" srcId="{7746A084-23DA-4505-8E3E-E9A793B17392}" destId="{D3233E78-0662-4261-BB51-912A57D4F089}" srcOrd="0" destOrd="0" presId="urn:microsoft.com/office/officeart/2005/8/layout/vList3#23"/>
    <dgm:cxn modelId="{53C367C0-8CC5-4FF4-8ADF-797A6C9209B1}" type="presParOf" srcId="{7746A084-23DA-4505-8E3E-E9A793B17392}" destId="{0C5F6D75-BA01-43A3-B5BE-95989F1BC7D0}" srcOrd="1" destOrd="0" presId="urn:microsoft.com/office/officeart/2005/8/layout/vList3#23"/>
    <dgm:cxn modelId="{E6E04C8A-6440-401D-B59B-06730DA40032}" type="presParOf" srcId="{032E2D2F-28C2-4956-B116-6678EE29673C}" destId="{B3C66798-0E82-4C48-B50E-9F9482450D94}" srcOrd="1" destOrd="0" presId="urn:microsoft.com/office/officeart/2005/8/layout/vList3#23"/>
    <dgm:cxn modelId="{8092299B-CA05-4D05-8EA0-F2C48515E9AA}" type="presParOf" srcId="{032E2D2F-28C2-4956-B116-6678EE29673C}" destId="{CB23C18A-B03F-47B0-AB92-A1634BCD54FD}" srcOrd="2" destOrd="0" presId="urn:microsoft.com/office/officeart/2005/8/layout/vList3#23"/>
    <dgm:cxn modelId="{C137CABB-041F-4DF1-9189-9E459C19DFD0}" type="presParOf" srcId="{CB23C18A-B03F-47B0-AB92-A1634BCD54FD}" destId="{3D17A84F-D8BB-4ABC-B2B0-D5918EDE008C}" srcOrd="0" destOrd="0" presId="urn:microsoft.com/office/officeart/2005/8/layout/vList3#23"/>
    <dgm:cxn modelId="{38D66C40-0FD6-4617-96C0-FBC812C47A7C}" type="presParOf" srcId="{CB23C18A-B03F-47B0-AB92-A1634BCD54FD}" destId="{969DEB1A-FB46-44E1-8895-394F9E2F1095}" srcOrd="1" destOrd="0" presId="urn:microsoft.com/office/officeart/2005/8/layout/vList3#23"/>
    <dgm:cxn modelId="{D194D574-693F-4680-89B6-D11D963172EE}" type="presParOf" srcId="{032E2D2F-28C2-4956-B116-6678EE29673C}" destId="{2F4AB55E-3C89-4562-82B4-42C2477EDD52}" srcOrd="3" destOrd="0" presId="urn:microsoft.com/office/officeart/2005/8/layout/vList3#23"/>
    <dgm:cxn modelId="{28A713C3-7EC8-4D18-9738-350EE9C62438}" type="presParOf" srcId="{032E2D2F-28C2-4956-B116-6678EE29673C}" destId="{1F9C25CA-C3A1-4598-BCBA-DC8CABE3FC91}" srcOrd="4" destOrd="0" presId="urn:microsoft.com/office/officeart/2005/8/layout/vList3#23"/>
    <dgm:cxn modelId="{9A401A9C-2EB0-4BC1-BB99-69CBC5B60894}" type="presParOf" srcId="{1F9C25CA-C3A1-4598-BCBA-DC8CABE3FC91}" destId="{A9BEDDF8-89C6-4166-9093-BC8AF08FE7E6}" srcOrd="0" destOrd="0" presId="urn:microsoft.com/office/officeart/2005/8/layout/vList3#23"/>
    <dgm:cxn modelId="{4908F25A-01C1-493C-BABE-DD1B6029FFDE}" type="presParOf" srcId="{1F9C25CA-C3A1-4598-BCBA-DC8CABE3FC91}" destId="{130ECCF3-039C-4773-B794-B5A0805F1D90}" srcOrd="1" destOrd="0" presId="urn:microsoft.com/office/officeart/2005/8/layout/vList3#23"/>
    <dgm:cxn modelId="{E7244E6E-8885-47FF-B4F8-58A189312D76}" type="presParOf" srcId="{032E2D2F-28C2-4956-B116-6678EE29673C}" destId="{161498B1-B7CC-4999-A87D-FCEFE723E026}" srcOrd="5" destOrd="0" presId="urn:microsoft.com/office/officeart/2005/8/layout/vList3#23"/>
    <dgm:cxn modelId="{BED33EF3-E832-45E3-9979-69726039D57C}" type="presParOf" srcId="{032E2D2F-28C2-4956-B116-6678EE29673C}" destId="{1488589F-2D95-451E-8155-F2554BC7A6C3}" srcOrd="6" destOrd="0" presId="urn:microsoft.com/office/officeart/2005/8/layout/vList3#23"/>
    <dgm:cxn modelId="{A90547C4-054D-4926-AD01-364748B1CC99}" type="presParOf" srcId="{1488589F-2D95-451E-8155-F2554BC7A6C3}" destId="{8DA317EA-18DA-499E-88ED-5D9D18C830FB}" srcOrd="0" destOrd="0" presId="urn:microsoft.com/office/officeart/2005/8/layout/vList3#23"/>
    <dgm:cxn modelId="{C0289DF5-2088-42A6-AFD3-614EC68952B6}" type="presParOf" srcId="{1488589F-2D95-451E-8155-F2554BC7A6C3}" destId="{92739647-B660-47B9-B6FF-539CD97519AA}" srcOrd="1" destOrd="0" presId="urn:microsoft.com/office/officeart/2005/8/layout/vList3#2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416E017-A6AF-416B-8ADB-6AD878445377}" type="doc">
      <dgm:prSet loTypeId="urn:microsoft.com/office/officeart/2005/8/layout/arrow4" loCatId="process" qsTypeId="urn:microsoft.com/office/officeart/2005/8/quickstyle/simple2" qsCatId="simple" csTypeId="urn:microsoft.com/office/officeart/2005/8/colors/accent1_2" csCatId="accent1" phldr="1"/>
      <dgm:spPr/>
      <dgm:t>
        <a:bodyPr/>
        <a:lstStyle/>
        <a:p>
          <a:endParaRPr lang="zh-CN" altLang="en-US"/>
        </a:p>
      </dgm:t>
    </dgm:pt>
    <dgm:pt modelId="{14C03644-ABC4-4312-BBDB-E882FB2A3C69}">
      <dgm:prSet/>
      <dgm:spPr/>
      <dgm:t>
        <a:bodyPr/>
        <a:lstStyle/>
        <a:p>
          <a:r>
            <a:rPr lang="zh-CN" altLang="en-US" b="1" dirty="0" smtClean="0">
              <a:solidFill>
                <a:srgbClr val="7030A0"/>
              </a:solidFill>
            </a:rPr>
            <a:t>基于硬件负载均衡设备实现负载均衡</a:t>
          </a:r>
          <a:endParaRPr lang="zh-CN" altLang="en-US" b="1" dirty="0">
            <a:solidFill>
              <a:srgbClr val="7030A0"/>
            </a:solidFill>
          </a:endParaRPr>
        </a:p>
      </dgm:t>
    </dgm:pt>
    <dgm:pt modelId="{6C64EF1F-4170-44BF-9AA9-F45D1A078F2D}" type="parTrans" cxnId="{67297E94-821A-4E36-BCF7-9E7B6076700C}">
      <dgm:prSet/>
      <dgm:spPr/>
      <dgm:t>
        <a:bodyPr/>
        <a:lstStyle/>
        <a:p>
          <a:endParaRPr lang="zh-CN" altLang="en-US"/>
        </a:p>
      </dgm:t>
    </dgm:pt>
    <dgm:pt modelId="{4CE41489-AD7B-4749-A07B-13648A8AD212}" type="sibTrans" cxnId="{67297E94-821A-4E36-BCF7-9E7B6076700C}">
      <dgm:prSet/>
      <dgm:spPr/>
      <dgm:t>
        <a:bodyPr/>
        <a:lstStyle/>
        <a:p>
          <a:endParaRPr lang="zh-CN" altLang="en-US"/>
        </a:p>
      </dgm:t>
    </dgm:pt>
    <dgm:pt modelId="{15A6A12E-1D60-4F11-A4EC-661E075C224B}">
      <dgm:prSet/>
      <dgm:spPr/>
      <dgm:t>
        <a:bodyPr/>
        <a:lstStyle/>
        <a:p>
          <a:r>
            <a:rPr lang="zh-CN" altLang="en-US" b="1" dirty="0" smtClean="0">
              <a:solidFill>
                <a:srgbClr val="7030A0"/>
              </a:solidFill>
            </a:rPr>
            <a:t>基于软件的方式实现负载均衡</a:t>
          </a:r>
          <a:endParaRPr lang="zh-CN" altLang="en-US" b="1" dirty="0">
            <a:solidFill>
              <a:srgbClr val="7030A0"/>
            </a:solidFill>
          </a:endParaRPr>
        </a:p>
      </dgm:t>
    </dgm:pt>
    <dgm:pt modelId="{D29DDA89-3E38-4490-A93C-BD57F75F9615}" type="parTrans" cxnId="{523820CC-8A52-4D22-A22B-DFA8B87A0FCD}">
      <dgm:prSet/>
      <dgm:spPr/>
      <dgm:t>
        <a:bodyPr/>
        <a:lstStyle/>
        <a:p>
          <a:endParaRPr lang="zh-CN" altLang="en-US"/>
        </a:p>
      </dgm:t>
    </dgm:pt>
    <dgm:pt modelId="{ECEB9BAB-DF77-4C52-9A57-BA7390745422}" type="sibTrans" cxnId="{523820CC-8A52-4D22-A22B-DFA8B87A0FCD}">
      <dgm:prSet/>
      <dgm:spPr/>
      <dgm:t>
        <a:bodyPr/>
        <a:lstStyle/>
        <a:p>
          <a:endParaRPr lang="zh-CN" altLang="en-US"/>
        </a:p>
      </dgm:t>
    </dgm:pt>
    <dgm:pt modelId="{ACA7A7F6-0E2B-4B3A-B682-2D1F8B804B35}" type="pres">
      <dgm:prSet presAssocID="{7416E017-A6AF-416B-8ADB-6AD878445377}" presName="compositeShape" presStyleCnt="0">
        <dgm:presLayoutVars>
          <dgm:chMax val="2"/>
          <dgm:dir/>
          <dgm:resizeHandles val="exact"/>
        </dgm:presLayoutVars>
      </dgm:prSet>
      <dgm:spPr/>
      <dgm:t>
        <a:bodyPr/>
        <a:lstStyle/>
        <a:p>
          <a:endParaRPr lang="zh-CN" altLang="en-US"/>
        </a:p>
      </dgm:t>
    </dgm:pt>
    <dgm:pt modelId="{B4D71F8E-DD0E-45F0-889E-BF7185C13F90}" type="pres">
      <dgm:prSet presAssocID="{14C03644-ABC4-4312-BBDB-E882FB2A3C69}" presName="upArrow" presStyleLbl="node1" presStyleIdx="0" presStyleCnt="2"/>
      <dgm:spPr/>
    </dgm:pt>
    <dgm:pt modelId="{C3CC27A1-FF7C-4C75-8B93-34D1AFCB0984}" type="pres">
      <dgm:prSet presAssocID="{14C03644-ABC4-4312-BBDB-E882FB2A3C69}" presName="upArrowText" presStyleLbl="revTx" presStyleIdx="0" presStyleCnt="2">
        <dgm:presLayoutVars>
          <dgm:chMax val="0"/>
          <dgm:bulletEnabled val="1"/>
        </dgm:presLayoutVars>
      </dgm:prSet>
      <dgm:spPr/>
      <dgm:t>
        <a:bodyPr/>
        <a:lstStyle/>
        <a:p>
          <a:endParaRPr lang="zh-CN" altLang="en-US"/>
        </a:p>
      </dgm:t>
    </dgm:pt>
    <dgm:pt modelId="{EB799AFA-9933-494D-AEDE-FC6D94647CC8}" type="pres">
      <dgm:prSet presAssocID="{15A6A12E-1D60-4F11-A4EC-661E075C224B}" presName="downArrow" presStyleLbl="node1" presStyleIdx="1" presStyleCnt="2"/>
      <dgm:spPr/>
    </dgm:pt>
    <dgm:pt modelId="{B1E1ED1E-C8A7-4CA1-83D4-B9E33305FA87}" type="pres">
      <dgm:prSet presAssocID="{15A6A12E-1D60-4F11-A4EC-661E075C224B}" presName="downArrowText" presStyleLbl="revTx" presStyleIdx="1" presStyleCnt="2">
        <dgm:presLayoutVars>
          <dgm:chMax val="0"/>
          <dgm:bulletEnabled val="1"/>
        </dgm:presLayoutVars>
      </dgm:prSet>
      <dgm:spPr/>
      <dgm:t>
        <a:bodyPr/>
        <a:lstStyle/>
        <a:p>
          <a:endParaRPr lang="zh-CN" altLang="en-US"/>
        </a:p>
      </dgm:t>
    </dgm:pt>
  </dgm:ptLst>
  <dgm:cxnLst>
    <dgm:cxn modelId="{523820CC-8A52-4D22-A22B-DFA8B87A0FCD}" srcId="{7416E017-A6AF-416B-8ADB-6AD878445377}" destId="{15A6A12E-1D60-4F11-A4EC-661E075C224B}" srcOrd="1" destOrd="0" parTransId="{D29DDA89-3E38-4490-A93C-BD57F75F9615}" sibTransId="{ECEB9BAB-DF77-4C52-9A57-BA7390745422}"/>
    <dgm:cxn modelId="{4BEB354E-2D24-4FC5-BBB2-537DE293B799}" type="presOf" srcId="{7416E017-A6AF-416B-8ADB-6AD878445377}" destId="{ACA7A7F6-0E2B-4B3A-B682-2D1F8B804B35}" srcOrd="0" destOrd="0" presId="urn:microsoft.com/office/officeart/2005/8/layout/arrow4"/>
    <dgm:cxn modelId="{5DBDF940-2145-4A45-8C98-654FFC838044}" type="presOf" srcId="{14C03644-ABC4-4312-BBDB-E882FB2A3C69}" destId="{C3CC27A1-FF7C-4C75-8B93-34D1AFCB0984}" srcOrd="0" destOrd="0" presId="urn:microsoft.com/office/officeart/2005/8/layout/arrow4"/>
    <dgm:cxn modelId="{E786CDF0-0E8B-4EAF-B883-DDDA157316A5}" type="presOf" srcId="{15A6A12E-1D60-4F11-A4EC-661E075C224B}" destId="{B1E1ED1E-C8A7-4CA1-83D4-B9E33305FA87}" srcOrd="0" destOrd="0" presId="urn:microsoft.com/office/officeart/2005/8/layout/arrow4"/>
    <dgm:cxn modelId="{67297E94-821A-4E36-BCF7-9E7B6076700C}" srcId="{7416E017-A6AF-416B-8ADB-6AD878445377}" destId="{14C03644-ABC4-4312-BBDB-E882FB2A3C69}" srcOrd="0" destOrd="0" parTransId="{6C64EF1F-4170-44BF-9AA9-F45D1A078F2D}" sibTransId="{4CE41489-AD7B-4749-A07B-13648A8AD212}"/>
    <dgm:cxn modelId="{81F809B0-C7D2-488D-A458-63ABCAC65939}" type="presParOf" srcId="{ACA7A7F6-0E2B-4B3A-B682-2D1F8B804B35}" destId="{B4D71F8E-DD0E-45F0-889E-BF7185C13F90}" srcOrd="0" destOrd="0" presId="urn:microsoft.com/office/officeart/2005/8/layout/arrow4"/>
    <dgm:cxn modelId="{C87DB960-5625-438E-AE16-84FC5BEF9F7D}" type="presParOf" srcId="{ACA7A7F6-0E2B-4B3A-B682-2D1F8B804B35}" destId="{C3CC27A1-FF7C-4C75-8B93-34D1AFCB0984}" srcOrd="1" destOrd="0" presId="urn:microsoft.com/office/officeart/2005/8/layout/arrow4"/>
    <dgm:cxn modelId="{2DC94DF9-D1B9-422A-8F2A-60205D81DBA2}" type="presParOf" srcId="{ACA7A7F6-0E2B-4B3A-B682-2D1F8B804B35}" destId="{EB799AFA-9933-494D-AEDE-FC6D94647CC8}" srcOrd="2" destOrd="0" presId="urn:microsoft.com/office/officeart/2005/8/layout/arrow4"/>
    <dgm:cxn modelId="{23139BE1-B799-48E0-B098-27171BDE8261}" type="presParOf" srcId="{ACA7A7F6-0E2B-4B3A-B682-2D1F8B804B35}" destId="{B1E1ED1E-C8A7-4CA1-83D4-B9E33305FA87}"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66C5F3F-3D1D-4EFB-9405-3EFACB1F19B2}" type="doc">
      <dgm:prSet loTypeId="urn:microsoft.com/office/officeart/2008/layout/HorizontalMultiLevelHierarchy" loCatId="hierarchy" qsTypeId="urn:microsoft.com/office/officeart/2005/8/quickstyle/simple2" qsCatId="simple" csTypeId="urn:microsoft.com/office/officeart/2005/8/colors/accent1_2" csCatId="accent1" phldr="1"/>
      <dgm:spPr/>
      <dgm:t>
        <a:bodyPr/>
        <a:lstStyle/>
        <a:p>
          <a:endParaRPr lang="zh-CN" altLang="en-US"/>
        </a:p>
      </dgm:t>
    </dgm:pt>
    <dgm:pt modelId="{585D7BEB-396F-4B33-BF76-530CCA3A16EC}">
      <dgm:prSet phldrT="[文本]"/>
      <dgm:spPr/>
      <dgm:t>
        <a:bodyPr/>
        <a:lstStyle/>
        <a:p>
          <a:r>
            <a:rPr lang="zh-CN" altLang="en-US" dirty="0" smtClean="0"/>
            <a:t>策略</a:t>
          </a:r>
          <a:endParaRPr lang="zh-CN" altLang="en-US" dirty="0"/>
        </a:p>
      </dgm:t>
    </dgm:pt>
    <dgm:pt modelId="{FE8BD893-C50C-4E86-A3E6-5989B7BF0C91}" type="parTrans" cxnId="{54157EAF-EC72-40BF-A16E-C86F8F1AB0AF}">
      <dgm:prSet/>
      <dgm:spPr/>
      <dgm:t>
        <a:bodyPr/>
        <a:lstStyle/>
        <a:p>
          <a:endParaRPr lang="zh-CN" altLang="en-US"/>
        </a:p>
      </dgm:t>
    </dgm:pt>
    <dgm:pt modelId="{BD545AC6-021B-4433-A4B9-740A59643965}" type="sibTrans" cxnId="{54157EAF-EC72-40BF-A16E-C86F8F1AB0AF}">
      <dgm:prSet/>
      <dgm:spPr/>
      <dgm:t>
        <a:bodyPr/>
        <a:lstStyle/>
        <a:p>
          <a:endParaRPr lang="zh-CN" altLang="en-US"/>
        </a:p>
      </dgm:t>
    </dgm:pt>
    <dgm:pt modelId="{BFBAD88F-0EC2-4ABC-994C-2A4D3A09A404}">
      <dgm:prSet phldrT="[文本]"/>
      <dgm:spPr/>
      <dgm:t>
        <a:bodyPr/>
        <a:lstStyle/>
        <a:p>
          <a:r>
            <a:rPr lang="en-US" altLang="zh-CN" dirty="0" smtClean="0"/>
            <a:t>Session</a:t>
          </a:r>
          <a:r>
            <a:rPr lang="zh-CN" altLang="en-US" dirty="0" smtClean="0"/>
            <a:t>复制</a:t>
          </a:r>
          <a:endParaRPr lang="zh-CN" altLang="en-US" dirty="0"/>
        </a:p>
      </dgm:t>
    </dgm:pt>
    <dgm:pt modelId="{50323299-58CE-40FA-9F58-1471B2DD90A0}" type="parTrans" cxnId="{8E6D3F06-0D19-427F-8036-F1094DFE9183}">
      <dgm:prSet/>
      <dgm:spPr/>
      <dgm:t>
        <a:bodyPr/>
        <a:lstStyle/>
        <a:p>
          <a:endParaRPr lang="zh-CN" altLang="en-US"/>
        </a:p>
      </dgm:t>
    </dgm:pt>
    <dgm:pt modelId="{3BA77926-1DD7-4CFA-987B-E60F74EFA64A}" type="sibTrans" cxnId="{8E6D3F06-0D19-427F-8036-F1094DFE9183}">
      <dgm:prSet/>
      <dgm:spPr/>
      <dgm:t>
        <a:bodyPr/>
        <a:lstStyle/>
        <a:p>
          <a:endParaRPr lang="zh-CN" altLang="en-US"/>
        </a:p>
      </dgm:t>
    </dgm:pt>
    <dgm:pt modelId="{89C404C7-B45E-4242-833D-C087E27C7150}">
      <dgm:prSet phldrT="[文本]"/>
      <dgm:spPr/>
      <dgm:t>
        <a:bodyPr/>
        <a:lstStyle/>
        <a:p>
          <a:r>
            <a:rPr lang="en-US" altLang="zh-CN" dirty="0" smtClean="0"/>
            <a:t>Session Sticky</a:t>
          </a:r>
          <a:endParaRPr lang="zh-CN" altLang="en-US" dirty="0"/>
        </a:p>
      </dgm:t>
    </dgm:pt>
    <dgm:pt modelId="{8867FC05-E37C-4345-B8BD-1AA3FA22EE23}" type="parTrans" cxnId="{A22E1A91-39F8-4FFF-A451-CB3399223C1F}">
      <dgm:prSet/>
      <dgm:spPr/>
      <dgm:t>
        <a:bodyPr/>
        <a:lstStyle/>
        <a:p>
          <a:endParaRPr lang="zh-CN" altLang="en-US"/>
        </a:p>
      </dgm:t>
    </dgm:pt>
    <dgm:pt modelId="{A5BE8B29-2F5E-44EC-9090-85600B110A10}" type="sibTrans" cxnId="{A22E1A91-39F8-4FFF-A451-CB3399223C1F}">
      <dgm:prSet/>
      <dgm:spPr/>
      <dgm:t>
        <a:bodyPr/>
        <a:lstStyle/>
        <a:p>
          <a:endParaRPr lang="zh-CN" altLang="en-US"/>
        </a:p>
      </dgm:t>
    </dgm:pt>
    <dgm:pt modelId="{A727C53D-6F82-49FA-ACDF-E1739C35FDEA}">
      <dgm:prSet phldrT="[文本]"/>
      <dgm:spPr/>
      <dgm:t>
        <a:bodyPr/>
        <a:lstStyle/>
        <a:p>
          <a:r>
            <a:rPr lang="zh-CN" altLang="en-US" dirty="0" smtClean="0"/>
            <a:t>基于</a:t>
          </a:r>
          <a:r>
            <a:rPr lang="en-US" altLang="zh-CN" dirty="0" smtClean="0"/>
            <a:t>Cache</a:t>
          </a:r>
          <a:r>
            <a:rPr lang="zh-CN" altLang="en-US" dirty="0" smtClean="0"/>
            <a:t>的集中式</a:t>
          </a:r>
          <a:r>
            <a:rPr lang="en-US" altLang="zh-CN" dirty="0" smtClean="0"/>
            <a:t>Session</a:t>
          </a:r>
          <a:endParaRPr lang="zh-CN" altLang="en-US" dirty="0"/>
        </a:p>
      </dgm:t>
    </dgm:pt>
    <dgm:pt modelId="{4ECEF888-C9B3-4FC7-A3E8-2CA9C5C316D7}" type="parTrans" cxnId="{845B490A-DBC1-45BE-B916-E427C23827D1}">
      <dgm:prSet/>
      <dgm:spPr/>
      <dgm:t>
        <a:bodyPr/>
        <a:lstStyle/>
        <a:p>
          <a:endParaRPr lang="zh-CN" altLang="en-US"/>
        </a:p>
      </dgm:t>
    </dgm:pt>
    <dgm:pt modelId="{0164803F-73BD-419F-9AC2-162B239B22C5}" type="sibTrans" cxnId="{845B490A-DBC1-45BE-B916-E427C23827D1}">
      <dgm:prSet/>
      <dgm:spPr/>
      <dgm:t>
        <a:bodyPr/>
        <a:lstStyle/>
        <a:p>
          <a:endParaRPr lang="zh-CN" altLang="en-US"/>
        </a:p>
      </dgm:t>
    </dgm:pt>
    <dgm:pt modelId="{063DB82A-1DEC-431F-A4FF-E80B62D6DCFF}" type="pres">
      <dgm:prSet presAssocID="{666C5F3F-3D1D-4EFB-9405-3EFACB1F19B2}" presName="Name0" presStyleCnt="0">
        <dgm:presLayoutVars>
          <dgm:chPref val="1"/>
          <dgm:dir/>
          <dgm:animOne val="branch"/>
          <dgm:animLvl val="lvl"/>
          <dgm:resizeHandles val="exact"/>
        </dgm:presLayoutVars>
      </dgm:prSet>
      <dgm:spPr/>
      <dgm:t>
        <a:bodyPr/>
        <a:lstStyle/>
        <a:p>
          <a:endParaRPr lang="zh-CN" altLang="en-US"/>
        </a:p>
      </dgm:t>
    </dgm:pt>
    <dgm:pt modelId="{382E9D03-440C-486B-87FD-A31CCCAB6EA9}" type="pres">
      <dgm:prSet presAssocID="{585D7BEB-396F-4B33-BF76-530CCA3A16EC}" presName="root1" presStyleCnt="0"/>
      <dgm:spPr/>
    </dgm:pt>
    <dgm:pt modelId="{B0CD95CD-6D79-49C5-A17B-1BEDA111F31D}" type="pres">
      <dgm:prSet presAssocID="{585D7BEB-396F-4B33-BF76-530CCA3A16EC}" presName="LevelOneTextNode" presStyleLbl="node0" presStyleIdx="0" presStyleCnt="1" custScaleY="84379">
        <dgm:presLayoutVars>
          <dgm:chPref val="3"/>
        </dgm:presLayoutVars>
      </dgm:prSet>
      <dgm:spPr/>
      <dgm:t>
        <a:bodyPr/>
        <a:lstStyle/>
        <a:p>
          <a:endParaRPr lang="zh-CN" altLang="en-US"/>
        </a:p>
      </dgm:t>
    </dgm:pt>
    <dgm:pt modelId="{53EAE4C3-FCC9-4C31-8EDE-10AB76212D71}" type="pres">
      <dgm:prSet presAssocID="{585D7BEB-396F-4B33-BF76-530CCA3A16EC}" presName="level2hierChild" presStyleCnt="0"/>
      <dgm:spPr/>
    </dgm:pt>
    <dgm:pt modelId="{B165BC26-6D88-420B-9DF3-BE88369B23AC}" type="pres">
      <dgm:prSet presAssocID="{50323299-58CE-40FA-9F58-1471B2DD90A0}" presName="conn2-1" presStyleLbl="parChTrans1D2" presStyleIdx="0" presStyleCnt="3"/>
      <dgm:spPr/>
      <dgm:t>
        <a:bodyPr/>
        <a:lstStyle/>
        <a:p>
          <a:endParaRPr lang="zh-CN" altLang="en-US"/>
        </a:p>
      </dgm:t>
    </dgm:pt>
    <dgm:pt modelId="{4911348A-0044-4EBC-81B1-4E18B5EFEB80}" type="pres">
      <dgm:prSet presAssocID="{50323299-58CE-40FA-9F58-1471B2DD90A0}" presName="connTx" presStyleLbl="parChTrans1D2" presStyleIdx="0" presStyleCnt="3"/>
      <dgm:spPr/>
      <dgm:t>
        <a:bodyPr/>
        <a:lstStyle/>
        <a:p>
          <a:endParaRPr lang="zh-CN" altLang="en-US"/>
        </a:p>
      </dgm:t>
    </dgm:pt>
    <dgm:pt modelId="{A7DCA8F1-CD27-4D68-9CE7-3EE80AD820F8}" type="pres">
      <dgm:prSet presAssocID="{BFBAD88F-0EC2-4ABC-994C-2A4D3A09A404}" presName="root2" presStyleCnt="0"/>
      <dgm:spPr/>
    </dgm:pt>
    <dgm:pt modelId="{868A337A-7F98-4286-AC74-1F230322CA57}" type="pres">
      <dgm:prSet presAssocID="{BFBAD88F-0EC2-4ABC-994C-2A4D3A09A404}" presName="LevelTwoTextNode" presStyleLbl="node2" presStyleIdx="0" presStyleCnt="3">
        <dgm:presLayoutVars>
          <dgm:chPref val="3"/>
        </dgm:presLayoutVars>
      </dgm:prSet>
      <dgm:spPr/>
      <dgm:t>
        <a:bodyPr/>
        <a:lstStyle/>
        <a:p>
          <a:endParaRPr lang="zh-CN" altLang="en-US"/>
        </a:p>
      </dgm:t>
    </dgm:pt>
    <dgm:pt modelId="{DACC9A64-FEF4-467C-B12B-CC345878B7E0}" type="pres">
      <dgm:prSet presAssocID="{BFBAD88F-0EC2-4ABC-994C-2A4D3A09A404}" presName="level3hierChild" presStyleCnt="0"/>
      <dgm:spPr/>
    </dgm:pt>
    <dgm:pt modelId="{67D28525-F6DE-4818-90CC-B854EE3FB98E}" type="pres">
      <dgm:prSet presAssocID="{8867FC05-E37C-4345-B8BD-1AA3FA22EE23}" presName="conn2-1" presStyleLbl="parChTrans1D2" presStyleIdx="1" presStyleCnt="3"/>
      <dgm:spPr/>
      <dgm:t>
        <a:bodyPr/>
        <a:lstStyle/>
        <a:p>
          <a:endParaRPr lang="zh-CN" altLang="en-US"/>
        </a:p>
      </dgm:t>
    </dgm:pt>
    <dgm:pt modelId="{FD50A4DD-1C66-4AEA-9AA4-B45016F9E47F}" type="pres">
      <dgm:prSet presAssocID="{8867FC05-E37C-4345-B8BD-1AA3FA22EE23}" presName="connTx" presStyleLbl="parChTrans1D2" presStyleIdx="1" presStyleCnt="3"/>
      <dgm:spPr/>
      <dgm:t>
        <a:bodyPr/>
        <a:lstStyle/>
        <a:p>
          <a:endParaRPr lang="zh-CN" altLang="en-US"/>
        </a:p>
      </dgm:t>
    </dgm:pt>
    <dgm:pt modelId="{6872B607-6B2A-4C72-A5A6-823FE1E47046}" type="pres">
      <dgm:prSet presAssocID="{89C404C7-B45E-4242-833D-C087E27C7150}" presName="root2" presStyleCnt="0"/>
      <dgm:spPr/>
    </dgm:pt>
    <dgm:pt modelId="{ED3D8B1B-CE47-4490-919A-1971487E69DF}" type="pres">
      <dgm:prSet presAssocID="{89C404C7-B45E-4242-833D-C087E27C7150}" presName="LevelTwoTextNode" presStyleLbl="node2" presStyleIdx="1" presStyleCnt="3">
        <dgm:presLayoutVars>
          <dgm:chPref val="3"/>
        </dgm:presLayoutVars>
      </dgm:prSet>
      <dgm:spPr/>
      <dgm:t>
        <a:bodyPr/>
        <a:lstStyle/>
        <a:p>
          <a:endParaRPr lang="zh-CN" altLang="en-US"/>
        </a:p>
      </dgm:t>
    </dgm:pt>
    <dgm:pt modelId="{977328A8-2E8C-45EC-8138-79A4C5304707}" type="pres">
      <dgm:prSet presAssocID="{89C404C7-B45E-4242-833D-C087E27C7150}" presName="level3hierChild" presStyleCnt="0"/>
      <dgm:spPr/>
    </dgm:pt>
    <dgm:pt modelId="{D4905D04-B797-454A-81C0-CF3D5FC0EB0C}" type="pres">
      <dgm:prSet presAssocID="{4ECEF888-C9B3-4FC7-A3E8-2CA9C5C316D7}" presName="conn2-1" presStyleLbl="parChTrans1D2" presStyleIdx="2" presStyleCnt="3"/>
      <dgm:spPr/>
      <dgm:t>
        <a:bodyPr/>
        <a:lstStyle/>
        <a:p>
          <a:endParaRPr lang="zh-CN" altLang="en-US"/>
        </a:p>
      </dgm:t>
    </dgm:pt>
    <dgm:pt modelId="{8010857C-99FA-43F9-A5DE-E63D8EF41D16}" type="pres">
      <dgm:prSet presAssocID="{4ECEF888-C9B3-4FC7-A3E8-2CA9C5C316D7}" presName="connTx" presStyleLbl="parChTrans1D2" presStyleIdx="2" presStyleCnt="3"/>
      <dgm:spPr/>
      <dgm:t>
        <a:bodyPr/>
        <a:lstStyle/>
        <a:p>
          <a:endParaRPr lang="zh-CN" altLang="en-US"/>
        </a:p>
      </dgm:t>
    </dgm:pt>
    <dgm:pt modelId="{08CB37F9-E745-4239-A1E5-5F440F13465C}" type="pres">
      <dgm:prSet presAssocID="{A727C53D-6F82-49FA-ACDF-E1739C35FDEA}" presName="root2" presStyleCnt="0"/>
      <dgm:spPr/>
    </dgm:pt>
    <dgm:pt modelId="{FBF194C0-0732-4923-81B1-E74C247F4573}" type="pres">
      <dgm:prSet presAssocID="{A727C53D-6F82-49FA-ACDF-E1739C35FDEA}" presName="LevelTwoTextNode" presStyleLbl="node2" presStyleIdx="2" presStyleCnt="3" custScaleX="167505">
        <dgm:presLayoutVars>
          <dgm:chPref val="3"/>
        </dgm:presLayoutVars>
      </dgm:prSet>
      <dgm:spPr/>
      <dgm:t>
        <a:bodyPr/>
        <a:lstStyle/>
        <a:p>
          <a:endParaRPr lang="zh-CN" altLang="en-US"/>
        </a:p>
      </dgm:t>
    </dgm:pt>
    <dgm:pt modelId="{706EF6B9-9FD7-4F9A-B7DB-C8A36707AEB4}" type="pres">
      <dgm:prSet presAssocID="{A727C53D-6F82-49FA-ACDF-E1739C35FDEA}" presName="level3hierChild" presStyleCnt="0"/>
      <dgm:spPr/>
    </dgm:pt>
  </dgm:ptLst>
  <dgm:cxnLst>
    <dgm:cxn modelId="{54157EAF-EC72-40BF-A16E-C86F8F1AB0AF}" srcId="{666C5F3F-3D1D-4EFB-9405-3EFACB1F19B2}" destId="{585D7BEB-396F-4B33-BF76-530CCA3A16EC}" srcOrd="0" destOrd="0" parTransId="{FE8BD893-C50C-4E86-A3E6-5989B7BF0C91}" sibTransId="{BD545AC6-021B-4433-A4B9-740A59643965}"/>
    <dgm:cxn modelId="{B75EFDE7-0682-404E-9F5D-0D2B713CBAFC}" type="presOf" srcId="{50323299-58CE-40FA-9F58-1471B2DD90A0}" destId="{B165BC26-6D88-420B-9DF3-BE88369B23AC}" srcOrd="0" destOrd="0" presId="urn:microsoft.com/office/officeart/2008/layout/HorizontalMultiLevelHierarchy"/>
    <dgm:cxn modelId="{E45AB6AB-DE9A-40AE-91E2-6A961A9E3AFD}" type="presOf" srcId="{89C404C7-B45E-4242-833D-C087E27C7150}" destId="{ED3D8B1B-CE47-4490-919A-1971487E69DF}" srcOrd="0" destOrd="0" presId="urn:microsoft.com/office/officeart/2008/layout/HorizontalMultiLevelHierarchy"/>
    <dgm:cxn modelId="{B5E9E534-3A47-4AEB-9510-B27B0EF3736B}" type="presOf" srcId="{666C5F3F-3D1D-4EFB-9405-3EFACB1F19B2}" destId="{063DB82A-1DEC-431F-A4FF-E80B62D6DCFF}" srcOrd="0" destOrd="0" presId="urn:microsoft.com/office/officeart/2008/layout/HorizontalMultiLevelHierarchy"/>
    <dgm:cxn modelId="{CB13A4B8-1A97-4D54-8B31-988BFEFA97CE}" type="presOf" srcId="{50323299-58CE-40FA-9F58-1471B2DD90A0}" destId="{4911348A-0044-4EBC-81B1-4E18B5EFEB80}" srcOrd="1" destOrd="0" presId="urn:microsoft.com/office/officeart/2008/layout/HorizontalMultiLevelHierarchy"/>
    <dgm:cxn modelId="{2EE4FA33-903C-41D4-A648-EDAD689E2E4A}" type="presOf" srcId="{BFBAD88F-0EC2-4ABC-994C-2A4D3A09A404}" destId="{868A337A-7F98-4286-AC74-1F230322CA57}" srcOrd="0" destOrd="0" presId="urn:microsoft.com/office/officeart/2008/layout/HorizontalMultiLevelHierarchy"/>
    <dgm:cxn modelId="{A22E1A91-39F8-4FFF-A451-CB3399223C1F}" srcId="{585D7BEB-396F-4B33-BF76-530CCA3A16EC}" destId="{89C404C7-B45E-4242-833D-C087E27C7150}" srcOrd="1" destOrd="0" parTransId="{8867FC05-E37C-4345-B8BD-1AA3FA22EE23}" sibTransId="{A5BE8B29-2F5E-44EC-9090-85600B110A10}"/>
    <dgm:cxn modelId="{C3AB21D7-9C04-4C1A-B482-743C6A0E88D0}" type="presOf" srcId="{8867FC05-E37C-4345-B8BD-1AA3FA22EE23}" destId="{FD50A4DD-1C66-4AEA-9AA4-B45016F9E47F}" srcOrd="1" destOrd="0" presId="urn:microsoft.com/office/officeart/2008/layout/HorizontalMultiLevelHierarchy"/>
    <dgm:cxn modelId="{845B490A-DBC1-45BE-B916-E427C23827D1}" srcId="{585D7BEB-396F-4B33-BF76-530CCA3A16EC}" destId="{A727C53D-6F82-49FA-ACDF-E1739C35FDEA}" srcOrd="2" destOrd="0" parTransId="{4ECEF888-C9B3-4FC7-A3E8-2CA9C5C316D7}" sibTransId="{0164803F-73BD-419F-9AC2-162B239B22C5}"/>
    <dgm:cxn modelId="{447F033F-C320-4F70-BB37-ABEB97428ACD}" type="presOf" srcId="{585D7BEB-396F-4B33-BF76-530CCA3A16EC}" destId="{B0CD95CD-6D79-49C5-A17B-1BEDA111F31D}" srcOrd="0" destOrd="0" presId="urn:microsoft.com/office/officeart/2008/layout/HorizontalMultiLevelHierarchy"/>
    <dgm:cxn modelId="{345094FE-6BF1-4950-9502-0DF06D9BD584}" type="presOf" srcId="{4ECEF888-C9B3-4FC7-A3E8-2CA9C5C316D7}" destId="{D4905D04-B797-454A-81C0-CF3D5FC0EB0C}" srcOrd="0" destOrd="0" presId="urn:microsoft.com/office/officeart/2008/layout/HorizontalMultiLevelHierarchy"/>
    <dgm:cxn modelId="{626EBD57-7226-4131-9FF2-74B4B96640E0}" type="presOf" srcId="{4ECEF888-C9B3-4FC7-A3E8-2CA9C5C316D7}" destId="{8010857C-99FA-43F9-A5DE-E63D8EF41D16}" srcOrd="1" destOrd="0" presId="urn:microsoft.com/office/officeart/2008/layout/HorizontalMultiLevelHierarchy"/>
    <dgm:cxn modelId="{8E6D3F06-0D19-427F-8036-F1094DFE9183}" srcId="{585D7BEB-396F-4B33-BF76-530CCA3A16EC}" destId="{BFBAD88F-0EC2-4ABC-994C-2A4D3A09A404}" srcOrd="0" destOrd="0" parTransId="{50323299-58CE-40FA-9F58-1471B2DD90A0}" sibTransId="{3BA77926-1DD7-4CFA-987B-E60F74EFA64A}"/>
    <dgm:cxn modelId="{B04EDDAA-5228-4DA2-BBAB-5CBCDBA766A5}" type="presOf" srcId="{8867FC05-E37C-4345-B8BD-1AA3FA22EE23}" destId="{67D28525-F6DE-4818-90CC-B854EE3FB98E}" srcOrd="0" destOrd="0" presId="urn:microsoft.com/office/officeart/2008/layout/HorizontalMultiLevelHierarchy"/>
    <dgm:cxn modelId="{B73EBF71-E1FB-494A-BFD7-3A7ED4A4FFD6}" type="presOf" srcId="{A727C53D-6F82-49FA-ACDF-E1739C35FDEA}" destId="{FBF194C0-0732-4923-81B1-E74C247F4573}" srcOrd="0" destOrd="0" presId="urn:microsoft.com/office/officeart/2008/layout/HorizontalMultiLevelHierarchy"/>
    <dgm:cxn modelId="{43792488-F32C-46C2-AB30-EAC151D66EFB}" type="presParOf" srcId="{063DB82A-1DEC-431F-A4FF-E80B62D6DCFF}" destId="{382E9D03-440C-486B-87FD-A31CCCAB6EA9}" srcOrd="0" destOrd="0" presId="urn:microsoft.com/office/officeart/2008/layout/HorizontalMultiLevelHierarchy"/>
    <dgm:cxn modelId="{B5A63BE1-4BEA-48E2-8F24-6B40999EDBB3}" type="presParOf" srcId="{382E9D03-440C-486B-87FD-A31CCCAB6EA9}" destId="{B0CD95CD-6D79-49C5-A17B-1BEDA111F31D}" srcOrd="0" destOrd="0" presId="urn:microsoft.com/office/officeart/2008/layout/HorizontalMultiLevelHierarchy"/>
    <dgm:cxn modelId="{DDD9B6BB-8184-4E61-AC36-19AD8B2DF0AA}" type="presParOf" srcId="{382E9D03-440C-486B-87FD-A31CCCAB6EA9}" destId="{53EAE4C3-FCC9-4C31-8EDE-10AB76212D71}" srcOrd="1" destOrd="0" presId="urn:microsoft.com/office/officeart/2008/layout/HorizontalMultiLevelHierarchy"/>
    <dgm:cxn modelId="{A2E30432-9EC8-4F4D-92F0-F9D270007692}" type="presParOf" srcId="{53EAE4C3-FCC9-4C31-8EDE-10AB76212D71}" destId="{B165BC26-6D88-420B-9DF3-BE88369B23AC}" srcOrd="0" destOrd="0" presId="urn:microsoft.com/office/officeart/2008/layout/HorizontalMultiLevelHierarchy"/>
    <dgm:cxn modelId="{2E658BA4-E86F-4986-AABE-4BE754202721}" type="presParOf" srcId="{B165BC26-6D88-420B-9DF3-BE88369B23AC}" destId="{4911348A-0044-4EBC-81B1-4E18B5EFEB80}" srcOrd="0" destOrd="0" presId="urn:microsoft.com/office/officeart/2008/layout/HorizontalMultiLevelHierarchy"/>
    <dgm:cxn modelId="{9293EBB5-26D3-4109-90E7-C391DFC72C13}" type="presParOf" srcId="{53EAE4C3-FCC9-4C31-8EDE-10AB76212D71}" destId="{A7DCA8F1-CD27-4D68-9CE7-3EE80AD820F8}" srcOrd="1" destOrd="0" presId="urn:microsoft.com/office/officeart/2008/layout/HorizontalMultiLevelHierarchy"/>
    <dgm:cxn modelId="{AF8EC8C2-E3F1-4520-8D75-8ACDD4083D57}" type="presParOf" srcId="{A7DCA8F1-CD27-4D68-9CE7-3EE80AD820F8}" destId="{868A337A-7F98-4286-AC74-1F230322CA57}" srcOrd="0" destOrd="0" presId="urn:microsoft.com/office/officeart/2008/layout/HorizontalMultiLevelHierarchy"/>
    <dgm:cxn modelId="{B400EC6C-CDB0-4071-B064-B16BF8062D05}" type="presParOf" srcId="{A7DCA8F1-CD27-4D68-9CE7-3EE80AD820F8}" destId="{DACC9A64-FEF4-467C-B12B-CC345878B7E0}" srcOrd="1" destOrd="0" presId="urn:microsoft.com/office/officeart/2008/layout/HorizontalMultiLevelHierarchy"/>
    <dgm:cxn modelId="{33D63841-10C8-447C-B5DD-E34CCE44C61D}" type="presParOf" srcId="{53EAE4C3-FCC9-4C31-8EDE-10AB76212D71}" destId="{67D28525-F6DE-4818-90CC-B854EE3FB98E}" srcOrd="2" destOrd="0" presId="urn:microsoft.com/office/officeart/2008/layout/HorizontalMultiLevelHierarchy"/>
    <dgm:cxn modelId="{4B666CB4-AB8E-4FA9-A2A4-7BBD4A0FB5E0}" type="presParOf" srcId="{67D28525-F6DE-4818-90CC-B854EE3FB98E}" destId="{FD50A4DD-1C66-4AEA-9AA4-B45016F9E47F}" srcOrd="0" destOrd="0" presId="urn:microsoft.com/office/officeart/2008/layout/HorizontalMultiLevelHierarchy"/>
    <dgm:cxn modelId="{9248C483-D792-4720-9E47-03A2D96BAD5C}" type="presParOf" srcId="{53EAE4C3-FCC9-4C31-8EDE-10AB76212D71}" destId="{6872B607-6B2A-4C72-A5A6-823FE1E47046}" srcOrd="3" destOrd="0" presId="urn:microsoft.com/office/officeart/2008/layout/HorizontalMultiLevelHierarchy"/>
    <dgm:cxn modelId="{072A775C-1308-47C8-BBAD-64DC70B620BC}" type="presParOf" srcId="{6872B607-6B2A-4C72-A5A6-823FE1E47046}" destId="{ED3D8B1B-CE47-4490-919A-1971487E69DF}" srcOrd="0" destOrd="0" presId="urn:microsoft.com/office/officeart/2008/layout/HorizontalMultiLevelHierarchy"/>
    <dgm:cxn modelId="{156E20E6-2930-46E4-A977-BBF6EEB38F31}" type="presParOf" srcId="{6872B607-6B2A-4C72-A5A6-823FE1E47046}" destId="{977328A8-2E8C-45EC-8138-79A4C5304707}" srcOrd="1" destOrd="0" presId="urn:microsoft.com/office/officeart/2008/layout/HorizontalMultiLevelHierarchy"/>
    <dgm:cxn modelId="{2766898D-B46D-403C-B2A0-582B72F15978}" type="presParOf" srcId="{53EAE4C3-FCC9-4C31-8EDE-10AB76212D71}" destId="{D4905D04-B797-454A-81C0-CF3D5FC0EB0C}" srcOrd="4" destOrd="0" presId="urn:microsoft.com/office/officeart/2008/layout/HorizontalMultiLevelHierarchy"/>
    <dgm:cxn modelId="{043E8145-6FE5-4EF5-B835-3E8360EAC59F}" type="presParOf" srcId="{D4905D04-B797-454A-81C0-CF3D5FC0EB0C}" destId="{8010857C-99FA-43F9-A5DE-E63D8EF41D16}" srcOrd="0" destOrd="0" presId="urn:microsoft.com/office/officeart/2008/layout/HorizontalMultiLevelHierarchy"/>
    <dgm:cxn modelId="{AFBB6D9D-B193-4CE3-B7E7-DD538FFA5E13}" type="presParOf" srcId="{53EAE4C3-FCC9-4C31-8EDE-10AB76212D71}" destId="{08CB37F9-E745-4239-A1E5-5F440F13465C}" srcOrd="5" destOrd="0" presId="urn:microsoft.com/office/officeart/2008/layout/HorizontalMultiLevelHierarchy"/>
    <dgm:cxn modelId="{846E7B30-C12A-4A51-B5FC-50BDBAE37736}" type="presParOf" srcId="{08CB37F9-E745-4239-A1E5-5F440F13465C}" destId="{FBF194C0-0732-4923-81B1-E74C247F4573}" srcOrd="0" destOrd="0" presId="urn:microsoft.com/office/officeart/2008/layout/HorizontalMultiLevelHierarchy"/>
    <dgm:cxn modelId="{0A42EF8C-D1B9-4C7F-97F9-4773AC4BC334}" type="presParOf" srcId="{08CB37F9-E745-4239-A1E5-5F440F13465C}" destId="{706EF6B9-9FD7-4F9A-B7DB-C8A36707AEB4}"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745BE99-1C53-4BEB-9F70-37966F86CEC1}"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zh-CN" altLang="en-US"/>
        </a:p>
      </dgm:t>
    </dgm:pt>
    <dgm:pt modelId="{0F7ACF99-B3D9-44E6-B015-FF2978168C35}">
      <dgm:prSet/>
      <dgm:spPr/>
      <dgm:t>
        <a:bodyPr/>
        <a:lstStyle/>
        <a:p>
          <a:pPr rtl="0"/>
          <a:r>
            <a:rPr lang="zh-CN" altLang="en-US" b="1" dirty="0" smtClean="0"/>
            <a:t>方式</a:t>
          </a:r>
          <a:endParaRPr lang="zh-CN" b="1" dirty="0"/>
        </a:p>
      </dgm:t>
    </dgm:pt>
    <dgm:pt modelId="{F16B62C3-4DDE-4257-9795-56A08DE1F541}" type="parTrans" cxnId="{05F0BF9F-D45D-454C-BD36-0A4FFD615756}">
      <dgm:prSet/>
      <dgm:spPr/>
      <dgm:t>
        <a:bodyPr/>
        <a:lstStyle/>
        <a:p>
          <a:endParaRPr lang="zh-CN" altLang="en-US" b="1"/>
        </a:p>
      </dgm:t>
    </dgm:pt>
    <dgm:pt modelId="{B01D2E9A-245B-48D8-82DA-7CDCF37D400B}" type="sibTrans" cxnId="{05F0BF9F-D45D-454C-BD36-0A4FFD615756}">
      <dgm:prSet/>
      <dgm:spPr/>
      <dgm:t>
        <a:bodyPr/>
        <a:lstStyle/>
        <a:p>
          <a:endParaRPr lang="zh-CN" altLang="en-US" b="1"/>
        </a:p>
      </dgm:t>
    </dgm:pt>
    <dgm:pt modelId="{7E6F795F-105B-44C3-8D04-A7995AE648BF}">
      <dgm:prSet/>
      <dgm:spPr/>
      <dgm:t>
        <a:bodyPr/>
        <a:lstStyle/>
        <a:p>
          <a:pPr rtl="0"/>
          <a:r>
            <a:rPr lang="zh-CN" altLang="en-US" b="1" dirty="0" smtClean="0"/>
            <a:t>数据库的垂直切分</a:t>
          </a:r>
          <a:endParaRPr lang="zh-CN" b="1" dirty="0"/>
        </a:p>
      </dgm:t>
    </dgm:pt>
    <dgm:pt modelId="{D1E173BC-7193-4221-A0A4-6FA869B2CF94}" type="parTrans" cxnId="{F0D6451A-9D7D-48EA-984E-39E25FFAFA9C}">
      <dgm:prSet/>
      <dgm:spPr/>
      <dgm:t>
        <a:bodyPr/>
        <a:lstStyle/>
        <a:p>
          <a:endParaRPr lang="zh-CN" altLang="en-US" b="1"/>
        </a:p>
      </dgm:t>
    </dgm:pt>
    <dgm:pt modelId="{963702D9-1336-43B6-90BB-C65A2E651ABB}" type="sibTrans" cxnId="{F0D6451A-9D7D-48EA-984E-39E25FFAFA9C}">
      <dgm:prSet/>
      <dgm:spPr/>
      <dgm:t>
        <a:bodyPr/>
        <a:lstStyle/>
        <a:p>
          <a:endParaRPr lang="zh-CN" altLang="en-US" b="1"/>
        </a:p>
      </dgm:t>
    </dgm:pt>
    <dgm:pt modelId="{C5E298A9-3012-48A0-9B5F-88CF9F96D334}">
      <dgm:prSet/>
      <dgm:spPr/>
      <dgm:t>
        <a:bodyPr/>
        <a:lstStyle/>
        <a:p>
          <a:pPr rtl="0"/>
          <a:r>
            <a:rPr lang="zh-CN" altLang="en-US" b="1" dirty="0" smtClean="0"/>
            <a:t>数据库的读</a:t>
          </a:r>
          <a:r>
            <a:rPr lang="en-US" altLang="zh-CN" b="1" dirty="0" smtClean="0"/>
            <a:t>/</a:t>
          </a:r>
          <a:r>
            <a:rPr lang="zh-CN" altLang="en-US" b="1" dirty="0" smtClean="0"/>
            <a:t>写分离</a:t>
          </a:r>
          <a:endParaRPr lang="zh-CN" b="1" dirty="0"/>
        </a:p>
      </dgm:t>
    </dgm:pt>
    <dgm:pt modelId="{5D3B9721-4374-4E85-9B97-0AF578D838DB}" type="parTrans" cxnId="{EE9C70A5-03D4-4FB3-BE26-C3F31F9A4453}">
      <dgm:prSet/>
      <dgm:spPr/>
      <dgm:t>
        <a:bodyPr/>
        <a:lstStyle/>
        <a:p>
          <a:endParaRPr lang="zh-CN" altLang="en-US" b="1"/>
        </a:p>
      </dgm:t>
    </dgm:pt>
    <dgm:pt modelId="{8369324D-E369-4999-8177-8D61F298CC28}" type="sibTrans" cxnId="{EE9C70A5-03D4-4FB3-BE26-C3F31F9A4453}">
      <dgm:prSet/>
      <dgm:spPr/>
      <dgm:t>
        <a:bodyPr/>
        <a:lstStyle/>
        <a:p>
          <a:endParaRPr lang="zh-CN" altLang="en-US" b="1"/>
        </a:p>
      </dgm:t>
    </dgm:pt>
    <dgm:pt modelId="{B80BBD5E-879B-4384-AEBD-5171F6A2217B}">
      <dgm:prSet/>
      <dgm:spPr/>
      <dgm:t>
        <a:bodyPr/>
        <a:lstStyle/>
        <a:p>
          <a:pPr rtl="0"/>
          <a:r>
            <a:rPr lang="zh-CN" altLang="en-US" b="1" dirty="0" smtClean="0"/>
            <a:t>数据库的水平切分</a:t>
          </a:r>
          <a:endParaRPr lang="zh-CN" b="1" dirty="0"/>
        </a:p>
      </dgm:t>
    </dgm:pt>
    <dgm:pt modelId="{F34C234A-8037-40F0-B963-1004BCC6B247}" type="parTrans" cxnId="{299D217C-0C05-42E5-8192-016948364FA0}">
      <dgm:prSet/>
      <dgm:spPr/>
      <dgm:t>
        <a:bodyPr/>
        <a:lstStyle/>
        <a:p>
          <a:endParaRPr lang="zh-CN" altLang="en-US" b="1"/>
        </a:p>
      </dgm:t>
    </dgm:pt>
    <dgm:pt modelId="{4DDBD43F-6D05-43AC-894B-397DD0D82B68}" type="sibTrans" cxnId="{299D217C-0C05-42E5-8192-016948364FA0}">
      <dgm:prSet/>
      <dgm:spPr/>
      <dgm:t>
        <a:bodyPr/>
        <a:lstStyle/>
        <a:p>
          <a:endParaRPr lang="zh-CN" altLang="en-US" b="1"/>
        </a:p>
      </dgm:t>
    </dgm:pt>
    <dgm:pt modelId="{49541307-240F-4072-AB02-0F88F2719E35}" type="pres">
      <dgm:prSet presAssocID="{C745BE99-1C53-4BEB-9F70-37966F86CEC1}" presName="composite" presStyleCnt="0">
        <dgm:presLayoutVars>
          <dgm:chMax val="1"/>
          <dgm:dir/>
          <dgm:resizeHandles val="exact"/>
        </dgm:presLayoutVars>
      </dgm:prSet>
      <dgm:spPr/>
      <dgm:t>
        <a:bodyPr/>
        <a:lstStyle/>
        <a:p>
          <a:endParaRPr lang="zh-CN" altLang="en-US"/>
        </a:p>
      </dgm:t>
    </dgm:pt>
    <dgm:pt modelId="{D3847B1A-1DBD-4039-B06E-C872651ADC61}" type="pres">
      <dgm:prSet presAssocID="{C745BE99-1C53-4BEB-9F70-37966F86CEC1}" presName="radial" presStyleCnt="0">
        <dgm:presLayoutVars>
          <dgm:animLvl val="ctr"/>
        </dgm:presLayoutVars>
      </dgm:prSet>
      <dgm:spPr/>
    </dgm:pt>
    <dgm:pt modelId="{A920C85C-3817-4272-A9F8-C405FCBB9965}" type="pres">
      <dgm:prSet presAssocID="{0F7ACF99-B3D9-44E6-B015-FF2978168C35}" presName="centerShape" presStyleLbl="vennNode1" presStyleIdx="0" presStyleCnt="4" custScaleX="77082" custScaleY="78946"/>
      <dgm:spPr/>
      <dgm:t>
        <a:bodyPr/>
        <a:lstStyle/>
        <a:p>
          <a:endParaRPr lang="zh-CN" altLang="en-US"/>
        </a:p>
      </dgm:t>
    </dgm:pt>
    <dgm:pt modelId="{86EA91E6-4F7D-425E-AA8C-84D23123F077}" type="pres">
      <dgm:prSet presAssocID="{7E6F795F-105B-44C3-8D04-A7995AE648BF}" presName="node" presStyleLbl="vennNode1" presStyleIdx="1" presStyleCnt="4">
        <dgm:presLayoutVars>
          <dgm:bulletEnabled val="1"/>
        </dgm:presLayoutVars>
      </dgm:prSet>
      <dgm:spPr/>
      <dgm:t>
        <a:bodyPr/>
        <a:lstStyle/>
        <a:p>
          <a:endParaRPr lang="zh-CN" altLang="en-US"/>
        </a:p>
      </dgm:t>
    </dgm:pt>
    <dgm:pt modelId="{9C7BC6AC-D176-4712-9000-5E42D6F463B4}" type="pres">
      <dgm:prSet presAssocID="{C5E298A9-3012-48A0-9B5F-88CF9F96D334}" presName="node" presStyleLbl="vennNode1" presStyleIdx="2" presStyleCnt="4">
        <dgm:presLayoutVars>
          <dgm:bulletEnabled val="1"/>
        </dgm:presLayoutVars>
      </dgm:prSet>
      <dgm:spPr/>
      <dgm:t>
        <a:bodyPr/>
        <a:lstStyle/>
        <a:p>
          <a:endParaRPr lang="zh-CN" altLang="en-US"/>
        </a:p>
      </dgm:t>
    </dgm:pt>
    <dgm:pt modelId="{A40DA9B4-A28B-4767-A418-6AC331DBB7A9}" type="pres">
      <dgm:prSet presAssocID="{B80BBD5E-879B-4384-AEBD-5171F6A2217B}" presName="node" presStyleLbl="vennNode1" presStyleIdx="3" presStyleCnt="4">
        <dgm:presLayoutVars>
          <dgm:bulletEnabled val="1"/>
        </dgm:presLayoutVars>
      </dgm:prSet>
      <dgm:spPr/>
      <dgm:t>
        <a:bodyPr/>
        <a:lstStyle/>
        <a:p>
          <a:endParaRPr lang="zh-CN" altLang="en-US"/>
        </a:p>
      </dgm:t>
    </dgm:pt>
  </dgm:ptLst>
  <dgm:cxnLst>
    <dgm:cxn modelId="{BFB75057-43B4-40E7-AA85-06E087CE2B5F}" type="presOf" srcId="{C745BE99-1C53-4BEB-9F70-37966F86CEC1}" destId="{49541307-240F-4072-AB02-0F88F2719E35}" srcOrd="0" destOrd="0" presId="urn:microsoft.com/office/officeart/2005/8/layout/radial3"/>
    <dgm:cxn modelId="{EE9C70A5-03D4-4FB3-BE26-C3F31F9A4453}" srcId="{0F7ACF99-B3D9-44E6-B015-FF2978168C35}" destId="{C5E298A9-3012-48A0-9B5F-88CF9F96D334}" srcOrd="1" destOrd="0" parTransId="{5D3B9721-4374-4E85-9B97-0AF578D838DB}" sibTransId="{8369324D-E369-4999-8177-8D61F298CC28}"/>
    <dgm:cxn modelId="{8D2E8C66-6855-42B4-A5CD-18B754CA2E14}" type="presOf" srcId="{C5E298A9-3012-48A0-9B5F-88CF9F96D334}" destId="{9C7BC6AC-D176-4712-9000-5E42D6F463B4}" srcOrd="0" destOrd="0" presId="urn:microsoft.com/office/officeart/2005/8/layout/radial3"/>
    <dgm:cxn modelId="{15D32771-0521-45EF-B772-B884EBA63E0E}" type="presOf" srcId="{7E6F795F-105B-44C3-8D04-A7995AE648BF}" destId="{86EA91E6-4F7D-425E-AA8C-84D23123F077}" srcOrd="0" destOrd="0" presId="urn:microsoft.com/office/officeart/2005/8/layout/radial3"/>
    <dgm:cxn modelId="{299D217C-0C05-42E5-8192-016948364FA0}" srcId="{0F7ACF99-B3D9-44E6-B015-FF2978168C35}" destId="{B80BBD5E-879B-4384-AEBD-5171F6A2217B}" srcOrd="2" destOrd="0" parTransId="{F34C234A-8037-40F0-B963-1004BCC6B247}" sibTransId="{4DDBD43F-6D05-43AC-894B-397DD0D82B68}"/>
    <dgm:cxn modelId="{363BB7E9-7A81-41E5-90A5-582956B4B23F}" type="presOf" srcId="{0F7ACF99-B3D9-44E6-B015-FF2978168C35}" destId="{A920C85C-3817-4272-A9F8-C405FCBB9965}" srcOrd="0" destOrd="0" presId="urn:microsoft.com/office/officeart/2005/8/layout/radial3"/>
    <dgm:cxn modelId="{05F0BF9F-D45D-454C-BD36-0A4FFD615756}" srcId="{C745BE99-1C53-4BEB-9F70-37966F86CEC1}" destId="{0F7ACF99-B3D9-44E6-B015-FF2978168C35}" srcOrd="0" destOrd="0" parTransId="{F16B62C3-4DDE-4257-9795-56A08DE1F541}" sibTransId="{B01D2E9A-245B-48D8-82DA-7CDCF37D400B}"/>
    <dgm:cxn modelId="{F0D6451A-9D7D-48EA-984E-39E25FFAFA9C}" srcId="{0F7ACF99-B3D9-44E6-B015-FF2978168C35}" destId="{7E6F795F-105B-44C3-8D04-A7995AE648BF}" srcOrd="0" destOrd="0" parTransId="{D1E173BC-7193-4221-A0A4-6FA869B2CF94}" sibTransId="{963702D9-1336-43B6-90BB-C65A2E651ABB}"/>
    <dgm:cxn modelId="{AF183378-0039-490D-97EE-623D7CEC7E1D}" type="presOf" srcId="{B80BBD5E-879B-4384-AEBD-5171F6A2217B}" destId="{A40DA9B4-A28B-4767-A418-6AC331DBB7A9}" srcOrd="0" destOrd="0" presId="urn:microsoft.com/office/officeart/2005/8/layout/radial3"/>
    <dgm:cxn modelId="{CF57D9DB-C3B4-4529-A62C-CBA04B8D6A78}" type="presParOf" srcId="{49541307-240F-4072-AB02-0F88F2719E35}" destId="{D3847B1A-1DBD-4039-B06E-C872651ADC61}" srcOrd="0" destOrd="0" presId="urn:microsoft.com/office/officeart/2005/8/layout/radial3"/>
    <dgm:cxn modelId="{4FCEDF8E-6D1A-40B6-882E-F9DD818062AA}" type="presParOf" srcId="{D3847B1A-1DBD-4039-B06E-C872651ADC61}" destId="{A920C85C-3817-4272-A9F8-C405FCBB9965}" srcOrd="0" destOrd="0" presId="urn:microsoft.com/office/officeart/2005/8/layout/radial3"/>
    <dgm:cxn modelId="{FCEF8680-FFFB-4F11-8770-11DD2EA1E876}" type="presParOf" srcId="{D3847B1A-1DBD-4039-B06E-C872651ADC61}" destId="{86EA91E6-4F7D-425E-AA8C-84D23123F077}" srcOrd="1" destOrd="0" presId="urn:microsoft.com/office/officeart/2005/8/layout/radial3"/>
    <dgm:cxn modelId="{3AECA6F4-6116-44BD-993E-0477ABA9B2A1}" type="presParOf" srcId="{D3847B1A-1DBD-4039-B06E-C872651ADC61}" destId="{9C7BC6AC-D176-4712-9000-5E42D6F463B4}" srcOrd="2" destOrd="0" presId="urn:microsoft.com/office/officeart/2005/8/layout/radial3"/>
    <dgm:cxn modelId="{E8314A5D-53B0-4ECF-B3C3-CBFF98D08439}" type="presParOf" srcId="{D3847B1A-1DBD-4039-B06E-C872651ADC61}" destId="{A40DA9B4-A28B-4767-A418-6AC331DBB7A9}" srcOrd="3"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DE4C39-C1E4-4AC8-ADB9-4550810CDE03}" type="doc">
      <dgm:prSet loTypeId="urn:microsoft.com/office/officeart/2005/8/layout/radial5" loCatId="relationship" qsTypeId="urn:microsoft.com/office/officeart/2005/8/quickstyle/simple2" qsCatId="simple" csTypeId="urn:microsoft.com/office/officeart/2005/8/colors/accent1_2" csCatId="accent1" phldr="1"/>
      <dgm:spPr/>
      <dgm:t>
        <a:bodyPr/>
        <a:lstStyle/>
        <a:p>
          <a:endParaRPr lang="zh-CN" altLang="en-US"/>
        </a:p>
      </dgm:t>
    </dgm:pt>
    <dgm:pt modelId="{8580383A-301E-439E-BD9C-4FF5FC052A87}">
      <dgm:prSet phldrT="[文本]"/>
      <dgm:spPr/>
      <dgm:t>
        <a:bodyPr/>
        <a:lstStyle/>
        <a:p>
          <a:r>
            <a:rPr lang="zh-CN" altLang="en-US" dirty="0" smtClean="0"/>
            <a:t>开发视图</a:t>
          </a:r>
          <a:endParaRPr lang="zh-CN" altLang="en-US" dirty="0"/>
        </a:p>
      </dgm:t>
    </dgm:pt>
    <dgm:pt modelId="{BD48217B-84D2-451D-9640-F9FB8944FDA5}" type="parTrans" cxnId="{58DF80D6-45E8-4F84-8177-373577675A3B}">
      <dgm:prSet/>
      <dgm:spPr/>
      <dgm:t>
        <a:bodyPr/>
        <a:lstStyle/>
        <a:p>
          <a:endParaRPr lang="zh-CN" altLang="en-US"/>
        </a:p>
      </dgm:t>
    </dgm:pt>
    <dgm:pt modelId="{C7766D37-2A37-41ED-BF95-19BE5BEE9B0D}" type="sibTrans" cxnId="{58DF80D6-45E8-4F84-8177-373577675A3B}">
      <dgm:prSet/>
      <dgm:spPr/>
      <dgm:t>
        <a:bodyPr/>
        <a:lstStyle/>
        <a:p>
          <a:endParaRPr lang="zh-CN" altLang="en-US"/>
        </a:p>
      </dgm:t>
    </dgm:pt>
    <dgm:pt modelId="{3F6CA3EB-3ADA-492E-9BF8-431B701C2AE4}">
      <dgm:prSet phldrT="[文本]"/>
      <dgm:spPr/>
      <dgm:t>
        <a:bodyPr/>
        <a:lstStyle/>
        <a:p>
          <a:r>
            <a:rPr lang="zh-CN" altLang="en-US" dirty="0" smtClean="0"/>
            <a:t>开发环境</a:t>
          </a:r>
          <a:endParaRPr lang="zh-CN" altLang="en-US" dirty="0"/>
        </a:p>
      </dgm:t>
    </dgm:pt>
    <dgm:pt modelId="{379F48F7-F675-4B7D-A791-EF327468E21D}" type="parTrans" cxnId="{7CE878BC-9C83-4F6A-99DD-DA51203B25D5}">
      <dgm:prSet/>
      <dgm:spPr/>
      <dgm:t>
        <a:bodyPr/>
        <a:lstStyle/>
        <a:p>
          <a:endParaRPr lang="zh-CN" altLang="en-US"/>
        </a:p>
      </dgm:t>
    </dgm:pt>
    <dgm:pt modelId="{3A593ABD-0B6F-4AD1-AC0D-B82A4A33CAE6}" type="sibTrans" cxnId="{7CE878BC-9C83-4F6A-99DD-DA51203B25D5}">
      <dgm:prSet/>
      <dgm:spPr/>
      <dgm:t>
        <a:bodyPr/>
        <a:lstStyle/>
        <a:p>
          <a:endParaRPr lang="zh-CN" altLang="en-US"/>
        </a:p>
      </dgm:t>
    </dgm:pt>
    <dgm:pt modelId="{DE0C4494-390E-4111-8A9E-8B06425AAB67}">
      <dgm:prSet phldrT="[文本]"/>
      <dgm:spPr/>
      <dgm:t>
        <a:bodyPr/>
        <a:lstStyle/>
        <a:p>
          <a:r>
            <a:rPr lang="zh-CN" altLang="en-US" dirty="0" smtClean="0"/>
            <a:t>技术框架</a:t>
          </a:r>
          <a:endParaRPr lang="zh-CN" altLang="en-US" dirty="0"/>
        </a:p>
      </dgm:t>
    </dgm:pt>
    <dgm:pt modelId="{CB814E0B-FC00-4C42-9F0A-CD7C5188E108}" type="parTrans" cxnId="{3F6EA498-E071-4299-A506-DE01F4583A3D}">
      <dgm:prSet/>
      <dgm:spPr/>
      <dgm:t>
        <a:bodyPr/>
        <a:lstStyle/>
        <a:p>
          <a:endParaRPr lang="zh-CN" altLang="en-US"/>
        </a:p>
      </dgm:t>
    </dgm:pt>
    <dgm:pt modelId="{119068C1-55FB-47BC-8A31-8CF8CC2C0AB0}" type="sibTrans" cxnId="{3F6EA498-E071-4299-A506-DE01F4583A3D}">
      <dgm:prSet/>
      <dgm:spPr/>
      <dgm:t>
        <a:bodyPr/>
        <a:lstStyle/>
        <a:p>
          <a:endParaRPr lang="zh-CN" altLang="en-US"/>
        </a:p>
      </dgm:t>
    </dgm:pt>
    <dgm:pt modelId="{EF668899-1FF7-4FAA-9A9F-4337BC603118}">
      <dgm:prSet phldrT="[文本]"/>
      <dgm:spPr/>
      <dgm:t>
        <a:bodyPr/>
        <a:lstStyle/>
        <a:p>
          <a:r>
            <a:rPr lang="zh-CN" altLang="en-US" dirty="0" smtClean="0"/>
            <a:t>分层策略</a:t>
          </a:r>
          <a:endParaRPr lang="zh-CN" altLang="en-US" dirty="0"/>
        </a:p>
      </dgm:t>
    </dgm:pt>
    <dgm:pt modelId="{626551B1-0A77-48E7-8BFB-A9D2E3C44C64}" type="parTrans" cxnId="{E787D907-FA20-4564-A29E-169817ECF1FB}">
      <dgm:prSet/>
      <dgm:spPr/>
      <dgm:t>
        <a:bodyPr/>
        <a:lstStyle/>
        <a:p>
          <a:endParaRPr lang="zh-CN" altLang="en-US"/>
        </a:p>
      </dgm:t>
    </dgm:pt>
    <dgm:pt modelId="{D7D0212C-5BA4-4396-9161-96201FB4E177}" type="sibTrans" cxnId="{E787D907-FA20-4564-A29E-169817ECF1FB}">
      <dgm:prSet/>
      <dgm:spPr/>
      <dgm:t>
        <a:bodyPr/>
        <a:lstStyle/>
        <a:p>
          <a:endParaRPr lang="zh-CN" altLang="en-US"/>
        </a:p>
      </dgm:t>
    </dgm:pt>
    <dgm:pt modelId="{DD24B742-88D8-4DBA-A3E3-9AC809948050}">
      <dgm:prSet phldrT="[文本]"/>
      <dgm:spPr/>
      <dgm:t>
        <a:bodyPr/>
        <a:lstStyle/>
        <a:p>
          <a:r>
            <a:rPr lang="zh-CN" altLang="en-US" dirty="0" smtClean="0"/>
            <a:t>目录结构</a:t>
          </a:r>
          <a:endParaRPr lang="zh-CN" altLang="en-US" dirty="0"/>
        </a:p>
      </dgm:t>
    </dgm:pt>
    <dgm:pt modelId="{11445F49-0613-4019-892F-44AE87680A2D}" type="parTrans" cxnId="{CF5C78CB-78DF-4E0F-9B7B-BE7B24D2A464}">
      <dgm:prSet/>
      <dgm:spPr/>
      <dgm:t>
        <a:bodyPr/>
        <a:lstStyle/>
        <a:p>
          <a:endParaRPr lang="zh-CN" altLang="en-US"/>
        </a:p>
      </dgm:t>
    </dgm:pt>
    <dgm:pt modelId="{82565A5B-F5D0-41A5-B455-50ADB429CCB3}" type="sibTrans" cxnId="{CF5C78CB-78DF-4E0F-9B7B-BE7B24D2A464}">
      <dgm:prSet/>
      <dgm:spPr/>
      <dgm:t>
        <a:bodyPr/>
        <a:lstStyle/>
        <a:p>
          <a:endParaRPr lang="zh-CN" altLang="en-US"/>
        </a:p>
      </dgm:t>
    </dgm:pt>
    <dgm:pt modelId="{966D6DCA-7D35-4F02-B981-0D969478918B}" type="pres">
      <dgm:prSet presAssocID="{63DE4C39-C1E4-4AC8-ADB9-4550810CDE03}" presName="Name0" presStyleCnt="0">
        <dgm:presLayoutVars>
          <dgm:chMax val="1"/>
          <dgm:dir/>
          <dgm:animLvl val="ctr"/>
          <dgm:resizeHandles val="exact"/>
        </dgm:presLayoutVars>
      </dgm:prSet>
      <dgm:spPr/>
      <dgm:t>
        <a:bodyPr/>
        <a:lstStyle/>
        <a:p>
          <a:endParaRPr lang="zh-CN" altLang="en-US"/>
        </a:p>
      </dgm:t>
    </dgm:pt>
    <dgm:pt modelId="{F59718EE-8327-45FC-9FAB-6FB89C1650D0}" type="pres">
      <dgm:prSet presAssocID="{8580383A-301E-439E-BD9C-4FF5FC052A87}" presName="centerShape" presStyleLbl="node0" presStyleIdx="0" presStyleCnt="1"/>
      <dgm:spPr/>
      <dgm:t>
        <a:bodyPr/>
        <a:lstStyle/>
        <a:p>
          <a:endParaRPr lang="zh-CN" altLang="en-US"/>
        </a:p>
      </dgm:t>
    </dgm:pt>
    <dgm:pt modelId="{6365CAD3-3233-4A16-8F21-1FA2D9BA8439}" type="pres">
      <dgm:prSet presAssocID="{379F48F7-F675-4B7D-A791-EF327468E21D}" presName="parTrans" presStyleLbl="sibTrans2D1" presStyleIdx="0" presStyleCnt="4"/>
      <dgm:spPr/>
      <dgm:t>
        <a:bodyPr/>
        <a:lstStyle/>
        <a:p>
          <a:endParaRPr lang="zh-CN" altLang="en-US"/>
        </a:p>
      </dgm:t>
    </dgm:pt>
    <dgm:pt modelId="{F8CB697C-8B5C-4736-A38F-C863F043F555}" type="pres">
      <dgm:prSet presAssocID="{379F48F7-F675-4B7D-A791-EF327468E21D}" presName="connectorText" presStyleLbl="sibTrans2D1" presStyleIdx="0" presStyleCnt="4"/>
      <dgm:spPr/>
      <dgm:t>
        <a:bodyPr/>
        <a:lstStyle/>
        <a:p>
          <a:endParaRPr lang="zh-CN" altLang="en-US"/>
        </a:p>
      </dgm:t>
    </dgm:pt>
    <dgm:pt modelId="{ED3E6F58-BA6D-47CD-B25A-D5585330FFAA}" type="pres">
      <dgm:prSet presAssocID="{3F6CA3EB-3ADA-492E-9BF8-431B701C2AE4}" presName="node" presStyleLbl="node1" presStyleIdx="0" presStyleCnt="4">
        <dgm:presLayoutVars>
          <dgm:bulletEnabled val="1"/>
        </dgm:presLayoutVars>
      </dgm:prSet>
      <dgm:spPr/>
      <dgm:t>
        <a:bodyPr/>
        <a:lstStyle/>
        <a:p>
          <a:endParaRPr lang="zh-CN" altLang="en-US"/>
        </a:p>
      </dgm:t>
    </dgm:pt>
    <dgm:pt modelId="{8C9C2DF2-E3D6-4564-9BBF-89D7B1D34E07}" type="pres">
      <dgm:prSet presAssocID="{CB814E0B-FC00-4C42-9F0A-CD7C5188E108}" presName="parTrans" presStyleLbl="sibTrans2D1" presStyleIdx="1" presStyleCnt="4"/>
      <dgm:spPr/>
      <dgm:t>
        <a:bodyPr/>
        <a:lstStyle/>
        <a:p>
          <a:endParaRPr lang="zh-CN" altLang="en-US"/>
        </a:p>
      </dgm:t>
    </dgm:pt>
    <dgm:pt modelId="{1FDFD36A-5FB0-4696-81AF-79735EE27F9A}" type="pres">
      <dgm:prSet presAssocID="{CB814E0B-FC00-4C42-9F0A-CD7C5188E108}" presName="connectorText" presStyleLbl="sibTrans2D1" presStyleIdx="1" presStyleCnt="4"/>
      <dgm:spPr/>
      <dgm:t>
        <a:bodyPr/>
        <a:lstStyle/>
        <a:p>
          <a:endParaRPr lang="zh-CN" altLang="en-US"/>
        </a:p>
      </dgm:t>
    </dgm:pt>
    <dgm:pt modelId="{066F88BA-E24D-40CF-B7D0-1CFFD7A26950}" type="pres">
      <dgm:prSet presAssocID="{DE0C4494-390E-4111-8A9E-8B06425AAB67}" presName="node" presStyleLbl="node1" presStyleIdx="1" presStyleCnt="4">
        <dgm:presLayoutVars>
          <dgm:bulletEnabled val="1"/>
        </dgm:presLayoutVars>
      </dgm:prSet>
      <dgm:spPr/>
      <dgm:t>
        <a:bodyPr/>
        <a:lstStyle/>
        <a:p>
          <a:endParaRPr lang="zh-CN" altLang="en-US"/>
        </a:p>
      </dgm:t>
    </dgm:pt>
    <dgm:pt modelId="{0CF977DA-1480-4D05-AC78-35E718F640E2}" type="pres">
      <dgm:prSet presAssocID="{626551B1-0A77-48E7-8BFB-A9D2E3C44C64}" presName="parTrans" presStyleLbl="sibTrans2D1" presStyleIdx="2" presStyleCnt="4"/>
      <dgm:spPr/>
      <dgm:t>
        <a:bodyPr/>
        <a:lstStyle/>
        <a:p>
          <a:endParaRPr lang="zh-CN" altLang="en-US"/>
        </a:p>
      </dgm:t>
    </dgm:pt>
    <dgm:pt modelId="{EEC2B0F2-4730-465B-846B-A3F4F58D94C6}" type="pres">
      <dgm:prSet presAssocID="{626551B1-0A77-48E7-8BFB-A9D2E3C44C64}" presName="connectorText" presStyleLbl="sibTrans2D1" presStyleIdx="2" presStyleCnt="4"/>
      <dgm:spPr/>
      <dgm:t>
        <a:bodyPr/>
        <a:lstStyle/>
        <a:p>
          <a:endParaRPr lang="zh-CN" altLang="en-US"/>
        </a:p>
      </dgm:t>
    </dgm:pt>
    <dgm:pt modelId="{79964DB5-7697-40A1-B316-E764BA2A4F6F}" type="pres">
      <dgm:prSet presAssocID="{EF668899-1FF7-4FAA-9A9F-4337BC603118}" presName="node" presStyleLbl="node1" presStyleIdx="2" presStyleCnt="4">
        <dgm:presLayoutVars>
          <dgm:bulletEnabled val="1"/>
        </dgm:presLayoutVars>
      </dgm:prSet>
      <dgm:spPr/>
      <dgm:t>
        <a:bodyPr/>
        <a:lstStyle/>
        <a:p>
          <a:endParaRPr lang="zh-CN" altLang="en-US"/>
        </a:p>
      </dgm:t>
    </dgm:pt>
    <dgm:pt modelId="{071D8577-B3BE-4AB3-85F8-CC840F1BAC61}" type="pres">
      <dgm:prSet presAssocID="{11445F49-0613-4019-892F-44AE87680A2D}" presName="parTrans" presStyleLbl="sibTrans2D1" presStyleIdx="3" presStyleCnt="4"/>
      <dgm:spPr/>
      <dgm:t>
        <a:bodyPr/>
        <a:lstStyle/>
        <a:p>
          <a:endParaRPr lang="zh-CN" altLang="en-US"/>
        </a:p>
      </dgm:t>
    </dgm:pt>
    <dgm:pt modelId="{33F55A98-3994-44FA-9C97-B060CFE8E083}" type="pres">
      <dgm:prSet presAssocID="{11445F49-0613-4019-892F-44AE87680A2D}" presName="connectorText" presStyleLbl="sibTrans2D1" presStyleIdx="3" presStyleCnt="4"/>
      <dgm:spPr/>
      <dgm:t>
        <a:bodyPr/>
        <a:lstStyle/>
        <a:p>
          <a:endParaRPr lang="zh-CN" altLang="en-US"/>
        </a:p>
      </dgm:t>
    </dgm:pt>
    <dgm:pt modelId="{FD2EBE27-CB30-40CD-B600-90999629F6A0}" type="pres">
      <dgm:prSet presAssocID="{DD24B742-88D8-4DBA-A3E3-9AC809948050}" presName="node" presStyleLbl="node1" presStyleIdx="3" presStyleCnt="4">
        <dgm:presLayoutVars>
          <dgm:bulletEnabled val="1"/>
        </dgm:presLayoutVars>
      </dgm:prSet>
      <dgm:spPr/>
      <dgm:t>
        <a:bodyPr/>
        <a:lstStyle/>
        <a:p>
          <a:endParaRPr lang="zh-CN" altLang="en-US"/>
        </a:p>
      </dgm:t>
    </dgm:pt>
  </dgm:ptLst>
  <dgm:cxnLst>
    <dgm:cxn modelId="{61702766-BE1F-43D1-A599-69676605B546}" type="presOf" srcId="{DE0C4494-390E-4111-8A9E-8B06425AAB67}" destId="{066F88BA-E24D-40CF-B7D0-1CFFD7A26950}" srcOrd="0" destOrd="0" presId="urn:microsoft.com/office/officeart/2005/8/layout/radial5"/>
    <dgm:cxn modelId="{7CE878BC-9C83-4F6A-99DD-DA51203B25D5}" srcId="{8580383A-301E-439E-BD9C-4FF5FC052A87}" destId="{3F6CA3EB-3ADA-492E-9BF8-431B701C2AE4}" srcOrd="0" destOrd="0" parTransId="{379F48F7-F675-4B7D-A791-EF327468E21D}" sibTransId="{3A593ABD-0B6F-4AD1-AC0D-B82A4A33CAE6}"/>
    <dgm:cxn modelId="{12690C04-AF0A-4EB7-B919-FAEA75F9DA28}" type="presOf" srcId="{DD24B742-88D8-4DBA-A3E3-9AC809948050}" destId="{FD2EBE27-CB30-40CD-B600-90999629F6A0}" srcOrd="0" destOrd="0" presId="urn:microsoft.com/office/officeart/2005/8/layout/radial5"/>
    <dgm:cxn modelId="{E1F31193-D997-4FDC-B8CC-1C65557DA098}" type="presOf" srcId="{379F48F7-F675-4B7D-A791-EF327468E21D}" destId="{F8CB697C-8B5C-4736-A38F-C863F043F555}" srcOrd="1" destOrd="0" presId="urn:microsoft.com/office/officeart/2005/8/layout/radial5"/>
    <dgm:cxn modelId="{FC449029-573D-4801-8D2D-9D8B2E5CA8C5}" type="presOf" srcId="{63DE4C39-C1E4-4AC8-ADB9-4550810CDE03}" destId="{966D6DCA-7D35-4F02-B981-0D969478918B}" srcOrd="0" destOrd="0" presId="urn:microsoft.com/office/officeart/2005/8/layout/radial5"/>
    <dgm:cxn modelId="{B3F3F436-6AAB-4DA3-A61B-A13F19F2FFD9}" type="presOf" srcId="{3F6CA3EB-3ADA-492E-9BF8-431B701C2AE4}" destId="{ED3E6F58-BA6D-47CD-B25A-D5585330FFAA}" srcOrd="0" destOrd="0" presId="urn:microsoft.com/office/officeart/2005/8/layout/radial5"/>
    <dgm:cxn modelId="{46C3619B-CEB1-4F8C-A960-105F7BEFC039}" type="presOf" srcId="{CB814E0B-FC00-4C42-9F0A-CD7C5188E108}" destId="{8C9C2DF2-E3D6-4564-9BBF-89D7B1D34E07}" srcOrd="0" destOrd="0" presId="urn:microsoft.com/office/officeart/2005/8/layout/radial5"/>
    <dgm:cxn modelId="{8785D98A-DD07-43EC-9F8F-067136E0F4E3}" type="presOf" srcId="{EF668899-1FF7-4FAA-9A9F-4337BC603118}" destId="{79964DB5-7697-40A1-B316-E764BA2A4F6F}" srcOrd="0" destOrd="0" presId="urn:microsoft.com/office/officeart/2005/8/layout/radial5"/>
    <dgm:cxn modelId="{CF5C78CB-78DF-4E0F-9B7B-BE7B24D2A464}" srcId="{8580383A-301E-439E-BD9C-4FF5FC052A87}" destId="{DD24B742-88D8-4DBA-A3E3-9AC809948050}" srcOrd="3" destOrd="0" parTransId="{11445F49-0613-4019-892F-44AE87680A2D}" sibTransId="{82565A5B-F5D0-41A5-B455-50ADB429CCB3}"/>
    <dgm:cxn modelId="{A2375135-3904-494A-A976-36B936259026}" type="presOf" srcId="{8580383A-301E-439E-BD9C-4FF5FC052A87}" destId="{F59718EE-8327-45FC-9FAB-6FB89C1650D0}" srcOrd="0" destOrd="0" presId="urn:microsoft.com/office/officeart/2005/8/layout/radial5"/>
    <dgm:cxn modelId="{AEA1F83A-FCA7-4368-AE2F-08347D4F9EBA}" type="presOf" srcId="{626551B1-0A77-48E7-8BFB-A9D2E3C44C64}" destId="{EEC2B0F2-4730-465B-846B-A3F4F58D94C6}" srcOrd="1" destOrd="0" presId="urn:microsoft.com/office/officeart/2005/8/layout/radial5"/>
    <dgm:cxn modelId="{E787D907-FA20-4564-A29E-169817ECF1FB}" srcId="{8580383A-301E-439E-BD9C-4FF5FC052A87}" destId="{EF668899-1FF7-4FAA-9A9F-4337BC603118}" srcOrd="2" destOrd="0" parTransId="{626551B1-0A77-48E7-8BFB-A9D2E3C44C64}" sibTransId="{D7D0212C-5BA4-4396-9161-96201FB4E177}"/>
    <dgm:cxn modelId="{3F6EA498-E071-4299-A506-DE01F4583A3D}" srcId="{8580383A-301E-439E-BD9C-4FF5FC052A87}" destId="{DE0C4494-390E-4111-8A9E-8B06425AAB67}" srcOrd="1" destOrd="0" parTransId="{CB814E0B-FC00-4C42-9F0A-CD7C5188E108}" sibTransId="{119068C1-55FB-47BC-8A31-8CF8CC2C0AB0}"/>
    <dgm:cxn modelId="{58DF80D6-45E8-4F84-8177-373577675A3B}" srcId="{63DE4C39-C1E4-4AC8-ADB9-4550810CDE03}" destId="{8580383A-301E-439E-BD9C-4FF5FC052A87}" srcOrd="0" destOrd="0" parTransId="{BD48217B-84D2-451D-9640-F9FB8944FDA5}" sibTransId="{C7766D37-2A37-41ED-BF95-19BE5BEE9B0D}"/>
    <dgm:cxn modelId="{DD83E5AB-18DB-4B0D-B8F2-55EB024844E5}" type="presOf" srcId="{379F48F7-F675-4B7D-A791-EF327468E21D}" destId="{6365CAD3-3233-4A16-8F21-1FA2D9BA8439}" srcOrd="0" destOrd="0" presId="urn:microsoft.com/office/officeart/2005/8/layout/radial5"/>
    <dgm:cxn modelId="{43477979-40BA-4DC6-8B9F-803F4F73079F}" type="presOf" srcId="{626551B1-0A77-48E7-8BFB-A9D2E3C44C64}" destId="{0CF977DA-1480-4D05-AC78-35E718F640E2}" srcOrd="0" destOrd="0" presId="urn:microsoft.com/office/officeart/2005/8/layout/radial5"/>
    <dgm:cxn modelId="{1AEF2C56-B3C7-4E6E-99EF-DF7C655A3A6F}" type="presOf" srcId="{CB814E0B-FC00-4C42-9F0A-CD7C5188E108}" destId="{1FDFD36A-5FB0-4696-81AF-79735EE27F9A}" srcOrd="1" destOrd="0" presId="urn:microsoft.com/office/officeart/2005/8/layout/radial5"/>
    <dgm:cxn modelId="{10B34F4B-168F-4AF7-A9E4-4DF07702EB9A}" type="presOf" srcId="{11445F49-0613-4019-892F-44AE87680A2D}" destId="{33F55A98-3994-44FA-9C97-B060CFE8E083}" srcOrd="1" destOrd="0" presId="urn:microsoft.com/office/officeart/2005/8/layout/radial5"/>
    <dgm:cxn modelId="{57CEDC78-3FDB-45C0-B7E5-93819D592916}" type="presOf" srcId="{11445F49-0613-4019-892F-44AE87680A2D}" destId="{071D8577-B3BE-4AB3-85F8-CC840F1BAC61}" srcOrd="0" destOrd="0" presId="urn:microsoft.com/office/officeart/2005/8/layout/radial5"/>
    <dgm:cxn modelId="{49509EC6-A268-42B1-92D5-496910F599F6}" type="presParOf" srcId="{966D6DCA-7D35-4F02-B981-0D969478918B}" destId="{F59718EE-8327-45FC-9FAB-6FB89C1650D0}" srcOrd="0" destOrd="0" presId="urn:microsoft.com/office/officeart/2005/8/layout/radial5"/>
    <dgm:cxn modelId="{51880646-20BC-4FC3-B78F-1FB36B5FFDE4}" type="presParOf" srcId="{966D6DCA-7D35-4F02-B981-0D969478918B}" destId="{6365CAD3-3233-4A16-8F21-1FA2D9BA8439}" srcOrd="1" destOrd="0" presId="urn:microsoft.com/office/officeart/2005/8/layout/radial5"/>
    <dgm:cxn modelId="{0FF07185-58D6-46E3-B8F4-F3769506B159}" type="presParOf" srcId="{6365CAD3-3233-4A16-8F21-1FA2D9BA8439}" destId="{F8CB697C-8B5C-4736-A38F-C863F043F555}" srcOrd="0" destOrd="0" presId="urn:microsoft.com/office/officeart/2005/8/layout/radial5"/>
    <dgm:cxn modelId="{2C5AAFC9-06E1-4BC2-A39D-D69F13D96C28}" type="presParOf" srcId="{966D6DCA-7D35-4F02-B981-0D969478918B}" destId="{ED3E6F58-BA6D-47CD-B25A-D5585330FFAA}" srcOrd="2" destOrd="0" presId="urn:microsoft.com/office/officeart/2005/8/layout/radial5"/>
    <dgm:cxn modelId="{5995275A-781F-4337-80C5-FE6F1B549512}" type="presParOf" srcId="{966D6DCA-7D35-4F02-B981-0D969478918B}" destId="{8C9C2DF2-E3D6-4564-9BBF-89D7B1D34E07}" srcOrd="3" destOrd="0" presId="urn:microsoft.com/office/officeart/2005/8/layout/radial5"/>
    <dgm:cxn modelId="{64B586DE-E0ED-48D8-9D0B-F4D640EB7CA2}" type="presParOf" srcId="{8C9C2DF2-E3D6-4564-9BBF-89D7B1D34E07}" destId="{1FDFD36A-5FB0-4696-81AF-79735EE27F9A}" srcOrd="0" destOrd="0" presId="urn:microsoft.com/office/officeart/2005/8/layout/radial5"/>
    <dgm:cxn modelId="{FECF91C8-FEF0-4D66-A427-01EB45BE8430}" type="presParOf" srcId="{966D6DCA-7D35-4F02-B981-0D969478918B}" destId="{066F88BA-E24D-40CF-B7D0-1CFFD7A26950}" srcOrd="4" destOrd="0" presId="urn:microsoft.com/office/officeart/2005/8/layout/radial5"/>
    <dgm:cxn modelId="{9B8DC077-B8E7-442A-8830-377980DE82F4}" type="presParOf" srcId="{966D6DCA-7D35-4F02-B981-0D969478918B}" destId="{0CF977DA-1480-4D05-AC78-35E718F640E2}" srcOrd="5" destOrd="0" presId="urn:microsoft.com/office/officeart/2005/8/layout/radial5"/>
    <dgm:cxn modelId="{8E611251-0708-4B53-970B-7A2490A1E5C6}" type="presParOf" srcId="{0CF977DA-1480-4D05-AC78-35E718F640E2}" destId="{EEC2B0F2-4730-465B-846B-A3F4F58D94C6}" srcOrd="0" destOrd="0" presId="urn:microsoft.com/office/officeart/2005/8/layout/radial5"/>
    <dgm:cxn modelId="{1243D420-926B-4944-A335-298CBEF2CE9B}" type="presParOf" srcId="{966D6DCA-7D35-4F02-B981-0D969478918B}" destId="{79964DB5-7697-40A1-B316-E764BA2A4F6F}" srcOrd="6" destOrd="0" presId="urn:microsoft.com/office/officeart/2005/8/layout/radial5"/>
    <dgm:cxn modelId="{C1057FA7-1D46-42B8-AB5D-A76D5AB495BD}" type="presParOf" srcId="{966D6DCA-7D35-4F02-B981-0D969478918B}" destId="{071D8577-B3BE-4AB3-85F8-CC840F1BAC61}" srcOrd="7" destOrd="0" presId="urn:microsoft.com/office/officeart/2005/8/layout/radial5"/>
    <dgm:cxn modelId="{FA431FFF-F02D-4FEE-AD50-268851FE3546}" type="presParOf" srcId="{071D8577-B3BE-4AB3-85F8-CC840F1BAC61}" destId="{33F55A98-3994-44FA-9C97-B060CFE8E083}" srcOrd="0" destOrd="0" presId="urn:microsoft.com/office/officeart/2005/8/layout/radial5"/>
    <dgm:cxn modelId="{F89EFF95-ADF6-4D1A-96EF-FBEB23D3D32A}" type="presParOf" srcId="{966D6DCA-7D35-4F02-B981-0D969478918B}" destId="{FD2EBE27-CB30-40CD-B600-90999629F6A0}"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84B5AA-6815-43DC-899F-69193E921E7B}" type="doc">
      <dgm:prSet loTypeId="urn:microsoft.com/office/officeart/2005/8/layout/radial4" loCatId="relationship" qsTypeId="urn:microsoft.com/office/officeart/2005/8/quickstyle/3d5" qsCatId="3D" csTypeId="urn:microsoft.com/office/officeart/2005/8/colors/accent1_2" csCatId="accent1" phldr="1"/>
      <dgm:spPr/>
      <dgm:t>
        <a:bodyPr/>
        <a:lstStyle/>
        <a:p>
          <a:endParaRPr lang="zh-CN" altLang="en-US"/>
        </a:p>
      </dgm:t>
    </dgm:pt>
    <dgm:pt modelId="{1ABD8088-2C0A-4DD0-B8C6-1402ACD01714}">
      <dgm:prSet phldrT="[文本]"/>
      <dgm:spPr/>
      <dgm:t>
        <a:bodyPr/>
        <a:lstStyle/>
        <a:p>
          <a:r>
            <a:rPr lang="zh-CN" altLang="en-US" dirty="0" smtClean="0"/>
            <a:t>开发环境</a:t>
          </a:r>
          <a:endParaRPr lang="zh-CN" altLang="en-US" dirty="0"/>
        </a:p>
      </dgm:t>
    </dgm:pt>
    <dgm:pt modelId="{5AC55D9B-FD28-4B76-BA2A-97F0FE87BD39}" type="parTrans" cxnId="{6217BC32-5D0B-4E3F-A3C5-62C2D1C00F9A}">
      <dgm:prSet/>
      <dgm:spPr/>
      <dgm:t>
        <a:bodyPr/>
        <a:lstStyle/>
        <a:p>
          <a:endParaRPr lang="zh-CN" altLang="en-US"/>
        </a:p>
      </dgm:t>
    </dgm:pt>
    <dgm:pt modelId="{1123E7BC-07B8-4C4A-BE22-67A323A79C43}" type="sibTrans" cxnId="{6217BC32-5D0B-4E3F-A3C5-62C2D1C00F9A}">
      <dgm:prSet/>
      <dgm:spPr/>
      <dgm:t>
        <a:bodyPr/>
        <a:lstStyle/>
        <a:p>
          <a:endParaRPr lang="zh-CN" altLang="en-US"/>
        </a:p>
      </dgm:t>
    </dgm:pt>
    <dgm:pt modelId="{F7002915-E3D4-4DB3-AA56-6F0A38BA73BD}">
      <dgm:prSet phldrT="[文本]"/>
      <dgm:spPr/>
      <dgm:t>
        <a:bodyPr/>
        <a:lstStyle/>
        <a:p>
          <a:r>
            <a:rPr lang="zh-CN" altLang="en-US" dirty="0" smtClean="0"/>
            <a:t>开发语言</a:t>
          </a:r>
          <a:endParaRPr lang="zh-CN" altLang="en-US" dirty="0"/>
        </a:p>
      </dgm:t>
    </dgm:pt>
    <dgm:pt modelId="{599A280E-C771-4F2D-9991-70B6C2041F27}" type="parTrans" cxnId="{AE6738C1-CA79-4CBF-A616-4986DEAE3E17}">
      <dgm:prSet/>
      <dgm:spPr/>
      <dgm:t>
        <a:bodyPr/>
        <a:lstStyle/>
        <a:p>
          <a:endParaRPr lang="zh-CN" altLang="en-US"/>
        </a:p>
      </dgm:t>
    </dgm:pt>
    <dgm:pt modelId="{A5AB1F2C-1AEE-492F-AC85-9DD1BBFE23CC}" type="sibTrans" cxnId="{AE6738C1-CA79-4CBF-A616-4986DEAE3E17}">
      <dgm:prSet/>
      <dgm:spPr/>
      <dgm:t>
        <a:bodyPr/>
        <a:lstStyle/>
        <a:p>
          <a:endParaRPr lang="zh-CN" altLang="en-US"/>
        </a:p>
      </dgm:t>
    </dgm:pt>
    <dgm:pt modelId="{4D2C7530-69D6-4403-B830-129B2DE84266}">
      <dgm:prSet phldrT="[文本]"/>
      <dgm:spPr/>
      <dgm:t>
        <a:bodyPr/>
        <a:lstStyle/>
        <a:p>
          <a:r>
            <a:rPr lang="zh-CN" altLang="en-US" dirty="0" smtClean="0"/>
            <a:t>数据库类型</a:t>
          </a:r>
          <a:endParaRPr lang="zh-CN" altLang="en-US" dirty="0"/>
        </a:p>
      </dgm:t>
    </dgm:pt>
    <dgm:pt modelId="{BF7C6887-856C-4114-A3E7-1B2DF23EFE82}" type="parTrans" cxnId="{1DC7783A-EF08-492F-8A55-193C11800974}">
      <dgm:prSet/>
      <dgm:spPr/>
      <dgm:t>
        <a:bodyPr/>
        <a:lstStyle/>
        <a:p>
          <a:endParaRPr lang="zh-CN" altLang="en-US"/>
        </a:p>
      </dgm:t>
    </dgm:pt>
    <dgm:pt modelId="{E8BD1EF9-4F5E-45BF-ACE1-5EC44E93CECB}" type="sibTrans" cxnId="{1DC7783A-EF08-492F-8A55-193C11800974}">
      <dgm:prSet/>
      <dgm:spPr/>
      <dgm:t>
        <a:bodyPr/>
        <a:lstStyle/>
        <a:p>
          <a:endParaRPr lang="zh-CN" altLang="en-US"/>
        </a:p>
      </dgm:t>
    </dgm:pt>
    <dgm:pt modelId="{0644CEBE-D926-4BC5-997B-B89364B494B0}">
      <dgm:prSet phldrT="[文本]"/>
      <dgm:spPr/>
      <dgm:t>
        <a:bodyPr/>
        <a:lstStyle/>
        <a:p>
          <a:r>
            <a:rPr lang="zh-CN" altLang="en-US" dirty="0" smtClean="0"/>
            <a:t>应用服务器类型</a:t>
          </a:r>
          <a:endParaRPr lang="zh-CN" altLang="en-US" dirty="0"/>
        </a:p>
      </dgm:t>
    </dgm:pt>
    <dgm:pt modelId="{74010984-9421-4BC3-8740-A4552629740E}" type="parTrans" cxnId="{7EE49842-F48F-449E-91B1-344ED94BC5EF}">
      <dgm:prSet/>
      <dgm:spPr/>
      <dgm:t>
        <a:bodyPr/>
        <a:lstStyle/>
        <a:p>
          <a:endParaRPr lang="zh-CN" altLang="en-US"/>
        </a:p>
      </dgm:t>
    </dgm:pt>
    <dgm:pt modelId="{10B7F599-E7A4-4FCC-B111-3A9C2815CAB0}" type="sibTrans" cxnId="{7EE49842-F48F-449E-91B1-344ED94BC5EF}">
      <dgm:prSet/>
      <dgm:spPr/>
      <dgm:t>
        <a:bodyPr/>
        <a:lstStyle/>
        <a:p>
          <a:endParaRPr lang="zh-CN" altLang="en-US"/>
        </a:p>
      </dgm:t>
    </dgm:pt>
    <dgm:pt modelId="{17DA7C66-5620-4304-A419-5ACB8144C5C8}">
      <dgm:prSet phldrT="[文本]"/>
      <dgm:spPr/>
      <dgm:t>
        <a:bodyPr/>
        <a:lstStyle/>
        <a:p>
          <a:r>
            <a:rPr lang="zh-CN" altLang="en-US" dirty="0" smtClean="0"/>
            <a:t>其他软、硬件要求</a:t>
          </a:r>
          <a:endParaRPr lang="zh-CN" altLang="en-US" dirty="0"/>
        </a:p>
      </dgm:t>
    </dgm:pt>
    <dgm:pt modelId="{6013B16B-F5F5-4B3F-901B-4C01BE736D72}" type="parTrans" cxnId="{AF38E4BF-7860-4933-94A4-EB58A0079BBD}">
      <dgm:prSet/>
      <dgm:spPr/>
      <dgm:t>
        <a:bodyPr/>
        <a:lstStyle/>
        <a:p>
          <a:endParaRPr lang="zh-CN" altLang="en-US"/>
        </a:p>
      </dgm:t>
    </dgm:pt>
    <dgm:pt modelId="{1B765E28-B0CA-46C8-8A5C-954BFB5E3204}" type="sibTrans" cxnId="{AF38E4BF-7860-4933-94A4-EB58A0079BBD}">
      <dgm:prSet/>
      <dgm:spPr/>
      <dgm:t>
        <a:bodyPr/>
        <a:lstStyle/>
        <a:p>
          <a:endParaRPr lang="zh-CN" altLang="en-US"/>
        </a:p>
      </dgm:t>
    </dgm:pt>
    <dgm:pt modelId="{2A4B1AF2-E837-4B60-9905-93080C5E186B}" type="pres">
      <dgm:prSet presAssocID="{F884B5AA-6815-43DC-899F-69193E921E7B}" presName="cycle" presStyleCnt="0">
        <dgm:presLayoutVars>
          <dgm:chMax val="1"/>
          <dgm:dir/>
          <dgm:animLvl val="ctr"/>
          <dgm:resizeHandles val="exact"/>
        </dgm:presLayoutVars>
      </dgm:prSet>
      <dgm:spPr/>
      <dgm:t>
        <a:bodyPr/>
        <a:lstStyle/>
        <a:p>
          <a:endParaRPr lang="zh-CN" altLang="en-US"/>
        </a:p>
      </dgm:t>
    </dgm:pt>
    <dgm:pt modelId="{B8088B45-13AF-4A50-9F5B-6DFBA8D6A4C4}" type="pres">
      <dgm:prSet presAssocID="{1ABD8088-2C0A-4DD0-B8C6-1402ACD01714}" presName="centerShape" presStyleLbl="node0" presStyleIdx="0" presStyleCnt="1"/>
      <dgm:spPr/>
      <dgm:t>
        <a:bodyPr/>
        <a:lstStyle/>
        <a:p>
          <a:endParaRPr lang="zh-CN" altLang="en-US"/>
        </a:p>
      </dgm:t>
    </dgm:pt>
    <dgm:pt modelId="{A9604D12-375C-4358-9B13-B3C8B4C2CD35}" type="pres">
      <dgm:prSet presAssocID="{599A280E-C771-4F2D-9991-70B6C2041F27}" presName="parTrans" presStyleLbl="bgSibTrans2D1" presStyleIdx="0" presStyleCnt="4"/>
      <dgm:spPr/>
      <dgm:t>
        <a:bodyPr/>
        <a:lstStyle/>
        <a:p>
          <a:endParaRPr lang="zh-CN" altLang="en-US"/>
        </a:p>
      </dgm:t>
    </dgm:pt>
    <dgm:pt modelId="{D3C86AF1-19EB-44DF-ACC5-0DEC745C5CC2}" type="pres">
      <dgm:prSet presAssocID="{F7002915-E3D4-4DB3-AA56-6F0A38BA73BD}" presName="node" presStyleLbl="node1" presStyleIdx="0" presStyleCnt="4">
        <dgm:presLayoutVars>
          <dgm:bulletEnabled val="1"/>
        </dgm:presLayoutVars>
      </dgm:prSet>
      <dgm:spPr/>
      <dgm:t>
        <a:bodyPr/>
        <a:lstStyle/>
        <a:p>
          <a:endParaRPr lang="zh-CN" altLang="en-US"/>
        </a:p>
      </dgm:t>
    </dgm:pt>
    <dgm:pt modelId="{C9F168F8-9CE9-49E8-AE54-0D68974C1F3C}" type="pres">
      <dgm:prSet presAssocID="{BF7C6887-856C-4114-A3E7-1B2DF23EFE82}" presName="parTrans" presStyleLbl="bgSibTrans2D1" presStyleIdx="1" presStyleCnt="4"/>
      <dgm:spPr/>
      <dgm:t>
        <a:bodyPr/>
        <a:lstStyle/>
        <a:p>
          <a:endParaRPr lang="zh-CN" altLang="en-US"/>
        </a:p>
      </dgm:t>
    </dgm:pt>
    <dgm:pt modelId="{16352692-CB2B-4453-89AB-555911AFEEDC}" type="pres">
      <dgm:prSet presAssocID="{4D2C7530-69D6-4403-B830-129B2DE84266}" presName="node" presStyleLbl="node1" presStyleIdx="1" presStyleCnt="4">
        <dgm:presLayoutVars>
          <dgm:bulletEnabled val="1"/>
        </dgm:presLayoutVars>
      </dgm:prSet>
      <dgm:spPr/>
      <dgm:t>
        <a:bodyPr/>
        <a:lstStyle/>
        <a:p>
          <a:endParaRPr lang="zh-CN" altLang="en-US"/>
        </a:p>
      </dgm:t>
    </dgm:pt>
    <dgm:pt modelId="{34092078-74D4-47CD-9F60-302BC0893E0B}" type="pres">
      <dgm:prSet presAssocID="{74010984-9421-4BC3-8740-A4552629740E}" presName="parTrans" presStyleLbl="bgSibTrans2D1" presStyleIdx="2" presStyleCnt="4"/>
      <dgm:spPr/>
      <dgm:t>
        <a:bodyPr/>
        <a:lstStyle/>
        <a:p>
          <a:endParaRPr lang="zh-CN" altLang="en-US"/>
        </a:p>
      </dgm:t>
    </dgm:pt>
    <dgm:pt modelId="{B7264C79-59A4-4B5E-8207-511729C7B4AE}" type="pres">
      <dgm:prSet presAssocID="{0644CEBE-D926-4BC5-997B-B89364B494B0}" presName="node" presStyleLbl="node1" presStyleIdx="2" presStyleCnt="4">
        <dgm:presLayoutVars>
          <dgm:bulletEnabled val="1"/>
        </dgm:presLayoutVars>
      </dgm:prSet>
      <dgm:spPr/>
      <dgm:t>
        <a:bodyPr/>
        <a:lstStyle/>
        <a:p>
          <a:endParaRPr lang="zh-CN" altLang="en-US"/>
        </a:p>
      </dgm:t>
    </dgm:pt>
    <dgm:pt modelId="{3B49D6A7-BFDE-4005-B741-FB69413F33C0}" type="pres">
      <dgm:prSet presAssocID="{6013B16B-F5F5-4B3F-901B-4C01BE736D72}" presName="parTrans" presStyleLbl="bgSibTrans2D1" presStyleIdx="3" presStyleCnt="4"/>
      <dgm:spPr/>
      <dgm:t>
        <a:bodyPr/>
        <a:lstStyle/>
        <a:p>
          <a:endParaRPr lang="zh-CN" altLang="en-US"/>
        </a:p>
      </dgm:t>
    </dgm:pt>
    <dgm:pt modelId="{659FEB4A-6E96-4F02-AFB4-7621FADE567A}" type="pres">
      <dgm:prSet presAssocID="{17DA7C66-5620-4304-A419-5ACB8144C5C8}" presName="node" presStyleLbl="node1" presStyleIdx="3" presStyleCnt="4">
        <dgm:presLayoutVars>
          <dgm:bulletEnabled val="1"/>
        </dgm:presLayoutVars>
      </dgm:prSet>
      <dgm:spPr/>
      <dgm:t>
        <a:bodyPr/>
        <a:lstStyle/>
        <a:p>
          <a:endParaRPr lang="zh-CN" altLang="en-US"/>
        </a:p>
      </dgm:t>
    </dgm:pt>
  </dgm:ptLst>
  <dgm:cxnLst>
    <dgm:cxn modelId="{5CE751FF-7013-4773-ABF3-19AF56B34609}" type="presOf" srcId="{BF7C6887-856C-4114-A3E7-1B2DF23EFE82}" destId="{C9F168F8-9CE9-49E8-AE54-0D68974C1F3C}" srcOrd="0" destOrd="0" presId="urn:microsoft.com/office/officeart/2005/8/layout/radial4"/>
    <dgm:cxn modelId="{1DC7783A-EF08-492F-8A55-193C11800974}" srcId="{1ABD8088-2C0A-4DD0-B8C6-1402ACD01714}" destId="{4D2C7530-69D6-4403-B830-129B2DE84266}" srcOrd="1" destOrd="0" parTransId="{BF7C6887-856C-4114-A3E7-1B2DF23EFE82}" sibTransId="{E8BD1EF9-4F5E-45BF-ACE1-5EC44E93CECB}"/>
    <dgm:cxn modelId="{75EB39AC-6276-41CF-9087-AEDC402EECEF}" type="presOf" srcId="{F7002915-E3D4-4DB3-AA56-6F0A38BA73BD}" destId="{D3C86AF1-19EB-44DF-ACC5-0DEC745C5CC2}" srcOrd="0" destOrd="0" presId="urn:microsoft.com/office/officeart/2005/8/layout/radial4"/>
    <dgm:cxn modelId="{309E7962-6D29-4C67-9FBC-771ACFF0062F}" type="presOf" srcId="{0644CEBE-D926-4BC5-997B-B89364B494B0}" destId="{B7264C79-59A4-4B5E-8207-511729C7B4AE}" srcOrd="0" destOrd="0" presId="urn:microsoft.com/office/officeart/2005/8/layout/radial4"/>
    <dgm:cxn modelId="{AE6738C1-CA79-4CBF-A616-4986DEAE3E17}" srcId="{1ABD8088-2C0A-4DD0-B8C6-1402ACD01714}" destId="{F7002915-E3D4-4DB3-AA56-6F0A38BA73BD}" srcOrd="0" destOrd="0" parTransId="{599A280E-C771-4F2D-9991-70B6C2041F27}" sibTransId="{A5AB1F2C-1AEE-492F-AC85-9DD1BBFE23CC}"/>
    <dgm:cxn modelId="{955F7390-0BC5-4D1C-A14C-EA3E772D73A3}" type="presOf" srcId="{599A280E-C771-4F2D-9991-70B6C2041F27}" destId="{A9604D12-375C-4358-9B13-B3C8B4C2CD35}" srcOrd="0" destOrd="0" presId="urn:microsoft.com/office/officeart/2005/8/layout/radial4"/>
    <dgm:cxn modelId="{AF38E4BF-7860-4933-94A4-EB58A0079BBD}" srcId="{1ABD8088-2C0A-4DD0-B8C6-1402ACD01714}" destId="{17DA7C66-5620-4304-A419-5ACB8144C5C8}" srcOrd="3" destOrd="0" parTransId="{6013B16B-F5F5-4B3F-901B-4C01BE736D72}" sibTransId="{1B765E28-B0CA-46C8-8A5C-954BFB5E3204}"/>
    <dgm:cxn modelId="{FAD17E84-E744-4A5B-9355-E5CACC7F9C5D}" type="presOf" srcId="{1ABD8088-2C0A-4DD0-B8C6-1402ACD01714}" destId="{B8088B45-13AF-4A50-9F5B-6DFBA8D6A4C4}" srcOrd="0" destOrd="0" presId="urn:microsoft.com/office/officeart/2005/8/layout/radial4"/>
    <dgm:cxn modelId="{ED048116-5FCB-4D43-A25C-347506C584BE}" type="presOf" srcId="{17DA7C66-5620-4304-A419-5ACB8144C5C8}" destId="{659FEB4A-6E96-4F02-AFB4-7621FADE567A}" srcOrd="0" destOrd="0" presId="urn:microsoft.com/office/officeart/2005/8/layout/radial4"/>
    <dgm:cxn modelId="{76757C1A-C55C-4403-8E97-811D2296CBAC}" type="presOf" srcId="{4D2C7530-69D6-4403-B830-129B2DE84266}" destId="{16352692-CB2B-4453-89AB-555911AFEEDC}" srcOrd="0" destOrd="0" presId="urn:microsoft.com/office/officeart/2005/8/layout/radial4"/>
    <dgm:cxn modelId="{3309662E-2849-4235-9441-5394853EAFBD}" type="presOf" srcId="{6013B16B-F5F5-4B3F-901B-4C01BE736D72}" destId="{3B49D6A7-BFDE-4005-B741-FB69413F33C0}" srcOrd="0" destOrd="0" presId="urn:microsoft.com/office/officeart/2005/8/layout/radial4"/>
    <dgm:cxn modelId="{6217BC32-5D0B-4E3F-A3C5-62C2D1C00F9A}" srcId="{F884B5AA-6815-43DC-899F-69193E921E7B}" destId="{1ABD8088-2C0A-4DD0-B8C6-1402ACD01714}" srcOrd="0" destOrd="0" parTransId="{5AC55D9B-FD28-4B76-BA2A-97F0FE87BD39}" sibTransId="{1123E7BC-07B8-4C4A-BE22-67A323A79C43}"/>
    <dgm:cxn modelId="{C2DF48A9-0D66-454C-9B88-D6607A03D1D0}" type="presOf" srcId="{74010984-9421-4BC3-8740-A4552629740E}" destId="{34092078-74D4-47CD-9F60-302BC0893E0B}" srcOrd="0" destOrd="0" presId="urn:microsoft.com/office/officeart/2005/8/layout/radial4"/>
    <dgm:cxn modelId="{7EE49842-F48F-449E-91B1-344ED94BC5EF}" srcId="{1ABD8088-2C0A-4DD0-B8C6-1402ACD01714}" destId="{0644CEBE-D926-4BC5-997B-B89364B494B0}" srcOrd="2" destOrd="0" parTransId="{74010984-9421-4BC3-8740-A4552629740E}" sibTransId="{10B7F599-E7A4-4FCC-B111-3A9C2815CAB0}"/>
    <dgm:cxn modelId="{D3F86F6A-1783-4DD4-8219-3112A2FC5328}" type="presOf" srcId="{F884B5AA-6815-43DC-899F-69193E921E7B}" destId="{2A4B1AF2-E837-4B60-9905-93080C5E186B}" srcOrd="0" destOrd="0" presId="urn:microsoft.com/office/officeart/2005/8/layout/radial4"/>
    <dgm:cxn modelId="{0CB55B3A-70BA-423D-BFAE-49B3168E7718}" type="presParOf" srcId="{2A4B1AF2-E837-4B60-9905-93080C5E186B}" destId="{B8088B45-13AF-4A50-9F5B-6DFBA8D6A4C4}" srcOrd="0" destOrd="0" presId="urn:microsoft.com/office/officeart/2005/8/layout/radial4"/>
    <dgm:cxn modelId="{BC31151E-167B-412B-96B2-39AE5AE31118}" type="presParOf" srcId="{2A4B1AF2-E837-4B60-9905-93080C5E186B}" destId="{A9604D12-375C-4358-9B13-B3C8B4C2CD35}" srcOrd="1" destOrd="0" presId="urn:microsoft.com/office/officeart/2005/8/layout/radial4"/>
    <dgm:cxn modelId="{F7378ED0-FE28-4F5D-B2A5-2FB11A4F5056}" type="presParOf" srcId="{2A4B1AF2-E837-4B60-9905-93080C5E186B}" destId="{D3C86AF1-19EB-44DF-ACC5-0DEC745C5CC2}" srcOrd="2" destOrd="0" presId="urn:microsoft.com/office/officeart/2005/8/layout/radial4"/>
    <dgm:cxn modelId="{0B5238D5-2F75-42DC-88A4-6313D51B5383}" type="presParOf" srcId="{2A4B1AF2-E837-4B60-9905-93080C5E186B}" destId="{C9F168F8-9CE9-49E8-AE54-0D68974C1F3C}" srcOrd="3" destOrd="0" presId="urn:microsoft.com/office/officeart/2005/8/layout/radial4"/>
    <dgm:cxn modelId="{F44A90FE-159E-45CE-89A2-B9DAAF36EA43}" type="presParOf" srcId="{2A4B1AF2-E837-4B60-9905-93080C5E186B}" destId="{16352692-CB2B-4453-89AB-555911AFEEDC}" srcOrd="4" destOrd="0" presId="urn:microsoft.com/office/officeart/2005/8/layout/radial4"/>
    <dgm:cxn modelId="{03485750-37AB-4F40-9833-7AA29EBCC85D}" type="presParOf" srcId="{2A4B1AF2-E837-4B60-9905-93080C5E186B}" destId="{34092078-74D4-47CD-9F60-302BC0893E0B}" srcOrd="5" destOrd="0" presId="urn:microsoft.com/office/officeart/2005/8/layout/radial4"/>
    <dgm:cxn modelId="{9987D6B2-3199-424D-A79E-E61DBD1D10CA}" type="presParOf" srcId="{2A4B1AF2-E837-4B60-9905-93080C5E186B}" destId="{B7264C79-59A4-4B5E-8207-511729C7B4AE}" srcOrd="6" destOrd="0" presId="urn:microsoft.com/office/officeart/2005/8/layout/radial4"/>
    <dgm:cxn modelId="{667F9035-00AB-4FDB-A3DF-6D34CFAF4173}" type="presParOf" srcId="{2A4B1AF2-E837-4B60-9905-93080C5E186B}" destId="{3B49D6A7-BFDE-4005-B741-FB69413F33C0}" srcOrd="7" destOrd="0" presId="urn:microsoft.com/office/officeart/2005/8/layout/radial4"/>
    <dgm:cxn modelId="{0A7388C6-5689-4BF4-AE4F-AA8FDF548E3E}" type="presParOf" srcId="{2A4B1AF2-E837-4B60-9905-93080C5E186B}" destId="{659FEB4A-6E96-4F02-AFB4-7621FADE567A}" srcOrd="8" destOrd="0" presId="urn:microsoft.com/office/officeart/2005/8/layout/radial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315F93-D36F-49D0-B928-C8E1472AB439}" type="doc">
      <dgm:prSet loTypeId="urn:microsoft.com/office/officeart/2005/8/layout/equation2" loCatId="relationship" qsTypeId="urn:microsoft.com/office/officeart/2005/8/quickstyle/3d7" qsCatId="3D" csTypeId="urn:microsoft.com/office/officeart/2005/8/colors/accent1_2" csCatId="accent1" phldr="1"/>
      <dgm:spPr/>
      <dgm:t>
        <a:bodyPr/>
        <a:lstStyle/>
        <a:p>
          <a:endParaRPr lang="zh-CN" altLang="en-US"/>
        </a:p>
      </dgm:t>
    </dgm:pt>
    <dgm:pt modelId="{4E2D94C0-A107-43F9-9733-86E88C14BFAB}">
      <dgm:prSet/>
      <dgm:spPr/>
      <dgm:t>
        <a:bodyPr/>
        <a:lstStyle/>
        <a:p>
          <a:pPr rtl="0"/>
          <a:r>
            <a:rPr lang="zh-CN" altLang="en-US" dirty="0" smtClean="0"/>
            <a:t>设备共享</a:t>
          </a:r>
          <a:endParaRPr lang="zh-CN" dirty="0"/>
        </a:p>
      </dgm:t>
    </dgm:pt>
    <dgm:pt modelId="{759E03FD-3794-4FDD-A04D-057C6CA56FB1}" type="parTrans" cxnId="{94B870AF-8C16-4F49-A9CF-EAFBA27C585E}">
      <dgm:prSet/>
      <dgm:spPr/>
      <dgm:t>
        <a:bodyPr/>
        <a:lstStyle/>
        <a:p>
          <a:endParaRPr lang="zh-CN" altLang="en-US"/>
        </a:p>
      </dgm:t>
    </dgm:pt>
    <dgm:pt modelId="{78505703-F585-41BD-8CBE-189E3E12B181}" type="sibTrans" cxnId="{94B870AF-8C16-4F49-A9CF-EAFBA27C585E}">
      <dgm:prSet/>
      <dgm:spPr/>
      <dgm:t>
        <a:bodyPr/>
        <a:lstStyle/>
        <a:p>
          <a:endParaRPr lang="zh-CN" altLang="en-US"/>
        </a:p>
      </dgm:t>
    </dgm:pt>
    <dgm:pt modelId="{59253AEA-9B8E-45E5-B305-0A08B606D6AA}">
      <dgm:prSet/>
      <dgm:spPr/>
      <dgm:t>
        <a:bodyPr/>
        <a:lstStyle/>
        <a:p>
          <a:pPr rtl="0"/>
          <a:r>
            <a:rPr lang="zh-CN" altLang="en-US" dirty="0" smtClean="0"/>
            <a:t>可配置化</a:t>
          </a:r>
          <a:endParaRPr lang="zh-CN" dirty="0"/>
        </a:p>
      </dgm:t>
    </dgm:pt>
    <dgm:pt modelId="{86E13293-675F-47D5-8A9A-CCFEEE66CD9F}" type="parTrans" cxnId="{FAEF0DED-C507-45EE-919E-9BAEDBAD95DE}">
      <dgm:prSet/>
      <dgm:spPr/>
      <dgm:t>
        <a:bodyPr/>
        <a:lstStyle/>
        <a:p>
          <a:endParaRPr lang="zh-CN" altLang="en-US"/>
        </a:p>
      </dgm:t>
    </dgm:pt>
    <dgm:pt modelId="{DAC543BE-A0DC-487C-932A-F4994CAD7D89}" type="sibTrans" cxnId="{FAEF0DED-C507-45EE-919E-9BAEDBAD95DE}">
      <dgm:prSet/>
      <dgm:spPr/>
      <dgm:t>
        <a:bodyPr/>
        <a:lstStyle/>
        <a:p>
          <a:endParaRPr lang="zh-CN" altLang="en-US"/>
        </a:p>
      </dgm:t>
    </dgm:pt>
    <dgm:pt modelId="{4BC11EF9-10A7-42EA-AA36-131FDEDBB9C1}">
      <dgm:prSet/>
      <dgm:spPr/>
      <dgm:t>
        <a:bodyPr/>
        <a:lstStyle/>
        <a:p>
          <a:pPr rtl="0"/>
          <a:r>
            <a:rPr lang="en-US" altLang="zh-CN" dirty="0" smtClean="0"/>
            <a:t>Level 2</a:t>
          </a:r>
          <a:endParaRPr lang="zh-CN" dirty="0"/>
        </a:p>
      </dgm:t>
    </dgm:pt>
    <dgm:pt modelId="{141B87FB-A18B-47FE-87DB-4E9E9263DEC4}" type="parTrans" cxnId="{EA78865D-6569-45DF-A19E-A9416764E3C7}">
      <dgm:prSet/>
      <dgm:spPr/>
      <dgm:t>
        <a:bodyPr/>
        <a:lstStyle/>
        <a:p>
          <a:endParaRPr lang="zh-CN" altLang="en-US"/>
        </a:p>
      </dgm:t>
    </dgm:pt>
    <dgm:pt modelId="{7238F542-8A4A-44E4-9E13-D51881B8988D}" type="sibTrans" cxnId="{EA78865D-6569-45DF-A19E-A9416764E3C7}">
      <dgm:prSet/>
      <dgm:spPr/>
      <dgm:t>
        <a:bodyPr/>
        <a:lstStyle/>
        <a:p>
          <a:endParaRPr lang="zh-CN" altLang="en-US"/>
        </a:p>
      </dgm:t>
    </dgm:pt>
    <dgm:pt modelId="{33AE4A48-A920-40BD-9AB2-917640CAEF79}" type="pres">
      <dgm:prSet presAssocID="{28315F93-D36F-49D0-B928-C8E1472AB439}" presName="Name0" presStyleCnt="0">
        <dgm:presLayoutVars>
          <dgm:dir/>
          <dgm:resizeHandles val="exact"/>
        </dgm:presLayoutVars>
      </dgm:prSet>
      <dgm:spPr/>
      <dgm:t>
        <a:bodyPr/>
        <a:lstStyle/>
        <a:p>
          <a:endParaRPr lang="zh-CN" altLang="en-US"/>
        </a:p>
      </dgm:t>
    </dgm:pt>
    <dgm:pt modelId="{2AF2EF80-201C-493A-9EED-947466F20761}" type="pres">
      <dgm:prSet presAssocID="{28315F93-D36F-49D0-B928-C8E1472AB439}" presName="vNodes" presStyleCnt="0"/>
      <dgm:spPr/>
    </dgm:pt>
    <dgm:pt modelId="{0B039681-EDCD-4C44-90DB-3E99F1F30AB4}" type="pres">
      <dgm:prSet presAssocID="{4E2D94C0-A107-43F9-9733-86E88C14BFAB}" presName="node" presStyleLbl="node1" presStyleIdx="0" presStyleCnt="3">
        <dgm:presLayoutVars>
          <dgm:bulletEnabled val="1"/>
        </dgm:presLayoutVars>
      </dgm:prSet>
      <dgm:spPr/>
      <dgm:t>
        <a:bodyPr/>
        <a:lstStyle/>
        <a:p>
          <a:endParaRPr lang="zh-CN" altLang="en-US"/>
        </a:p>
      </dgm:t>
    </dgm:pt>
    <dgm:pt modelId="{8D59A869-A855-4C7E-8F4F-3E521436A400}" type="pres">
      <dgm:prSet presAssocID="{78505703-F585-41BD-8CBE-189E3E12B181}" presName="spacerT" presStyleCnt="0"/>
      <dgm:spPr/>
    </dgm:pt>
    <dgm:pt modelId="{C187A45A-F597-4377-9880-456F006EED98}" type="pres">
      <dgm:prSet presAssocID="{78505703-F585-41BD-8CBE-189E3E12B181}" presName="sibTrans" presStyleLbl="sibTrans2D1" presStyleIdx="0" presStyleCnt="2"/>
      <dgm:spPr/>
      <dgm:t>
        <a:bodyPr/>
        <a:lstStyle/>
        <a:p>
          <a:endParaRPr lang="zh-CN" altLang="en-US"/>
        </a:p>
      </dgm:t>
    </dgm:pt>
    <dgm:pt modelId="{73122EAF-2F1C-42D0-B145-AEA01B23063C}" type="pres">
      <dgm:prSet presAssocID="{78505703-F585-41BD-8CBE-189E3E12B181}" presName="spacerB" presStyleCnt="0"/>
      <dgm:spPr/>
    </dgm:pt>
    <dgm:pt modelId="{68F871A6-36A3-4F7A-BB12-C6DAECD4583C}" type="pres">
      <dgm:prSet presAssocID="{59253AEA-9B8E-45E5-B305-0A08B606D6AA}" presName="node" presStyleLbl="node1" presStyleIdx="1" presStyleCnt="3">
        <dgm:presLayoutVars>
          <dgm:bulletEnabled val="1"/>
        </dgm:presLayoutVars>
      </dgm:prSet>
      <dgm:spPr/>
      <dgm:t>
        <a:bodyPr/>
        <a:lstStyle/>
        <a:p>
          <a:endParaRPr lang="zh-CN" altLang="en-US"/>
        </a:p>
      </dgm:t>
    </dgm:pt>
    <dgm:pt modelId="{9BA69FE6-AC85-4892-B688-A2695FA5B534}" type="pres">
      <dgm:prSet presAssocID="{28315F93-D36F-49D0-B928-C8E1472AB439}" presName="sibTransLast" presStyleLbl="sibTrans2D1" presStyleIdx="1" presStyleCnt="2"/>
      <dgm:spPr/>
      <dgm:t>
        <a:bodyPr/>
        <a:lstStyle/>
        <a:p>
          <a:endParaRPr lang="zh-CN" altLang="en-US"/>
        </a:p>
      </dgm:t>
    </dgm:pt>
    <dgm:pt modelId="{FBADFE47-9101-47B9-A882-C1E9A7AC5225}" type="pres">
      <dgm:prSet presAssocID="{28315F93-D36F-49D0-B928-C8E1472AB439}" presName="connectorText" presStyleLbl="sibTrans2D1" presStyleIdx="1" presStyleCnt="2"/>
      <dgm:spPr/>
      <dgm:t>
        <a:bodyPr/>
        <a:lstStyle/>
        <a:p>
          <a:endParaRPr lang="zh-CN" altLang="en-US"/>
        </a:p>
      </dgm:t>
    </dgm:pt>
    <dgm:pt modelId="{CD6DC395-3F51-4556-9C23-651F84991A81}" type="pres">
      <dgm:prSet presAssocID="{28315F93-D36F-49D0-B928-C8E1472AB439}" presName="lastNode" presStyleLbl="node1" presStyleIdx="2" presStyleCnt="3">
        <dgm:presLayoutVars>
          <dgm:bulletEnabled val="1"/>
        </dgm:presLayoutVars>
      </dgm:prSet>
      <dgm:spPr/>
      <dgm:t>
        <a:bodyPr/>
        <a:lstStyle/>
        <a:p>
          <a:endParaRPr lang="zh-CN" altLang="en-US"/>
        </a:p>
      </dgm:t>
    </dgm:pt>
  </dgm:ptLst>
  <dgm:cxnLst>
    <dgm:cxn modelId="{FAEF0DED-C507-45EE-919E-9BAEDBAD95DE}" srcId="{28315F93-D36F-49D0-B928-C8E1472AB439}" destId="{59253AEA-9B8E-45E5-B305-0A08B606D6AA}" srcOrd="1" destOrd="0" parTransId="{86E13293-675F-47D5-8A9A-CCFEEE66CD9F}" sibTransId="{DAC543BE-A0DC-487C-932A-F4994CAD7D89}"/>
    <dgm:cxn modelId="{1DEDD49A-FB36-4B97-9230-E8E6D87F85F7}" type="presOf" srcId="{28315F93-D36F-49D0-B928-C8E1472AB439}" destId="{33AE4A48-A920-40BD-9AB2-917640CAEF79}" srcOrd="0" destOrd="0" presId="urn:microsoft.com/office/officeart/2005/8/layout/equation2"/>
    <dgm:cxn modelId="{03EA22DE-DA8C-4958-A833-9BB3EC934B0F}" type="presOf" srcId="{4E2D94C0-A107-43F9-9733-86E88C14BFAB}" destId="{0B039681-EDCD-4C44-90DB-3E99F1F30AB4}" srcOrd="0" destOrd="0" presId="urn:microsoft.com/office/officeart/2005/8/layout/equation2"/>
    <dgm:cxn modelId="{EA78865D-6569-45DF-A19E-A9416764E3C7}" srcId="{28315F93-D36F-49D0-B928-C8E1472AB439}" destId="{4BC11EF9-10A7-42EA-AA36-131FDEDBB9C1}" srcOrd="2" destOrd="0" parTransId="{141B87FB-A18B-47FE-87DB-4E9E9263DEC4}" sibTransId="{7238F542-8A4A-44E4-9E13-D51881B8988D}"/>
    <dgm:cxn modelId="{0DFD1EE7-CFBF-490B-8006-6DD4EC52EE5A}" type="presOf" srcId="{4BC11EF9-10A7-42EA-AA36-131FDEDBB9C1}" destId="{CD6DC395-3F51-4556-9C23-651F84991A81}" srcOrd="0" destOrd="0" presId="urn:microsoft.com/office/officeart/2005/8/layout/equation2"/>
    <dgm:cxn modelId="{C442D57F-CD47-416F-B968-9BC2BD33D5A3}" type="presOf" srcId="{78505703-F585-41BD-8CBE-189E3E12B181}" destId="{C187A45A-F597-4377-9880-456F006EED98}" srcOrd="0" destOrd="0" presId="urn:microsoft.com/office/officeart/2005/8/layout/equation2"/>
    <dgm:cxn modelId="{89C19DCC-577B-496E-9D0E-FB728A589528}" type="presOf" srcId="{59253AEA-9B8E-45E5-B305-0A08B606D6AA}" destId="{68F871A6-36A3-4F7A-BB12-C6DAECD4583C}" srcOrd="0" destOrd="0" presId="urn:microsoft.com/office/officeart/2005/8/layout/equation2"/>
    <dgm:cxn modelId="{E7EC2213-B347-4346-AEE7-8EF6E6E265B6}" type="presOf" srcId="{DAC543BE-A0DC-487C-932A-F4994CAD7D89}" destId="{FBADFE47-9101-47B9-A882-C1E9A7AC5225}" srcOrd="1" destOrd="0" presId="urn:microsoft.com/office/officeart/2005/8/layout/equation2"/>
    <dgm:cxn modelId="{27AD7E88-D3AB-4997-8E04-5A3D40B87DC6}" type="presOf" srcId="{DAC543BE-A0DC-487C-932A-F4994CAD7D89}" destId="{9BA69FE6-AC85-4892-B688-A2695FA5B534}" srcOrd="0" destOrd="0" presId="urn:microsoft.com/office/officeart/2005/8/layout/equation2"/>
    <dgm:cxn modelId="{94B870AF-8C16-4F49-A9CF-EAFBA27C585E}" srcId="{28315F93-D36F-49D0-B928-C8E1472AB439}" destId="{4E2D94C0-A107-43F9-9733-86E88C14BFAB}" srcOrd="0" destOrd="0" parTransId="{759E03FD-3794-4FDD-A04D-057C6CA56FB1}" sibTransId="{78505703-F585-41BD-8CBE-189E3E12B181}"/>
    <dgm:cxn modelId="{7DDDCBD3-772F-4571-A427-1B2C85A2F365}" type="presParOf" srcId="{33AE4A48-A920-40BD-9AB2-917640CAEF79}" destId="{2AF2EF80-201C-493A-9EED-947466F20761}" srcOrd="0" destOrd="0" presId="urn:microsoft.com/office/officeart/2005/8/layout/equation2"/>
    <dgm:cxn modelId="{8474F6E8-98D7-496A-855E-F762ADA819D5}" type="presParOf" srcId="{2AF2EF80-201C-493A-9EED-947466F20761}" destId="{0B039681-EDCD-4C44-90DB-3E99F1F30AB4}" srcOrd="0" destOrd="0" presId="urn:microsoft.com/office/officeart/2005/8/layout/equation2"/>
    <dgm:cxn modelId="{2CCE7D41-D5CC-4D32-9C0E-A2BC2BC4CEA7}" type="presParOf" srcId="{2AF2EF80-201C-493A-9EED-947466F20761}" destId="{8D59A869-A855-4C7E-8F4F-3E521436A400}" srcOrd="1" destOrd="0" presId="urn:microsoft.com/office/officeart/2005/8/layout/equation2"/>
    <dgm:cxn modelId="{F49A5942-276C-4D1D-866D-B701A292B4F2}" type="presParOf" srcId="{2AF2EF80-201C-493A-9EED-947466F20761}" destId="{C187A45A-F597-4377-9880-456F006EED98}" srcOrd="2" destOrd="0" presId="urn:microsoft.com/office/officeart/2005/8/layout/equation2"/>
    <dgm:cxn modelId="{A2AC1641-CB80-4F2E-B214-4018B548FA34}" type="presParOf" srcId="{2AF2EF80-201C-493A-9EED-947466F20761}" destId="{73122EAF-2F1C-42D0-B145-AEA01B23063C}" srcOrd="3" destOrd="0" presId="urn:microsoft.com/office/officeart/2005/8/layout/equation2"/>
    <dgm:cxn modelId="{151E2BD7-7088-484D-AFD4-B6C203AF4F5B}" type="presParOf" srcId="{2AF2EF80-201C-493A-9EED-947466F20761}" destId="{68F871A6-36A3-4F7A-BB12-C6DAECD4583C}" srcOrd="4" destOrd="0" presId="urn:microsoft.com/office/officeart/2005/8/layout/equation2"/>
    <dgm:cxn modelId="{5CD96754-0374-4DBC-AEFE-290B9B4E6488}" type="presParOf" srcId="{33AE4A48-A920-40BD-9AB2-917640CAEF79}" destId="{9BA69FE6-AC85-4892-B688-A2695FA5B534}" srcOrd="1" destOrd="0" presId="urn:microsoft.com/office/officeart/2005/8/layout/equation2"/>
    <dgm:cxn modelId="{30195212-DF13-40F4-932C-D9488D992863}" type="presParOf" srcId="{9BA69FE6-AC85-4892-B688-A2695FA5B534}" destId="{FBADFE47-9101-47B9-A882-C1E9A7AC5225}" srcOrd="0" destOrd="0" presId="urn:microsoft.com/office/officeart/2005/8/layout/equation2"/>
    <dgm:cxn modelId="{AD0C9DF4-67BD-4624-B0C5-203CBFAF978E}" type="presParOf" srcId="{33AE4A48-A920-40BD-9AB2-917640CAEF79}" destId="{CD6DC395-3F51-4556-9C23-651F84991A81}" srcOrd="2"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0E72A9-2F4C-4900-B251-AAA0AB320CF1}" type="doc">
      <dgm:prSet loTypeId="urn:microsoft.com/office/officeart/2005/8/layout/equation1" loCatId="process" qsTypeId="urn:microsoft.com/office/officeart/2005/8/quickstyle/3d5" qsCatId="3D" csTypeId="urn:microsoft.com/office/officeart/2005/8/colors/accent1_2" csCatId="accent1" phldr="1"/>
      <dgm:spPr/>
    </dgm:pt>
    <dgm:pt modelId="{2647A70B-7C92-4933-BD91-F8BC02AF1489}">
      <dgm:prSet phldrT="[文本]"/>
      <dgm:spPr/>
      <dgm:t>
        <a:bodyPr/>
        <a:lstStyle/>
        <a:p>
          <a:r>
            <a:rPr lang="zh-CN" altLang="en-US" dirty="0" smtClean="0"/>
            <a:t>数据隔离</a:t>
          </a:r>
          <a:endParaRPr lang="zh-CN" altLang="en-US" dirty="0"/>
        </a:p>
      </dgm:t>
    </dgm:pt>
    <dgm:pt modelId="{4A5674A4-B38E-4078-A073-04EFD06E083B}" type="parTrans" cxnId="{00D54A72-ADBA-46E5-B326-E64A3AE5B6A3}">
      <dgm:prSet/>
      <dgm:spPr/>
      <dgm:t>
        <a:bodyPr/>
        <a:lstStyle/>
        <a:p>
          <a:endParaRPr lang="zh-CN" altLang="en-US"/>
        </a:p>
      </dgm:t>
    </dgm:pt>
    <dgm:pt modelId="{8D7CEB89-EED1-4EFE-8512-D7DB77F2BB6B}" type="sibTrans" cxnId="{00D54A72-ADBA-46E5-B326-E64A3AE5B6A3}">
      <dgm:prSet/>
      <dgm:spPr/>
      <dgm:t>
        <a:bodyPr/>
        <a:lstStyle/>
        <a:p>
          <a:endParaRPr lang="zh-CN" altLang="en-US"/>
        </a:p>
      </dgm:t>
    </dgm:pt>
    <dgm:pt modelId="{7F6A864F-545B-4BDE-95E9-25F83D53B946}">
      <dgm:prSet phldrT="[文本]"/>
      <dgm:spPr/>
      <dgm:t>
        <a:bodyPr/>
        <a:lstStyle/>
        <a:p>
          <a:r>
            <a:rPr lang="zh-CN" altLang="en-US" dirty="0" smtClean="0"/>
            <a:t>数据共享</a:t>
          </a:r>
          <a:endParaRPr lang="zh-CN" altLang="en-US" dirty="0"/>
        </a:p>
      </dgm:t>
    </dgm:pt>
    <dgm:pt modelId="{6A8D0555-AC44-4D83-80E6-75275BE244B6}" type="parTrans" cxnId="{993E8B9E-3AC1-42BD-839B-0B1DC9BCB8B9}">
      <dgm:prSet/>
      <dgm:spPr/>
      <dgm:t>
        <a:bodyPr/>
        <a:lstStyle/>
        <a:p>
          <a:endParaRPr lang="zh-CN" altLang="en-US"/>
        </a:p>
      </dgm:t>
    </dgm:pt>
    <dgm:pt modelId="{A047D102-5679-4966-A81C-BA95FB54756F}" type="sibTrans" cxnId="{993E8B9E-3AC1-42BD-839B-0B1DC9BCB8B9}">
      <dgm:prSet/>
      <dgm:spPr/>
      <dgm:t>
        <a:bodyPr/>
        <a:lstStyle/>
        <a:p>
          <a:endParaRPr lang="zh-CN" altLang="en-US"/>
        </a:p>
      </dgm:t>
    </dgm:pt>
    <dgm:pt modelId="{0FA7C90C-B969-48A8-82CE-279B8DE0884A}">
      <dgm:prSet phldrT="[文本]"/>
      <dgm:spPr/>
      <dgm:t>
        <a:bodyPr/>
        <a:lstStyle/>
        <a:p>
          <a:r>
            <a:rPr lang="zh-CN" altLang="en-US" dirty="0" smtClean="0"/>
            <a:t>数据存储</a:t>
          </a:r>
          <a:endParaRPr lang="zh-CN" altLang="en-US" dirty="0"/>
        </a:p>
      </dgm:t>
    </dgm:pt>
    <dgm:pt modelId="{45CB4989-3592-472D-8EB6-F817F1E12940}" type="parTrans" cxnId="{B34E9C2E-26B5-44C7-9BB0-CC787AAFC7FD}">
      <dgm:prSet/>
      <dgm:spPr/>
      <dgm:t>
        <a:bodyPr/>
        <a:lstStyle/>
        <a:p>
          <a:endParaRPr lang="zh-CN" altLang="en-US"/>
        </a:p>
      </dgm:t>
    </dgm:pt>
    <dgm:pt modelId="{8479AD41-B35A-41D7-B5FC-CC9D81B359F6}" type="sibTrans" cxnId="{B34E9C2E-26B5-44C7-9BB0-CC787AAFC7FD}">
      <dgm:prSet/>
      <dgm:spPr/>
      <dgm:t>
        <a:bodyPr/>
        <a:lstStyle/>
        <a:p>
          <a:endParaRPr lang="zh-CN" altLang="en-US"/>
        </a:p>
      </dgm:t>
    </dgm:pt>
    <dgm:pt modelId="{49A25FB7-D97F-4742-AABC-55586D0B2DA8}" type="pres">
      <dgm:prSet presAssocID="{2B0E72A9-2F4C-4900-B251-AAA0AB320CF1}" presName="linearFlow" presStyleCnt="0">
        <dgm:presLayoutVars>
          <dgm:dir/>
          <dgm:resizeHandles val="exact"/>
        </dgm:presLayoutVars>
      </dgm:prSet>
      <dgm:spPr/>
    </dgm:pt>
    <dgm:pt modelId="{E51376ED-9909-4198-B0BB-ADBAAB017646}" type="pres">
      <dgm:prSet presAssocID="{2647A70B-7C92-4933-BD91-F8BC02AF1489}" presName="node" presStyleLbl="node1" presStyleIdx="0" presStyleCnt="3">
        <dgm:presLayoutVars>
          <dgm:bulletEnabled val="1"/>
        </dgm:presLayoutVars>
      </dgm:prSet>
      <dgm:spPr/>
      <dgm:t>
        <a:bodyPr/>
        <a:lstStyle/>
        <a:p>
          <a:endParaRPr lang="zh-CN" altLang="en-US"/>
        </a:p>
      </dgm:t>
    </dgm:pt>
    <dgm:pt modelId="{7A3C4D32-AB7F-4E08-83E6-1A44A2D1F8ED}" type="pres">
      <dgm:prSet presAssocID="{8D7CEB89-EED1-4EFE-8512-D7DB77F2BB6B}" presName="spacerL" presStyleCnt="0"/>
      <dgm:spPr/>
    </dgm:pt>
    <dgm:pt modelId="{136B0881-6176-434B-813F-09BDEE261CD4}" type="pres">
      <dgm:prSet presAssocID="{8D7CEB89-EED1-4EFE-8512-D7DB77F2BB6B}" presName="sibTrans" presStyleLbl="sibTrans2D1" presStyleIdx="0" presStyleCnt="2"/>
      <dgm:spPr/>
      <dgm:t>
        <a:bodyPr/>
        <a:lstStyle/>
        <a:p>
          <a:endParaRPr lang="zh-CN" altLang="en-US"/>
        </a:p>
      </dgm:t>
    </dgm:pt>
    <dgm:pt modelId="{23A9BCED-3AA7-4DA7-9E8F-EBCA4629FC79}" type="pres">
      <dgm:prSet presAssocID="{8D7CEB89-EED1-4EFE-8512-D7DB77F2BB6B}" presName="spacerR" presStyleCnt="0"/>
      <dgm:spPr/>
    </dgm:pt>
    <dgm:pt modelId="{E7E52E49-A880-40C6-BD22-1D3A566FCC6E}" type="pres">
      <dgm:prSet presAssocID="{7F6A864F-545B-4BDE-95E9-25F83D53B946}" presName="node" presStyleLbl="node1" presStyleIdx="1" presStyleCnt="3">
        <dgm:presLayoutVars>
          <dgm:bulletEnabled val="1"/>
        </dgm:presLayoutVars>
      </dgm:prSet>
      <dgm:spPr/>
      <dgm:t>
        <a:bodyPr/>
        <a:lstStyle/>
        <a:p>
          <a:endParaRPr lang="zh-CN" altLang="en-US"/>
        </a:p>
      </dgm:t>
    </dgm:pt>
    <dgm:pt modelId="{3937E3B8-6C74-4234-9E33-8DF290997DF1}" type="pres">
      <dgm:prSet presAssocID="{A047D102-5679-4966-A81C-BA95FB54756F}" presName="spacerL" presStyleCnt="0"/>
      <dgm:spPr/>
    </dgm:pt>
    <dgm:pt modelId="{8889709A-C375-4E5D-A09C-56C8E161B1B8}" type="pres">
      <dgm:prSet presAssocID="{A047D102-5679-4966-A81C-BA95FB54756F}" presName="sibTrans" presStyleLbl="sibTrans2D1" presStyleIdx="1" presStyleCnt="2"/>
      <dgm:spPr/>
      <dgm:t>
        <a:bodyPr/>
        <a:lstStyle/>
        <a:p>
          <a:endParaRPr lang="zh-CN" altLang="en-US"/>
        </a:p>
      </dgm:t>
    </dgm:pt>
    <dgm:pt modelId="{0ACE3ED3-8207-4658-8977-4FC50F3C8C6A}" type="pres">
      <dgm:prSet presAssocID="{A047D102-5679-4966-A81C-BA95FB54756F}" presName="spacerR" presStyleCnt="0"/>
      <dgm:spPr/>
    </dgm:pt>
    <dgm:pt modelId="{7E8A51FE-DEA4-49E1-B98F-73A6655A7DCE}" type="pres">
      <dgm:prSet presAssocID="{0FA7C90C-B969-48A8-82CE-279B8DE0884A}" presName="node" presStyleLbl="node1" presStyleIdx="2" presStyleCnt="3">
        <dgm:presLayoutVars>
          <dgm:bulletEnabled val="1"/>
        </dgm:presLayoutVars>
      </dgm:prSet>
      <dgm:spPr/>
      <dgm:t>
        <a:bodyPr/>
        <a:lstStyle/>
        <a:p>
          <a:endParaRPr lang="zh-CN" altLang="en-US"/>
        </a:p>
      </dgm:t>
    </dgm:pt>
  </dgm:ptLst>
  <dgm:cxnLst>
    <dgm:cxn modelId="{15C6F4E7-284A-4558-A731-199A7255363E}" type="presOf" srcId="{2B0E72A9-2F4C-4900-B251-AAA0AB320CF1}" destId="{49A25FB7-D97F-4742-AABC-55586D0B2DA8}" srcOrd="0" destOrd="0" presId="urn:microsoft.com/office/officeart/2005/8/layout/equation1"/>
    <dgm:cxn modelId="{B34E9C2E-26B5-44C7-9BB0-CC787AAFC7FD}" srcId="{2B0E72A9-2F4C-4900-B251-AAA0AB320CF1}" destId="{0FA7C90C-B969-48A8-82CE-279B8DE0884A}" srcOrd="2" destOrd="0" parTransId="{45CB4989-3592-472D-8EB6-F817F1E12940}" sibTransId="{8479AD41-B35A-41D7-B5FC-CC9D81B359F6}"/>
    <dgm:cxn modelId="{A87C77E4-06CC-4E9E-8E7A-70C5F6AF1040}" type="presOf" srcId="{7F6A864F-545B-4BDE-95E9-25F83D53B946}" destId="{E7E52E49-A880-40C6-BD22-1D3A566FCC6E}" srcOrd="0" destOrd="0" presId="urn:microsoft.com/office/officeart/2005/8/layout/equation1"/>
    <dgm:cxn modelId="{E32176DE-9737-470A-9F32-46FC5B007A80}" type="presOf" srcId="{0FA7C90C-B969-48A8-82CE-279B8DE0884A}" destId="{7E8A51FE-DEA4-49E1-B98F-73A6655A7DCE}" srcOrd="0" destOrd="0" presId="urn:microsoft.com/office/officeart/2005/8/layout/equation1"/>
    <dgm:cxn modelId="{5799A6B4-2AF8-46E2-A0DD-7DCDF42A813F}" type="presOf" srcId="{A047D102-5679-4966-A81C-BA95FB54756F}" destId="{8889709A-C375-4E5D-A09C-56C8E161B1B8}" srcOrd="0" destOrd="0" presId="urn:microsoft.com/office/officeart/2005/8/layout/equation1"/>
    <dgm:cxn modelId="{F32484CD-BD1E-4B35-9AAF-DA56B5BF9E04}" type="presOf" srcId="{8D7CEB89-EED1-4EFE-8512-D7DB77F2BB6B}" destId="{136B0881-6176-434B-813F-09BDEE261CD4}" srcOrd="0" destOrd="0" presId="urn:microsoft.com/office/officeart/2005/8/layout/equation1"/>
    <dgm:cxn modelId="{464B0A16-0B15-47F7-AD62-64E743C40580}" type="presOf" srcId="{2647A70B-7C92-4933-BD91-F8BC02AF1489}" destId="{E51376ED-9909-4198-B0BB-ADBAAB017646}" srcOrd="0" destOrd="0" presId="urn:microsoft.com/office/officeart/2005/8/layout/equation1"/>
    <dgm:cxn modelId="{993E8B9E-3AC1-42BD-839B-0B1DC9BCB8B9}" srcId="{2B0E72A9-2F4C-4900-B251-AAA0AB320CF1}" destId="{7F6A864F-545B-4BDE-95E9-25F83D53B946}" srcOrd="1" destOrd="0" parTransId="{6A8D0555-AC44-4D83-80E6-75275BE244B6}" sibTransId="{A047D102-5679-4966-A81C-BA95FB54756F}"/>
    <dgm:cxn modelId="{00D54A72-ADBA-46E5-B326-E64A3AE5B6A3}" srcId="{2B0E72A9-2F4C-4900-B251-AAA0AB320CF1}" destId="{2647A70B-7C92-4933-BD91-F8BC02AF1489}" srcOrd="0" destOrd="0" parTransId="{4A5674A4-B38E-4078-A073-04EFD06E083B}" sibTransId="{8D7CEB89-EED1-4EFE-8512-D7DB77F2BB6B}"/>
    <dgm:cxn modelId="{65641BF4-81FA-47E7-836E-976856DF5352}" type="presParOf" srcId="{49A25FB7-D97F-4742-AABC-55586D0B2DA8}" destId="{E51376ED-9909-4198-B0BB-ADBAAB017646}" srcOrd="0" destOrd="0" presId="urn:microsoft.com/office/officeart/2005/8/layout/equation1"/>
    <dgm:cxn modelId="{1B83324E-786F-435B-91A2-14C4CEC7F6C7}" type="presParOf" srcId="{49A25FB7-D97F-4742-AABC-55586D0B2DA8}" destId="{7A3C4D32-AB7F-4E08-83E6-1A44A2D1F8ED}" srcOrd="1" destOrd="0" presId="urn:microsoft.com/office/officeart/2005/8/layout/equation1"/>
    <dgm:cxn modelId="{48AB570D-B7CE-4CDB-9E0C-8212A011E7C8}" type="presParOf" srcId="{49A25FB7-D97F-4742-AABC-55586D0B2DA8}" destId="{136B0881-6176-434B-813F-09BDEE261CD4}" srcOrd="2" destOrd="0" presId="urn:microsoft.com/office/officeart/2005/8/layout/equation1"/>
    <dgm:cxn modelId="{128D9BAB-5866-4833-A101-0FA3A10B28D7}" type="presParOf" srcId="{49A25FB7-D97F-4742-AABC-55586D0B2DA8}" destId="{23A9BCED-3AA7-4DA7-9E8F-EBCA4629FC79}" srcOrd="3" destOrd="0" presId="urn:microsoft.com/office/officeart/2005/8/layout/equation1"/>
    <dgm:cxn modelId="{23A8FE08-4305-4AF8-A53E-D1C1932B002C}" type="presParOf" srcId="{49A25FB7-D97F-4742-AABC-55586D0B2DA8}" destId="{E7E52E49-A880-40C6-BD22-1D3A566FCC6E}" srcOrd="4" destOrd="0" presId="urn:microsoft.com/office/officeart/2005/8/layout/equation1"/>
    <dgm:cxn modelId="{68DAE5D7-FCAA-4C23-B458-E33B3CD8F63D}" type="presParOf" srcId="{49A25FB7-D97F-4742-AABC-55586D0B2DA8}" destId="{3937E3B8-6C74-4234-9E33-8DF290997DF1}" srcOrd="5" destOrd="0" presId="urn:microsoft.com/office/officeart/2005/8/layout/equation1"/>
    <dgm:cxn modelId="{447AD19D-20E0-4BD5-8CA1-45BF1C61D1A9}" type="presParOf" srcId="{49A25FB7-D97F-4742-AABC-55586D0B2DA8}" destId="{8889709A-C375-4E5D-A09C-56C8E161B1B8}" srcOrd="6" destOrd="0" presId="urn:microsoft.com/office/officeart/2005/8/layout/equation1"/>
    <dgm:cxn modelId="{9A4ACE08-532B-4F76-812D-913DE1E52996}" type="presParOf" srcId="{49A25FB7-D97F-4742-AABC-55586D0B2DA8}" destId="{0ACE3ED3-8207-4658-8977-4FC50F3C8C6A}" srcOrd="7" destOrd="0" presId="urn:microsoft.com/office/officeart/2005/8/layout/equation1"/>
    <dgm:cxn modelId="{A0D4B533-3C72-4063-8860-BC25155C29D0}" type="presParOf" srcId="{49A25FB7-D97F-4742-AABC-55586D0B2DA8}" destId="{7E8A51FE-DEA4-49E1-B98F-73A6655A7DCE}"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140533-E6D8-4A63-AC6B-3A752193C9AE}" type="doc">
      <dgm:prSet loTypeId="urn:microsoft.com/office/officeart/2008/layout/RadialCluster" loCatId="cycle" qsTypeId="urn:microsoft.com/office/officeart/2005/8/quickstyle/simple2" qsCatId="simple" csTypeId="urn:microsoft.com/office/officeart/2005/8/colors/accent1_2" csCatId="accent1" phldr="1"/>
      <dgm:spPr/>
      <dgm:t>
        <a:bodyPr/>
        <a:lstStyle/>
        <a:p>
          <a:endParaRPr lang="zh-CN" altLang="en-US"/>
        </a:p>
      </dgm:t>
    </dgm:pt>
    <dgm:pt modelId="{8EB84FFF-D64A-48A1-A7F3-CCD19B1E401F}">
      <dgm:prSet phldrT="[文本]"/>
      <dgm:spPr/>
      <dgm:t>
        <a:bodyPr/>
        <a:lstStyle/>
        <a:p>
          <a:r>
            <a:rPr lang="zh-CN" altLang="en-US" dirty="0" smtClean="0"/>
            <a:t>实现方案</a:t>
          </a:r>
          <a:endParaRPr lang="zh-CN" altLang="en-US" dirty="0"/>
        </a:p>
      </dgm:t>
    </dgm:pt>
    <dgm:pt modelId="{4ADA96D1-69D9-45E3-B0DC-45427F077F0D}" type="parTrans" cxnId="{D4579CA4-9D0D-4711-AA6A-274320E6E77D}">
      <dgm:prSet/>
      <dgm:spPr/>
      <dgm:t>
        <a:bodyPr/>
        <a:lstStyle/>
        <a:p>
          <a:endParaRPr lang="zh-CN" altLang="en-US"/>
        </a:p>
      </dgm:t>
    </dgm:pt>
    <dgm:pt modelId="{1FDD10E2-7E02-424A-8A86-16314E68215C}" type="sibTrans" cxnId="{D4579CA4-9D0D-4711-AA6A-274320E6E77D}">
      <dgm:prSet/>
      <dgm:spPr/>
      <dgm:t>
        <a:bodyPr/>
        <a:lstStyle/>
        <a:p>
          <a:endParaRPr lang="zh-CN" altLang="en-US"/>
        </a:p>
      </dgm:t>
    </dgm:pt>
    <dgm:pt modelId="{26224E52-3417-445C-A985-479FC5D8E630}">
      <dgm:prSet phldrT="[文本]"/>
      <dgm:spPr/>
      <dgm:t>
        <a:bodyPr/>
        <a:lstStyle/>
        <a:p>
          <a:r>
            <a:rPr lang="zh-CN" altLang="en-US" dirty="0" smtClean="0"/>
            <a:t>独立数据库</a:t>
          </a:r>
          <a:endParaRPr lang="zh-CN" altLang="en-US" dirty="0"/>
        </a:p>
      </dgm:t>
    </dgm:pt>
    <dgm:pt modelId="{18EF907B-56CA-4B7E-96E4-47FABA062ECE}" type="parTrans" cxnId="{8BD12CA1-0D25-45FD-94FB-67E985B95D47}">
      <dgm:prSet/>
      <dgm:spPr/>
      <dgm:t>
        <a:bodyPr/>
        <a:lstStyle/>
        <a:p>
          <a:endParaRPr lang="zh-CN" altLang="en-US"/>
        </a:p>
      </dgm:t>
    </dgm:pt>
    <dgm:pt modelId="{56A25E9A-F478-4E8B-B9B0-F0BFCD520C99}" type="sibTrans" cxnId="{8BD12CA1-0D25-45FD-94FB-67E985B95D47}">
      <dgm:prSet/>
      <dgm:spPr/>
      <dgm:t>
        <a:bodyPr/>
        <a:lstStyle/>
        <a:p>
          <a:endParaRPr lang="zh-CN" altLang="en-US"/>
        </a:p>
      </dgm:t>
    </dgm:pt>
    <dgm:pt modelId="{75B69C88-3286-4628-9002-065719495BA7}">
      <dgm:prSet phldrT="[文本]"/>
      <dgm:spPr/>
      <dgm:t>
        <a:bodyPr/>
        <a:lstStyle/>
        <a:p>
          <a:r>
            <a:rPr lang="zh-CN" altLang="en-US" dirty="0" smtClean="0"/>
            <a:t>共享数据库，共享数据架构</a:t>
          </a:r>
          <a:endParaRPr lang="zh-CN" altLang="en-US" dirty="0"/>
        </a:p>
      </dgm:t>
    </dgm:pt>
    <dgm:pt modelId="{7D289C0C-1095-462D-855F-57DBBD7C3077}" type="parTrans" cxnId="{10A9ECEE-0804-4C1D-8941-16CEE6FC1222}">
      <dgm:prSet/>
      <dgm:spPr/>
      <dgm:t>
        <a:bodyPr/>
        <a:lstStyle/>
        <a:p>
          <a:endParaRPr lang="zh-CN" altLang="en-US"/>
        </a:p>
      </dgm:t>
    </dgm:pt>
    <dgm:pt modelId="{4D0E3C33-95B6-482C-B767-FCADED9E71B2}" type="sibTrans" cxnId="{10A9ECEE-0804-4C1D-8941-16CEE6FC1222}">
      <dgm:prSet/>
      <dgm:spPr/>
      <dgm:t>
        <a:bodyPr/>
        <a:lstStyle/>
        <a:p>
          <a:endParaRPr lang="zh-CN" altLang="en-US"/>
        </a:p>
      </dgm:t>
    </dgm:pt>
    <dgm:pt modelId="{67C5D31A-5B00-4C9D-9CF7-98975CA02721}">
      <dgm:prSet phldrT="[文本]"/>
      <dgm:spPr/>
      <dgm:t>
        <a:bodyPr/>
        <a:lstStyle/>
        <a:p>
          <a:r>
            <a:rPr lang="zh-CN" altLang="en-US" dirty="0" smtClean="0"/>
            <a:t>共享数据库，隔离数据架构</a:t>
          </a:r>
          <a:endParaRPr lang="zh-CN" altLang="en-US" dirty="0"/>
        </a:p>
      </dgm:t>
    </dgm:pt>
    <dgm:pt modelId="{4F3D4E76-C2E0-49B2-AFE1-F115304CB3B8}" type="parTrans" cxnId="{D851AE4D-F06C-4027-A9BF-59C4D5E3A85A}">
      <dgm:prSet/>
      <dgm:spPr/>
      <dgm:t>
        <a:bodyPr/>
        <a:lstStyle/>
        <a:p>
          <a:endParaRPr lang="zh-CN" altLang="en-US"/>
        </a:p>
      </dgm:t>
    </dgm:pt>
    <dgm:pt modelId="{510CF930-C6E6-42B1-B6AC-5182CE4F9471}" type="sibTrans" cxnId="{D851AE4D-F06C-4027-A9BF-59C4D5E3A85A}">
      <dgm:prSet/>
      <dgm:spPr/>
      <dgm:t>
        <a:bodyPr/>
        <a:lstStyle/>
        <a:p>
          <a:endParaRPr lang="zh-CN" altLang="en-US"/>
        </a:p>
      </dgm:t>
    </dgm:pt>
    <dgm:pt modelId="{E1D29DE3-BBC2-4612-8017-455E745663C7}" type="pres">
      <dgm:prSet presAssocID="{3E140533-E6D8-4A63-AC6B-3A752193C9AE}" presName="Name0" presStyleCnt="0">
        <dgm:presLayoutVars>
          <dgm:chMax val="1"/>
          <dgm:chPref val="1"/>
          <dgm:dir/>
          <dgm:animOne val="branch"/>
          <dgm:animLvl val="lvl"/>
        </dgm:presLayoutVars>
      </dgm:prSet>
      <dgm:spPr/>
      <dgm:t>
        <a:bodyPr/>
        <a:lstStyle/>
        <a:p>
          <a:endParaRPr lang="zh-CN" altLang="en-US"/>
        </a:p>
      </dgm:t>
    </dgm:pt>
    <dgm:pt modelId="{4483E009-0CA3-4148-8949-B9E83F832884}" type="pres">
      <dgm:prSet presAssocID="{8EB84FFF-D64A-48A1-A7F3-CCD19B1E401F}" presName="singleCycle" presStyleCnt="0"/>
      <dgm:spPr/>
    </dgm:pt>
    <dgm:pt modelId="{703A03D2-2E91-49F0-92C0-89DC9F3002F7}" type="pres">
      <dgm:prSet presAssocID="{8EB84FFF-D64A-48A1-A7F3-CCD19B1E401F}" presName="singleCenter" presStyleLbl="node1" presStyleIdx="0" presStyleCnt="4">
        <dgm:presLayoutVars>
          <dgm:chMax val="7"/>
          <dgm:chPref val="7"/>
        </dgm:presLayoutVars>
      </dgm:prSet>
      <dgm:spPr/>
      <dgm:t>
        <a:bodyPr/>
        <a:lstStyle/>
        <a:p>
          <a:endParaRPr lang="zh-CN" altLang="en-US"/>
        </a:p>
      </dgm:t>
    </dgm:pt>
    <dgm:pt modelId="{E75733F4-3A97-42FC-9BC6-88FF7AE99BE8}" type="pres">
      <dgm:prSet presAssocID="{18EF907B-56CA-4B7E-96E4-47FABA062ECE}" presName="Name56" presStyleLbl="parChTrans1D2" presStyleIdx="0" presStyleCnt="3"/>
      <dgm:spPr/>
      <dgm:t>
        <a:bodyPr/>
        <a:lstStyle/>
        <a:p>
          <a:endParaRPr lang="zh-CN" altLang="en-US"/>
        </a:p>
      </dgm:t>
    </dgm:pt>
    <dgm:pt modelId="{B04F8DFF-C6D2-4407-8419-C5B87E0C88FF}" type="pres">
      <dgm:prSet presAssocID="{26224E52-3417-445C-A985-479FC5D8E630}" presName="text0" presStyleLbl="node1" presStyleIdx="1" presStyleCnt="4" custScaleX="176804" custScaleY="163263">
        <dgm:presLayoutVars>
          <dgm:bulletEnabled val="1"/>
        </dgm:presLayoutVars>
      </dgm:prSet>
      <dgm:spPr/>
      <dgm:t>
        <a:bodyPr/>
        <a:lstStyle/>
        <a:p>
          <a:endParaRPr lang="zh-CN" altLang="en-US"/>
        </a:p>
      </dgm:t>
    </dgm:pt>
    <dgm:pt modelId="{94BEBB6B-977C-4C93-B2F0-991AA0B84095}" type="pres">
      <dgm:prSet presAssocID="{7D289C0C-1095-462D-855F-57DBBD7C3077}" presName="Name56" presStyleLbl="parChTrans1D2" presStyleIdx="1" presStyleCnt="3"/>
      <dgm:spPr/>
      <dgm:t>
        <a:bodyPr/>
        <a:lstStyle/>
        <a:p>
          <a:endParaRPr lang="zh-CN" altLang="en-US"/>
        </a:p>
      </dgm:t>
    </dgm:pt>
    <dgm:pt modelId="{A03AF88A-2E5D-4A82-9E00-B74CFAD64A95}" type="pres">
      <dgm:prSet presAssocID="{75B69C88-3286-4628-9002-065719495BA7}" presName="text0" presStyleLbl="node1" presStyleIdx="2" presStyleCnt="4" custScaleX="181296" custScaleY="165630">
        <dgm:presLayoutVars>
          <dgm:bulletEnabled val="1"/>
        </dgm:presLayoutVars>
      </dgm:prSet>
      <dgm:spPr/>
      <dgm:t>
        <a:bodyPr/>
        <a:lstStyle/>
        <a:p>
          <a:endParaRPr lang="zh-CN" altLang="en-US"/>
        </a:p>
      </dgm:t>
    </dgm:pt>
    <dgm:pt modelId="{6E0D19AE-4DDC-4EEB-A450-E86E3487A7B8}" type="pres">
      <dgm:prSet presAssocID="{4F3D4E76-C2E0-49B2-AFE1-F115304CB3B8}" presName="Name56" presStyleLbl="parChTrans1D2" presStyleIdx="2" presStyleCnt="3"/>
      <dgm:spPr/>
      <dgm:t>
        <a:bodyPr/>
        <a:lstStyle/>
        <a:p>
          <a:endParaRPr lang="zh-CN" altLang="en-US"/>
        </a:p>
      </dgm:t>
    </dgm:pt>
    <dgm:pt modelId="{8E7FE482-6FD3-4B3A-A6D9-8421D92DB45E}" type="pres">
      <dgm:prSet presAssocID="{67C5D31A-5B00-4C9D-9CF7-98975CA02721}" presName="text0" presStyleLbl="node1" presStyleIdx="3" presStyleCnt="4" custScaleX="184801" custScaleY="179699">
        <dgm:presLayoutVars>
          <dgm:bulletEnabled val="1"/>
        </dgm:presLayoutVars>
      </dgm:prSet>
      <dgm:spPr/>
      <dgm:t>
        <a:bodyPr/>
        <a:lstStyle/>
        <a:p>
          <a:endParaRPr lang="zh-CN" altLang="en-US"/>
        </a:p>
      </dgm:t>
    </dgm:pt>
  </dgm:ptLst>
  <dgm:cxnLst>
    <dgm:cxn modelId="{4F295479-6364-47A1-A889-A67991FA4F4C}" type="presOf" srcId="{67C5D31A-5B00-4C9D-9CF7-98975CA02721}" destId="{8E7FE482-6FD3-4B3A-A6D9-8421D92DB45E}" srcOrd="0" destOrd="0" presId="urn:microsoft.com/office/officeart/2008/layout/RadialCluster"/>
    <dgm:cxn modelId="{10A9ECEE-0804-4C1D-8941-16CEE6FC1222}" srcId="{8EB84FFF-D64A-48A1-A7F3-CCD19B1E401F}" destId="{75B69C88-3286-4628-9002-065719495BA7}" srcOrd="1" destOrd="0" parTransId="{7D289C0C-1095-462D-855F-57DBBD7C3077}" sibTransId="{4D0E3C33-95B6-482C-B767-FCADED9E71B2}"/>
    <dgm:cxn modelId="{FB480EC2-60D9-4C63-8DAB-7538E33D7DD0}" type="presOf" srcId="{8EB84FFF-D64A-48A1-A7F3-CCD19B1E401F}" destId="{703A03D2-2E91-49F0-92C0-89DC9F3002F7}" srcOrd="0" destOrd="0" presId="urn:microsoft.com/office/officeart/2008/layout/RadialCluster"/>
    <dgm:cxn modelId="{ECA25DDF-224C-4A31-BF76-47BB2770E04D}" type="presOf" srcId="{4F3D4E76-C2E0-49B2-AFE1-F115304CB3B8}" destId="{6E0D19AE-4DDC-4EEB-A450-E86E3487A7B8}" srcOrd="0" destOrd="0" presId="urn:microsoft.com/office/officeart/2008/layout/RadialCluster"/>
    <dgm:cxn modelId="{D851AE4D-F06C-4027-A9BF-59C4D5E3A85A}" srcId="{8EB84FFF-D64A-48A1-A7F3-CCD19B1E401F}" destId="{67C5D31A-5B00-4C9D-9CF7-98975CA02721}" srcOrd="2" destOrd="0" parTransId="{4F3D4E76-C2E0-49B2-AFE1-F115304CB3B8}" sibTransId="{510CF930-C6E6-42B1-B6AC-5182CE4F9471}"/>
    <dgm:cxn modelId="{5CF5A73F-280A-4E8B-AFDD-08CB0D9091D2}" type="presOf" srcId="{3E140533-E6D8-4A63-AC6B-3A752193C9AE}" destId="{E1D29DE3-BBC2-4612-8017-455E745663C7}" srcOrd="0" destOrd="0" presId="urn:microsoft.com/office/officeart/2008/layout/RadialCluster"/>
    <dgm:cxn modelId="{D4579CA4-9D0D-4711-AA6A-274320E6E77D}" srcId="{3E140533-E6D8-4A63-AC6B-3A752193C9AE}" destId="{8EB84FFF-D64A-48A1-A7F3-CCD19B1E401F}" srcOrd="0" destOrd="0" parTransId="{4ADA96D1-69D9-45E3-B0DC-45427F077F0D}" sibTransId="{1FDD10E2-7E02-424A-8A86-16314E68215C}"/>
    <dgm:cxn modelId="{AB90803D-B640-433D-B432-49388E96EA95}" type="presOf" srcId="{18EF907B-56CA-4B7E-96E4-47FABA062ECE}" destId="{E75733F4-3A97-42FC-9BC6-88FF7AE99BE8}" srcOrd="0" destOrd="0" presId="urn:microsoft.com/office/officeart/2008/layout/RadialCluster"/>
    <dgm:cxn modelId="{15597372-C068-4DC8-B5D0-D569749A8208}" type="presOf" srcId="{7D289C0C-1095-462D-855F-57DBBD7C3077}" destId="{94BEBB6B-977C-4C93-B2F0-991AA0B84095}" srcOrd="0" destOrd="0" presId="urn:microsoft.com/office/officeart/2008/layout/RadialCluster"/>
    <dgm:cxn modelId="{8F9896AF-FCFF-4323-BEB7-AA12C4A8C644}" type="presOf" srcId="{75B69C88-3286-4628-9002-065719495BA7}" destId="{A03AF88A-2E5D-4A82-9E00-B74CFAD64A95}" srcOrd="0" destOrd="0" presId="urn:microsoft.com/office/officeart/2008/layout/RadialCluster"/>
    <dgm:cxn modelId="{8BD12CA1-0D25-45FD-94FB-67E985B95D47}" srcId="{8EB84FFF-D64A-48A1-A7F3-CCD19B1E401F}" destId="{26224E52-3417-445C-A985-479FC5D8E630}" srcOrd="0" destOrd="0" parTransId="{18EF907B-56CA-4B7E-96E4-47FABA062ECE}" sibTransId="{56A25E9A-F478-4E8B-B9B0-F0BFCD520C99}"/>
    <dgm:cxn modelId="{99371E6C-ECBA-4E33-84A1-785268649FED}" type="presOf" srcId="{26224E52-3417-445C-A985-479FC5D8E630}" destId="{B04F8DFF-C6D2-4407-8419-C5B87E0C88FF}" srcOrd="0" destOrd="0" presId="urn:microsoft.com/office/officeart/2008/layout/RadialCluster"/>
    <dgm:cxn modelId="{33613025-D43F-41AF-A43C-7DE32137FE47}" type="presParOf" srcId="{E1D29DE3-BBC2-4612-8017-455E745663C7}" destId="{4483E009-0CA3-4148-8949-B9E83F832884}" srcOrd="0" destOrd="0" presId="urn:microsoft.com/office/officeart/2008/layout/RadialCluster"/>
    <dgm:cxn modelId="{17C0DC6B-6B0A-40D8-8D38-692610D5C200}" type="presParOf" srcId="{4483E009-0CA3-4148-8949-B9E83F832884}" destId="{703A03D2-2E91-49F0-92C0-89DC9F3002F7}" srcOrd="0" destOrd="0" presId="urn:microsoft.com/office/officeart/2008/layout/RadialCluster"/>
    <dgm:cxn modelId="{436F9779-507D-46CA-AA39-CBB408F291D1}" type="presParOf" srcId="{4483E009-0CA3-4148-8949-B9E83F832884}" destId="{E75733F4-3A97-42FC-9BC6-88FF7AE99BE8}" srcOrd="1" destOrd="0" presId="urn:microsoft.com/office/officeart/2008/layout/RadialCluster"/>
    <dgm:cxn modelId="{9A4993DB-146B-4132-8948-6855880214E0}" type="presParOf" srcId="{4483E009-0CA3-4148-8949-B9E83F832884}" destId="{B04F8DFF-C6D2-4407-8419-C5B87E0C88FF}" srcOrd="2" destOrd="0" presId="urn:microsoft.com/office/officeart/2008/layout/RadialCluster"/>
    <dgm:cxn modelId="{FF7BA3CE-A903-44B8-A570-FB9C5330B1F0}" type="presParOf" srcId="{4483E009-0CA3-4148-8949-B9E83F832884}" destId="{94BEBB6B-977C-4C93-B2F0-991AA0B84095}" srcOrd="3" destOrd="0" presId="urn:microsoft.com/office/officeart/2008/layout/RadialCluster"/>
    <dgm:cxn modelId="{FF82E542-3877-41C5-AD15-DADFB270B65B}" type="presParOf" srcId="{4483E009-0CA3-4148-8949-B9E83F832884}" destId="{A03AF88A-2E5D-4A82-9E00-B74CFAD64A95}" srcOrd="4" destOrd="0" presId="urn:microsoft.com/office/officeart/2008/layout/RadialCluster"/>
    <dgm:cxn modelId="{05A01F1E-6726-4372-9C08-6AC4CEC14186}" type="presParOf" srcId="{4483E009-0CA3-4148-8949-B9E83F832884}" destId="{6E0D19AE-4DDC-4EEB-A450-E86E3487A7B8}" srcOrd="5" destOrd="0" presId="urn:microsoft.com/office/officeart/2008/layout/RadialCluster"/>
    <dgm:cxn modelId="{ACBF700D-4D3F-4DBF-B3DC-A7849BC38E8B}" type="presParOf" srcId="{4483E009-0CA3-4148-8949-B9E83F832884}" destId="{8E7FE482-6FD3-4B3A-A6D9-8421D92DB45E}"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337253-9DB7-40BB-B59A-41DBE42FF402}" type="doc">
      <dgm:prSet loTypeId="urn:microsoft.com/office/officeart/2005/8/layout/arrow5" loCatId="relationship" qsTypeId="urn:microsoft.com/office/officeart/2005/8/quickstyle/3d6" qsCatId="3D" csTypeId="urn:microsoft.com/office/officeart/2005/8/colors/accent1_2" csCatId="accent1" phldr="1"/>
      <dgm:spPr/>
      <dgm:t>
        <a:bodyPr/>
        <a:lstStyle/>
        <a:p>
          <a:endParaRPr lang="zh-CN" altLang="en-US"/>
        </a:p>
      </dgm:t>
    </dgm:pt>
    <dgm:pt modelId="{0ADE43BA-7FA0-436A-800C-FCB87E3612CF}">
      <dgm:prSet/>
      <dgm:spPr/>
      <dgm:t>
        <a:bodyPr/>
        <a:lstStyle/>
        <a:p>
          <a:pPr rtl="0"/>
          <a:r>
            <a:rPr lang="zh-CN" altLang="en-US" dirty="0" smtClean="0"/>
            <a:t>租户管理</a:t>
          </a:r>
          <a:endParaRPr lang="zh-CN" dirty="0"/>
        </a:p>
      </dgm:t>
    </dgm:pt>
    <dgm:pt modelId="{96BA00FC-E4E4-4E27-8915-CE04CBF78396}" type="parTrans" cxnId="{E9DFEFD2-E440-4FE7-BA12-D97D0782AEC0}">
      <dgm:prSet/>
      <dgm:spPr/>
      <dgm:t>
        <a:bodyPr/>
        <a:lstStyle/>
        <a:p>
          <a:endParaRPr lang="zh-CN" altLang="en-US"/>
        </a:p>
      </dgm:t>
    </dgm:pt>
    <dgm:pt modelId="{EE2D3112-46D2-4202-B640-83DC73C97460}" type="sibTrans" cxnId="{E9DFEFD2-E440-4FE7-BA12-D97D0782AEC0}">
      <dgm:prSet/>
      <dgm:spPr/>
      <dgm:t>
        <a:bodyPr/>
        <a:lstStyle/>
        <a:p>
          <a:endParaRPr lang="zh-CN" altLang="en-US"/>
        </a:p>
      </dgm:t>
    </dgm:pt>
    <dgm:pt modelId="{D18B4F89-9166-42D3-890F-98796544714B}">
      <dgm:prSet/>
      <dgm:spPr/>
      <dgm:t>
        <a:bodyPr/>
        <a:lstStyle/>
        <a:p>
          <a:pPr rtl="0"/>
          <a:r>
            <a:rPr lang="zh-CN" altLang="en-US" dirty="0" smtClean="0"/>
            <a:t>数据隔离</a:t>
          </a:r>
          <a:endParaRPr lang="zh-CN" dirty="0"/>
        </a:p>
      </dgm:t>
    </dgm:pt>
    <dgm:pt modelId="{31820250-4CCC-4FA2-B429-78B5C34EE2A7}" type="parTrans" cxnId="{EDACF7BD-B3FE-4431-B096-36C641A1C74F}">
      <dgm:prSet/>
      <dgm:spPr/>
      <dgm:t>
        <a:bodyPr/>
        <a:lstStyle/>
        <a:p>
          <a:endParaRPr lang="zh-CN" altLang="en-US"/>
        </a:p>
      </dgm:t>
    </dgm:pt>
    <dgm:pt modelId="{0D13F28F-1065-4799-9958-4EB8B783E0B9}" type="sibTrans" cxnId="{EDACF7BD-B3FE-4431-B096-36C641A1C74F}">
      <dgm:prSet/>
      <dgm:spPr/>
      <dgm:t>
        <a:bodyPr/>
        <a:lstStyle/>
        <a:p>
          <a:endParaRPr lang="zh-CN" altLang="en-US"/>
        </a:p>
      </dgm:t>
    </dgm:pt>
    <dgm:pt modelId="{48C23E15-19AE-40F4-A14E-641B493E60D1}" type="pres">
      <dgm:prSet presAssocID="{0C337253-9DB7-40BB-B59A-41DBE42FF402}" presName="diagram" presStyleCnt="0">
        <dgm:presLayoutVars>
          <dgm:dir/>
          <dgm:resizeHandles val="exact"/>
        </dgm:presLayoutVars>
      </dgm:prSet>
      <dgm:spPr/>
      <dgm:t>
        <a:bodyPr/>
        <a:lstStyle/>
        <a:p>
          <a:endParaRPr lang="zh-CN" altLang="en-US"/>
        </a:p>
      </dgm:t>
    </dgm:pt>
    <dgm:pt modelId="{B67C6A03-C875-4219-BBBE-E53E2CE82887}" type="pres">
      <dgm:prSet presAssocID="{0ADE43BA-7FA0-436A-800C-FCB87E3612CF}" presName="arrow" presStyleLbl="node1" presStyleIdx="0" presStyleCnt="2">
        <dgm:presLayoutVars>
          <dgm:bulletEnabled val="1"/>
        </dgm:presLayoutVars>
      </dgm:prSet>
      <dgm:spPr/>
      <dgm:t>
        <a:bodyPr/>
        <a:lstStyle/>
        <a:p>
          <a:endParaRPr lang="zh-CN" altLang="en-US"/>
        </a:p>
      </dgm:t>
    </dgm:pt>
    <dgm:pt modelId="{A50628F6-DED9-438D-AEE8-871D4228C537}" type="pres">
      <dgm:prSet presAssocID="{D18B4F89-9166-42D3-890F-98796544714B}" presName="arrow" presStyleLbl="node1" presStyleIdx="1" presStyleCnt="2">
        <dgm:presLayoutVars>
          <dgm:bulletEnabled val="1"/>
        </dgm:presLayoutVars>
      </dgm:prSet>
      <dgm:spPr/>
      <dgm:t>
        <a:bodyPr/>
        <a:lstStyle/>
        <a:p>
          <a:endParaRPr lang="zh-CN" altLang="en-US"/>
        </a:p>
      </dgm:t>
    </dgm:pt>
  </dgm:ptLst>
  <dgm:cxnLst>
    <dgm:cxn modelId="{2127DEB1-EF7E-42ED-9927-D0EDB250FF9C}" type="presOf" srcId="{0ADE43BA-7FA0-436A-800C-FCB87E3612CF}" destId="{B67C6A03-C875-4219-BBBE-E53E2CE82887}" srcOrd="0" destOrd="0" presId="urn:microsoft.com/office/officeart/2005/8/layout/arrow5"/>
    <dgm:cxn modelId="{EDACF7BD-B3FE-4431-B096-36C641A1C74F}" srcId="{0C337253-9DB7-40BB-B59A-41DBE42FF402}" destId="{D18B4F89-9166-42D3-890F-98796544714B}" srcOrd="1" destOrd="0" parTransId="{31820250-4CCC-4FA2-B429-78B5C34EE2A7}" sibTransId="{0D13F28F-1065-4799-9958-4EB8B783E0B9}"/>
    <dgm:cxn modelId="{A82054FC-0546-4C79-A606-39BA0EA70A9E}" type="presOf" srcId="{0C337253-9DB7-40BB-B59A-41DBE42FF402}" destId="{48C23E15-19AE-40F4-A14E-641B493E60D1}" srcOrd="0" destOrd="0" presId="urn:microsoft.com/office/officeart/2005/8/layout/arrow5"/>
    <dgm:cxn modelId="{00CE3BC3-4A05-4DDE-820B-4F2522C77038}" type="presOf" srcId="{D18B4F89-9166-42D3-890F-98796544714B}" destId="{A50628F6-DED9-438D-AEE8-871D4228C537}" srcOrd="0" destOrd="0" presId="urn:microsoft.com/office/officeart/2005/8/layout/arrow5"/>
    <dgm:cxn modelId="{E9DFEFD2-E440-4FE7-BA12-D97D0782AEC0}" srcId="{0C337253-9DB7-40BB-B59A-41DBE42FF402}" destId="{0ADE43BA-7FA0-436A-800C-FCB87E3612CF}" srcOrd="0" destOrd="0" parTransId="{96BA00FC-E4E4-4E27-8915-CE04CBF78396}" sibTransId="{EE2D3112-46D2-4202-B640-83DC73C97460}"/>
    <dgm:cxn modelId="{D142AA25-108A-4A96-A2CF-366DC3182D31}" type="presParOf" srcId="{48C23E15-19AE-40F4-A14E-641B493E60D1}" destId="{B67C6A03-C875-4219-BBBE-E53E2CE82887}" srcOrd="0" destOrd="0" presId="urn:microsoft.com/office/officeart/2005/8/layout/arrow5"/>
    <dgm:cxn modelId="{5F77D78E-5DE3-4FFA-A9B4-D1C6DC8C7B5D}" type="presParOf" srcId="{48C23E15-19AE-40F4-A14E-641B493E60D1}" destId="{A50628F6-DED9-438D-AEE8-871D4228C537}"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591FF6-E2C5-4903-A9F2-1207833A994B}" type="doc">
      <dgm:prSet loTypeId="urn:microsoft.com/office/officeart/2005/8/layout/vList3#23" loCatId="list" qsTypeId="urn:microsoft.com/office/officeart/2005/8/quickstyle/simple3" qsCatId="simple" csTypeId="urn:microsoft.com/office/officeart/2005/8/colors/accent1_2" csCatId="accent1" phldr="1"/>
      <dgm:spPr/>
    </dgm:pt>
    <dgm:pt modelId="{BCAB8313-FB68-438F-B32B-347A48EB8BE8}">
      <dgm:prSet phldrT="[文本]"/>
      <dgm:spPr/>
      <dgm:t>
        <a:bodyPr/>
        <a:lstStyle/>
        <a:p>
          <a:r>
            <a:rPr lang="zh-CN" altLang="en-US" sz="3200" dirty="0" smtClean="0">
              <a:solidFill>
                <a:schemeClr val="tx1"/>
              </a:solidFill>
              <a:latin typeface="+mj-ea"/>
              <a:ea typeface="+mj-ea"/>
            </a:rPr>
            <a:t>多租户应用</a:t>
          </a:r>
          <a:endParaRPr lang="zh-CN" altLang="en-US" sz="3200" dirty="0">
            <a:solidFill>
              <a:schemeClr val="tx1"/>
            </a:solidFill>
            <a:latin typeface="+mj-ea"/>
            <a:ea typeface="+mj-ea"/>
          </a:endParaRPr>
        </a:p>
      </dgm:t>
    </dgm:pt>
    <dgm:pt modelId="{998B4E5F-44A9-4214-9BC0-C454250AD29B}" type="parTrans" cxnId="{DD093A59-146D-444A-8D78-3975EB7A2840}">
      <dgm:prSet/>
      <dgm:spPr/>
      <dgm:t>
        <a:bodyPr/>
        <a:lstStyle/>
        <a:p>
          <a:endParaRPr lang="zh-CN" altLang="en-US"/>
        </a:p>
      </dgm:t>
    </dgm:pt>
    <dgm:pt modelId="{29F03F25-E5C4-43FA-B911-F1068E325F2E}" type="sibTrans" cxnId="{DD093A59-146D-444A-8D78-3975EB7A2840}">
      <dgm:prSet/>
      <dgm:spPr/>
      <dgm:t>
        <a:bodyPr/>
        <a:lstStyle/>
        <a:p>
          <a:endParaRPr lang="zh-CN" altLang="en-US"/>
        </a:p>
      </dgm:t>
    </dgm:pt>
    <dgm:pt modelId="{AD8F196A-4031-4922-A1C4-42302A29F162}">
      <dgm:prSet custT="1"/>
      <dgm:spPr/>
      <dgm:t>
        <a:bodyPr/>
        <a:lstStyle/>
        <a:p>
          <a:r>
            <a:rPr lang="zh-CN" altLang="en-US" sz="3200" dirty="0" smtClean="0">
              <a:solidFill>
                <a:srgbClr val="FF0000"/>
              </a:solidFill>
              <a:latin typeface="+mj-ea"/>
              <a:ea typeface="+mj-ea"/>
            </a:rPr>
            <a:t>应用的性能优化</a:t>
          </a:r>
          <a:endParaRPr lang="zh-CN" sz="3200" dirty="0">
            <a:solidFill>
              <a:srgbClr val="FF0000"/>
            </a:solidFill>
            <a:latin typeface="+mj-ea"/>
            <a:ea typeface="+mj-ea"/>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custT="1"/>
      <dgm:spPr/>
      <dgm:t>
        <a:bodyPr/>
        <a:lstStyle/>
        <a:p>
          <a:r>
            <a:rPr lang="zh-CN" altLang="en-US" sz="3200" dirty="0" smtClean="0">
              <a:solidFill>
                <a:schemeClr val="tx1"/>
              </a:solidFill>
              <a:latin typeface="+mj-ea"/>
              <a:ea typeface="+mj-ea"/>
            </a:rPr>
            <a:t>应用的可配置性</a:t>
          </a:r>
          <a:endParaRPr lang="zh-CN" sz="3200" dirty="0">
            <a:solidFill>
              <a:schemeClr val="tx1"/>
            </a:solidFill>
            <a:latin typeface="+mj-ea"/>
            <a:ea typeface="+mj-ea"/>
          </a:endParaRPr>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custT="1"/>
      <dgm:spPr/>
      <dgm:t>
        <a:bodyPr/>
        <a:lstStyle/>
        <a:p>
          <a:r>
            <a:rPr lang="zh-CN" altLang="en-US" sz="3200" dirty="0" smtClean="0">
              <a:solidFill>
                <a:schemeClr val="tx1"/>
              </a:solidFill>
              <a:latin typeface="+mj-ea"/>
              <a:ea typeface="+mj-ea"/>
            </a:rPr>
            <a:t>架构的可伸缩性</a:t>
          </a:r>
          <a:endParaRPr lang="zh-CN" sz="3200" dirty="0">
            <a:solidFill>
              <a:schemeClr val="tx1"/>
            </a:solidFill>
            <a:latin typeface="+mj-ea"/>
            <a:ea typeface="+mj-ea"/>
          </a:endParaRPr>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7746A084-23DA-4505-8E3E-E9A793B17392}" type="pres">
      <dgm:prSet presAssocID="{BCAB8313-FB68-438F-B32B-347A48EB8BE8}" presName="composite" presStyleCnt="0"/>
      <dgm:spPr/>
    </dgm:pt>
    <dgm:pt modelId="{D3233E78-0662-4261-BB51-912A57D4F089}" type="pres">
      <dgm:prSet presAssocID="{BCAB8313-FB68-438F-B32B-347A48EB8BE8}"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0C5F6D75-BA01-43A3-B5BE-95989F1BC7D0}" type="pres">
      <dgm:prSet presAssocID="{BCAB8313-FB68-438F-B32B-347A48EB8BE8}" presName="txShp" presStyleLbl="node1" presStyleIdx="0" presStyleCnt="4">
        <dgm:presLayoutVars>
          <dgm:bulletEnabled val="1"/>
        </dgm:presLayoutVars>
      </dgm:prSet>
      <dgm:spPr/>
      <dgm:t>
        <a:bodyPr/>
        <a:lstStyle/>
        <a:p>
          <a:endParaRPr lang="zh-CN" altLang="en-US"/>
        </a:p>
      </dgm:t>
    </dgm:pt>
    <dgm:pt modelId="{B3C66798-0E82-4C48-B50E-9F9482450D94}" type="pres">
      <dgm:prSet presAssocID="{29F03F25-E5C4-43FA-B911-F1068E325F2E}" presName="spacing" presStyleCnt="0"/>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69DEB1A-FB46-44E1-8895-394F9E2F1095}" type="pres">
      <dgm:prSet presAssocID="{AD8F196A-4031-4922-A1C4-42302A29F162}" presName="txShp" presStyleLbl="node1" presStyleIdx="1" presStyleCnt="4">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130ECCF3-039C-4773-B794-B5A0805F1D90}" type="pres">
      <dgm:prSet presAssocID="{E75DB8F7-0422-415A-BF99-3F26D4F74FDD}" presName="txShp" presStyleLbl="node1" presStyleIdx="2" presStyleCnt="4">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2739647-B660-47B9-B6FF-539CD97519AA}" type="pres">
      <dgm:prSet presAssocID="{39679CC7-8BE0-4B21-A26C-566693734E74}" presName="txShp" presStyleLbl="node1" presStyleIdx="3" presStyleCnt="4">
        <dgm:presLayoutVars>
          <dgm:bulletEnabled val="1"/>
        </dgm:presLayoutVars>
      </dgm:prSet>
      <dgm:spPr/>
      <dgm:t>
        <a:bodyPr/>
        <a:lstStyle/>
        <a:p>
          <a:endParaRPr lang="zh-CN" altLang="en-US"/>
        </a:p>
      </dgm:t>
    </dgm:pt>
  </dgm:ptLst>
  <dgm:cxnLst>
    <dgm:cxn modelId="{E083206B-C11A-41F9-8693-E332D726DC25}" type="presOf" srcId="{BCAB8313-FB68-438F-B32B-347A48EB8BE8}" destId="{0C5F6D75-BA01-43A3-B5BE-95989F1BC7D0}" srcOrd="0" destOrd="0" presId="urn:microsoft.com/office/officeart/2005/8/layout/vList3#23"/>
    <dgm:cxn modelId="{1896B71F-5858-481E-A7FD-E4267A32D86A}" srcId="{DE591FF6-E2C5-4903-A9F2-1207833A994B}" destId="{E75DB8F7-0422-415A-BF99-3F26D4F74FDD}" srcOrd="2" destOrd="0" parTransId="{98874F3F-02AB-4873-9423-7850353DFAFD}" sibTransId="{41A52D02-639F-4849-9C50-7C60CC83B9E9}"/>
    <dgm:cxn modelId="{5DB249B2-6BA4-4C84-9380-22146639A77B}" type="presOf" srcId="{E75DB8F7-0422-415A-BF99-3F26D4F74FDD}" destId="{130ECCF3-039C-4773-B794-B5A0805F1D90}" srcOrd="0" destOrd="0" presId="urn:microsoft.com/office/officeart/2005/8/layout/vList3#23"/>
    <dgm:cxn modelId="{6B66273E-E82E-4BD1-AFB9-3F5EA6B84B8D}" type="presOf" srcId="{39679CC7-8BE0-4B21-A26C-566693734E74}" destId="{92739647-B660-47B9-B6FF-539CD97519AA}" srcOrd="0" destOrd="0" presId="urn:microsoft.com/office/officeart/2005/8/layout/vList3#23"/>
    <dgm:cxn modelId="{DD093A59-146D-444A-8D78-3975EB7A2840}" srcId="{DE591FF6-E2C5-4903-A9F2-1207833A994B}" destId="{BCAB8313-FB68-438F-B32B-347A48EB8BE8}" srcOrd="0" destOrd="0" parTransId="{998B4E5F-44A9-4214-9BC0-C454250AD29B}" sibTransId="{29F03F25-E5C4-43FA-B911-F1068E325F2E}"/>
    <dgm:cxn modelId="{CED89FF1-3BD3-44F5-8174-FDA90729E113}" type="presOf" srcId="{AD8F196A-4031-4922-A1C4-42302A29F162}" destId="{969DEB1A-FB46-44E1-8895-394F9E2F1095}" srcOrd="0" destOrd="0" presId="urn:microsoft.com/office/officeart/2005/8/layout/vList3#23"/>
    <dgm:cxn modelId="{B13E180B-8AD0-40D1-8A33-C97EBCEE35A9}" type="presOf" srcId="{DE591FF6-E2C5-4903-A9F2-1207833A994B}" destId="{032E2D2F-28C2-4956-B116-6678EE29673C}" srcOrd="0" destOrd="0" presId="urn:microsoft.com/office/officeart/2005/8/layout/vList3#23"/>
    <dgm:cxn modelId="{7D958FA2-F74E-40B5-9ACB-BDD48D031777}" srcId="{DE591FF6-E2C5-4903-A9F2-1207833A994B}" destId="{39679CC7-8BE0-4B21-A26C-566693734E74}" srcOrd="3" destOrd="0" parTransId="{980430BF-7DB9-42E9-92BB-C3F610E1E157}" sibTransId="{8F48C188-41FF-4BAC-8D18-4D8472F6E458}"/>
    <dgm:cxn modelId="{21719594-0150-42A6-82DE-5604DC5E6358}" srcId="{DE591FF6-E2C5-4903-A9F2-1207833A994B}" destId="{AD8F196A-4031-4922-A1C4-42302A29F162}" srcOrd="1" destOrd="0" parTransId="{2F7C9D70-EA93-403C-9AAA-CCD354A570E7}" sibTransId="{AFFF5351-6417-488F-AF33-E274DFA8962F}"/>
    <dgm:cxn modelId="{F7709F5C-05BB-41E2-AA37-0952FC10628B}" type="presParOf" srcId="{032E2D2F-28C2-4956-B116-6678EE29673C}" destId="{7746A084-23DA-4505-8E3E-E9A793B17392}" srcOrd="0" destOrd="0" presId="urn:microsoft.com/office/officeart/2005/8/layout/vList3#23"/>
    <dgm:cxn modelId="{04061326-DB69-4CB4-8005-2EC02A40294E}" type="presParOf" srcId="{7746A084-23DA-4505-8E3E-E9A793B17392}" destId="{D3233E78-0662-4261-BB51-912A57D4F089}" srcOrd="0" destOrd="0" presId="urn:microsoft.com/office/officeart/2005/8/layout/vList3#23"/>
    <dgm:cxn modelId="{6C0AA5DB-12AB-4146-801C-2E9FB700EAE9}" type="presParOf" srcId="{7746A084-23DA-4505-8E3E-E9A793B17392}" destId="{0C5F6D75-BA01-43A3-B5BE-95989F1BC7D0}" srcOrd="1" destOrd="0" presId="urn:microsoft.com/office/officeart/2005/8/layout/vList3#23"/>
    <dgm:cxn modelId="{A2A6C106-0DB2-4FF0-8A7D-E04382F2A778}" type="presParOf" srcId="{032E2D2F-28C2-4956-B116-6678EE29673C}" destId="{B3C66798-0E82-4C48-B50E-9F9482450D94}" srcOrd="1" destOrd="0" presId="urn:microsoft.com/office/officeart/2005/8/layout/vList3#23"/>
    <dgm:cxn modelId="{7EF0E15D-E1FD-4AD6-B952-0C74C85BCF7F}" type="presParOf" srcId="{032E2D2F-28C2-4956-B116-6678EE29673C}" destId="{CB23C18A-B03F-47B0-AB92-A1634BCD54FD}" srcOrd="2" destOrd="0" presId="urn:microsoft.com/office/officeart/2005/8/layout/vList3#23"/>
    <dgm:cxn modelId="{ECA3B133-22B0-4C8B-932D-4731E251BB02}" type="presParOf" srcId="{CB23C18A-B03F-47B0-AB92-A1634BCD54FD}" destId="{3D17A84F-D8BB-4ABC-B2B0-D5918EDE008C}" srcOrd="0" destOrd="0" presId="urn:microsoft.com/office/officeart/2005/8/layout/vList3#23"/>
    <dgm:cxn modelId="{6BD5A46F-6383-493A-A40C-F342D8F9D767}" type="presParOf" srcId="{CB23C18A-B03F-47B0-AB92-A1634BCD54FD}" destId="{969DEB1A-FB46-44E1-8895-394F9E2F1095}" srcOrd="1" destOrd="0" presId="urn:microsoft.com/office/officeart/2005/8/layout/vList3#23"/>
    <dgm:cxn modelId="{214824AE-37E0-44B6-8475-55F353613DCF}" type="presParOf" srcId="{032E2D2F-28C2-4956-B116-6678EE29673C}" destId="{2F4AB55E-3C89-4562-82B4-42C2477EDD52}" srcOrd="3" destOrd="0" presId="urn:microsoft.com/office/officeart/2005/8/layout/vList3#23"/>
    <dgm:cxn modelId="{EE6B0499-B793-4AD3-89C0-99921242A4DA}" type="presParOf" srcId="{032E2D2F-28C2-4956-B116-6678EE29673C}" destId="{1F9C25CA-C3A1-4598-BCBA-DC8CABE3FC91}" srcOrd="4" destOrd="0" presId="urn:microsoft.com/office/officeart/2005/8/layout/vList3#23"/>
    <dgm:cxn modelId="{36A6655B-E9DC-4AB4-AB5B-E2445E165869}" type="presParOf" srcId="{1F9C25CA-C3A1-4598-BCBA-DC8CABE3FC91}" destId="{A9BEDDF8-89C6-4166-9093-BC8AF08FE7E6}" srcOrd="0" destOrd="0" presId="urn:microsoft.com/office/officeart/2005/8/layout/vList3#23"/>
    <dgm:cxn modelId="{B1EEAEC8-C27E-4C61-8335-D419FCFF98DB}" type="presParOf" srcId="{1F9C25CA-C3A1-4598-BCBA-DC8CABE3FC91}" destId="{130ECCF3-039C-4773-B794-B5A0805F1D90}" srcOrd="1" destOrd="0" presId="urn:microsoft.com/office/officeart/2005/8/layout/vList3#23"/>
    <dgm:cxn modelId="{9EDD9246-C5D8-4A58-95C7-708D35911EAB}" type="presParOf" srcId="{032E2D2F-28C2-4956-B116-6678EE29673C}" destId="{161498B1-B7CC-4999-A87D-FCEFE723E026}" srcOrd="5" destOrd="0" presId="urn:microsoft.com/office/officeart/2005/8/layout/vList3#23"/>
    <dgm:cxn modelId="{B3999DEC-D413-4865-AD32-C34744D0C2FF}" type="presParOf" srcId="{032E2D2F-28C2-4956-B116-6678EE29673C}" destId="{1488589F-2D95-451E-8155-F2554BC7A6C3}" srcOrd="6" destOrd="0" presId="urn:microsoft.com/office/officeart/2005/8/layout/vList3#23"/>
    <dgm:cxn modelId="{582FF5E9-B86E-42E8-8833-D0B9F556CBC8}" type="presParOf" srcId="{1488589F-2D95-451E-8155-F2554BC7A6C3}" destId="{8DA317EA-18DA-499E-88ED-5D9D18C830FB}" srcOrd="0" destOrd="0" presId="urn:microsoft.com/office/officeart/2005/8/layout/vList3#23"/>
    <dgm:cxn modelId="{531954F6-C73D-4CF5-ADDE-A369D7601EBB}" type="presParOf" srcId="{1488589F-2D95-451E-8155-F2554BC7A6C3}" destId="{92739647-B660-47B9-B6FF-539CD97519AA}" srcOrd="1" destOrd="0" presId="urn:microsoft.com/office/officeart/2005/8/layout/vList3#2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1784FA-B0E2-4BC5-84AA-AF062F2EDA1A}">
      <dsp:nvSpPr>
        <dsp:cNvPr id="0" name=""/>
        <dsp:cNvSpPr/>
      </dsp:nvSpPr>
      <dsp:spPr>
        <a:xfrm>
          <a:off x="0" y="71684"/>
          <a:ext cx="1080120" cy="113412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项目</a:t>
          </a:r>
          <a:endParaRPr lang="zh-CN" altLang="en-US" sz="2000" b="1" kern="1200" dirty="0"/>
        </a:p>
      </dsp:txBody>
      <dsp:txXfrm>
        <a:off x="0" y="71684"/>
        <a:ext cx="1080120" cy="1134126"/>
      </dsp:txXfrm>
    </dsp:sp>
    <dsp:sp modelId="{8B44728F-0A8C-4C41-B7C8-B2A9729A526B}">
      <dsp:nvSpPr>
        <dsp:cNvPr id="0" name=""/>
        <dsp:cNvSpPr/>
      </dsp:nvSpPr>
      <dsp:spPr>
        <a:xfrm>
          <a:off x="1188132" y="504813"/>
          <a:ext cx="228985" cy="26786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1188132" y="504813"/>
        <a:ext cx="228985" cy="267869"/>
      </dsp:txXfrm>
    </dsp:sp>
    <dsp:sp modelId="{5F60514A-AA22-444F-B425-77B0FE97314A}">
      <dsp:nvSpPr>
        <dsp:cNvPr id="0" name=""/>
        <dsp:cNvSpPr/>
      </dsp:nvSpPr>
      <dsp:spPr>
        <a:xfrm>
          <a:off x="1512168" y="71684"/>
          <a:ext cx="1080120" cy="113412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产品</a:t>
          </a:r>
          <a:endParaRPr lang="zh-CN" altLang="en-US" sz="2000" b="1" kern="1200" dirty="0"/>
        </a:p>
      </dsp:txBody>
      <dsp:txXfrm>
        <a:off x="1512168" y="71684"/>
        <a:ext cx="1080120" cy="1134126"/>
      </dsp:txXfrm>
    </dsp:sp>
    <dsp:sp modelId="{253F337D-8871-4114-9F3C-9870477D52EC}">
      <dsp:nvSpPr>
        <dsp:cNvPr id="0" name=""/>
        <dsp:cNvSpPr/>
      </dsp:nvSpPr>
      <dsp:spPr>
        <a:xfrm>
          <a:off x="2700300" y="504813"/>
          <a:ext cx="228985" cy="26786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2700300" y="504813"/>
        <a:ext cx="228985" cy="267869"/>
      </dsp:txXfrm>
    </dsp:sp>
    <dsp:sp modelId="{1B440B3C-0C1A-4353-B7D5-B11A4FA52A87}">
      <dsp:nvSpPr>
        <dsp:cNvPr id="0" name=""/>
        <dsp:cNvSpPr/>
      </dsp:nvSpPr>
      <dsp:spPr>
        <a:xfrm>
          <a:off x="3024336" y="71684"/>
          <a:ext cx="1080120" cy="113412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多租户</a:t>
          </a:r>
          <a:endParaRPr lang="zh-CN" altLang="en-US" sz="2000" b="1" kern="1200" dirty="0"/>
        </a:p>
      </dsp:txBody>
      <dsp:txXfrm>
        <a:off x="3024336" y="71684"/>
        <a:ext cx="1080120" cy="1134126"/>
      </dsp:txXfrm>
    </dsp:sp>
    <dsp:sp modelId="{994A8C55-188B-406C-9CA5-025159B6E21E}">
      <dsp:nvSpPr>
        <dsp:cNvPr id="0" name=""/>
        <dsp:cNvSpPr/>
      </dsp:nvSpPr>
      <dsp:spPr>
        <a:xfrm>
          <a:off x="4212468" y="504813"/>
          <a:ext cx="228985" cy="26786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4212468" y="504813"/>
        <a:ext cx="228985" cy="267869"/>
      </dsp:txXfrm>
    </dsp:sp>
    <dsp:sp modelId="{3E2622D7-8A1A-4F6E-B1ED-A7521EEA049C}">
      <dsp:nvSpPr>
        <dsp:cNvPr id="0" name=""/>
        <dsp:cNvSpPr/>
      </dsp:nvSpPr>
      <dsp:spPr>
        <a:xfrm>
          <a:off x="4536504" y="71684"/>
          <a:ext cx="1080120" cy="113412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高性能的多租户</a:t>
          </a:r>
          <a:endParaRPr lang="zh-CN" altLang="en-US" sz="2000" b="1" kern="1200" dirty="0"/>
        </a:p>
      </dsp:txBody>
      <dsp:txXfrm>
        <a:off x="4536504" y="71684"/>
        <a:ext cx="1080120" cy="1134126"/>
      </dsp:txXfrm>
    </dsp:sp>
    <dsp:sp modelId="{5EFD13E5-A482-4CFA-8CE1-9404B3CBF270}">
      <dsp:nvSpPr>
        <dsp:cNvPr id="0" name=""/>
        <dsp:cNvSpPr/>
      </dsp:nvSpPr>
      <dsp:spPr>
        <a:xfrm>
          <a:off x="5724636" y="504813"/>
          <a:ext cx="228985" cy="26786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5724636" y="504813"/>
        <a:ext cx="228985" cy="267869"/>
      </dsp:txXfrm>
    </dsp:sp>
    <dsp:sp modelId="{95AF6E3B-9835-405F-944B-C3FF0CD5FDFA}">
      <dsp:nvSpPr>
        <dsp:cNvPr id="0" name=""/>
        <dsp:cNvSpPr/>
      </dsp:nvSpPr>
      <dsp:spPr>
        <a:xfrm>
          <a:off x="6048672" y="71684"/>
          <a:ext cx="1080120" cy="113412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可配置的多租户</a:t>
          </a:r>
          <a:endParaRPr lang="zh-CN" altLang="en-US" sz="2000" b="1" kern="1200" dirty="0"/>
        </a:p>
      </dsp:txBody>
      <dsp:txXfrm>
        <a:off x="6048672" y="71684"/>
        <a:ext cx="1080120" cy="1134126"/>
      </dsp:txXfrm>
    </dsp:sp>
    <dsp:sp modelId="{A47C8BB2-2559-4473-B81B-12BD02D5E0DF}">
      <dsp:nvSpPr>
        <dsp:cNvPr id="0" name=""/>
        <dsp:cNvSpPr/>
      </dsp:nvSpPr>
      <dsp:spPr>
        <a:xfrm>
          <a:off x="7236804" y="504813"/>
          <a:ext cx="228985" cy="26786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7236804" y="504813"/>
        <a:ext cx="228985" cy="267869"/>
      </dsp:txXfrm>
    </dsp:sp>
    <dsp:sp modelId="{CAA18FD7-37D2-47FE-9323-D0A5ACDF7D99}">
      <dsp:nvSpPr>
        <dsp:cNvPr id="0" name=""/>
        <dsp:cNvSpPr/>
      </dsp:nvSpPr>
      <dsp:spPr>
        <a:xfrm>
          <a:off x="7560839" y="71684"/>
          <a:ext cx="1080120" cy="113412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可伸缩的多租户</a:t>
          </a:r>
          <a:endParaRPr lang="zh-CN" altLang="en-US" sz="2000" b="1" kern="1200" dirty="0"/>
        </a:p>
      </dsp:txBody>
      <dsp:txXfrm>
        <a:off x="7560839" y="71684"/>
        <a:ext cx="1080120" cy="113412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C89E2B-4615-41A3-8C17-50813FA3FBE7}">
      <dsp:nvSpPr>
        <dsp:cNvPr id="0" name=""/>
        <dsp:cNvSpPr/>
      </dsp:nvSpPr>
      <dsp:spPr>
        <a:xfrm rot="5400000">
          <a:off x="-145786" y="147815"/>
          <a:ext cx="971907" cy="6803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smtClean="0"/>
            <a:t>1</a:t>
          </a:r>
          <a:endParaRPr lang="zh-CN" altLang="en-US" sz="1900" kern="1200" dirty="0"/>
        </a:p>
      </dsp:txBody>
      <dsp:txXfrm rot="5400000">
        <a:off x="-145786" y="147815"/>
        <a:ext cx="971907" cy="680335"/>
      </dsp:txXfrm>
    </dsp:sp>
    <dsp:sp modelId="{148C03BB-8A40-4771-ACBC-84F442B6FFC6}">
      <dsp:nvSpPr>
        <dsp:cNvPr id="0" name=""/>
        <dsp:cNvSpPr/>
      </dsp:nvSpPr>
      <dsp:spPr>
        <a:xfrm rot="5400000">
          <a:off x="3953905" y="-3271541"/>
          <a:ext cx="631739" cy="7178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索引应该创建在条件</a:t>
          </a:r>
          <a:r>
            <a:rPr lang="en-US" altLang="zh-CN" sz="1800" kern="1200" dirty="0" smtClean="0"/>
            <a:t>(where)</a:t>
          </a:r>
          <a:r>
            <a:rPr lang="zh-CN" altLang="en-US" sz="1800" kern="1200" dirty="0" smtClean="0"/>
            <a:t>、排序</a:t>
          </a:r>
          <a:r>
            <a:rPr lang="en-US" altLang="zh-CN" sz="1800" kern="1200" dirty="0" smtClean="0"/>
            <a:t>(order by)</a:t>
          </a:r>
          <a:r>
            <a:rPr lang="zh-CN" altLang="en-US" sz="1800" kern="1200" dirty="0" smtClean="0"/>
            <a:t>、分组</a:t>
          </a:r>
          <a:r>
            <a:rPr lang="en-US" altLang="zh-CN" sz="1800" kern="1200" dirty="0" smtClean="0"/>
            <a:t>(group by)</a:t>
          </a:r>
          <a:r>
            <a:rPr lang="zh-CN" altLang="en-US" sz="1800" kern="1200" dirty="0" smtClean="0"/>
            <a:t>等操作所涉及的列上</a:t>
          </a:r>
          <a:endParaRPr lang="zh-CN" altLang="en-US" sz="1800" kern="1200" dirty="0"/>
        </a:p>
      </dsp:txBody>
      <dsp:txXfrm rot="5400000">
        <a:off x="3953905" y="-3271541"/>
        <a:ext cx="631739" cy="7178880"/>
      </dsp:txXfrm>
    </dsp:sp>
    <dsp:sp modelId="{5CF6815E-4381-4E35-A971-0C66F2DB8881}">
      <dsp:nvSpPr>
        <dsp:cNvPr id="0" name=""/>
        <dsp:cNvSpPr/>
      </dsp:nvSpPr>
      <dsp:spPr>
        <a:xfrm rot="5400000">
          <a:off x="-145786" y="1001103"/>
          <a:ext cx="971907" cy="6803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smtClean="0"/>
            <a:t>2</a:t>
          </a:r>
          <a:endParaRPr lang="zh-CN" altLang="en-US" sz="1900" kern="1200" dirty="0"/>
        </a:p>
      </dsp:txBody>
      <dsp:txXfrm rot="5400000">
        <a:off x="-145786" y="1001103"/>
        <a:ext cx="971907" cy="680335"/>
      </dsp:txXfrm>
    </dsp:sp>
    <dsp:sp modelId="{9A1A8F44-9760-4FD8-8EFB-4B3E96C12A23}">
      <dsp:nvSpPr>
        <dsp:cNvPr id="0" name=""/>
        <dsp:cNvSpPr/>
      </dsp:nvSpPr>
      <dsp:spPr>
        <a:xfrm rot="5400000">
          <a:off x="3953905" y="-2418252"/>
          <a:ext cx="631739" cy="7178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索引应该有较强的选择性</a:t>
          </a:r>
          <a:endParaRPr lang="zh-CN" altLang="en-US" sz="1800" kern="1200" dirty="0"/>
        </a:p>
      </dsp:txBody>
      <dsp:txXfrm rot="5400000">
        <a:off x="3953905" y="-2418252"/>
        <a:ext cx="631739" cy="7178880"/>
      </dsp:txXfrm>
    </dsp:sp>
    <dsp:sp modelId="{97B06DE1-9C50-4A58-959C-DDF47E30CA71}">
      <dsp:nvSpPr>
        <dsp:cNvPr id="0" name=""/>
        <dsp:cNvSpPr/>
      </dsp:nvSpPr>
      <dsp:spPr>
        <a:xfrm rot="5400000">
          <a:off x="-145786" y="1854392"/>
          <a:ext cx="971907" cy="6803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smtClean="0"/>
            <a:t>3</a:t>
          </a:r>
          <a:endParaRPr lang="zh-CN" altLang="en-US" sz="1900" kern="1200" dirty="0"/>
        </a:p>
      </dsp:txBody>
      <dsp:txXfrm rot="5400000">
        <a:off x="-145786" y="1854392"/>
        <a:ext cx="971907" cy="680335"/>
      </dsp:txXfrm>
    </dsp:sp>
    <dsp:sp modelId="{5F9B401A-AF4D-4FB3-8CD3-DF6654C56541}">
      <dsp:nvSpPr>
        <dsp:cNvPr id="0" name=""/>
        <dsp:cNvSpPr/>
      </dsp:nvSpPr>
      <dsp:spPr>
        <a:xfrm rot="5400000">
          <a:off x="3953905" y="-1564964"/>
          <a:ext cx="631739" cy="7178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如果多个条件经常需要组合起来查询，应合理使用联合索引</a:t>
          </a:r>
          <a:endParaRPr lang="zh-CN" altLang="en-US" sz="1800" kern="1200" dirty="0"/>
        </a:p>
      </dsp:txBody>
      <dsp:txXfrm rot="5400000">
        <a:off x="3953905" y="-1564964"/>
        <a:ext cx="631739" cy="7178880"/>
      </dsp:txXfrm>
    </dsp:sp>
    <dsp:sp modelId="{9A28F234-7C5D-4900-9000-A7D2E7CF7CC2}">
      <dsp:nvSpPr>
        <dsp:cNvPr id="0" name=""/>
        <dsp:cNvSpPr/>
      </dsp:nvSpPr>
      <dsp:spPr>
        <a:xfrm rot="5400000">
          <a:off x="-145786" y="2707681"/>
          <a:ext cx="971907" cy="6803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smtClean="0"/>
            <a:t>4</a:t>
          </a:r>
          <a:endParaRPr lang="zh-CN" altLang="en-US" sz="1900" kern="1200" dirty="0"/>
        </a:p>
      </dsp:txBody>
      <dsp:txXfrm rot="5400000">
        <a:off x="-145786" y="2707681"/>
        <a:ext cx="971907" cy="680335"/>
      </dsp:txXfrm>
    </dsp:sp>
    <dsp:sp modelId="{734A3F1E-EA39-43C2-8AA7-6E4B44C06413}">
      <dsp:nvSpPr>
        <dsp:cNvPr id="0" name=""/>
        <dsp:cNvSpPr/>
      </dsp:nvSpPr>
      <dsp:spPr>
        <a:xfrm rot="5400000">
          <a:off x="3953905" y="-711675"/>
          <a:ext cx="631739" cy="7178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一次查询中只能使用一个索引，可使用相应的分析工具分析索引效果</a:t>
          </a:r>
          <a:endParaRPr lang="zh-CN" altLang="en-US" sz="1800" kern="1200" dirty="0"/>
        </a:p>
      </dsp:txBody>
      <dsp:txXfrm rot="5400000">
        <a:off x="3953905" y="-711675"/>
        <a:ext cx="631739" cy="7178880"/>
      </dsp:txXfrm>
    </dsp:sp>
    <dsp:sp modelId="{62525CBD-B273-4731-BBB8-630FC35E5814}">
      <dsp:nvSpPr>
        <dsp:cNvPr id="0" name=""/>
        <dsp:cNvSpPr/>
      </dsp:nvSpPr>
      <dsp:spPr>
        <a:xfrm rot="5400000">
          <a:off x="-145786" y="3560969"/>
          <a:ext cx="971907" cy="6803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smtClean="0"/>
            <a:t>5</a:t>
          </a:r>
          <a:endParaRPr lang="zh-CN" altLang="en-US" sz="1900" kern="1200" dirty="0"/>
        </a:p>
      </dsp:txBody>
      <dsp:txXfrm rot="5400000">
        <a:off x="-145786" y="3560969"/>
        <a:ext cx="971907" cy="680335"/>
      </dsp:txXfrm>
    </dsp:sp>
    <dsp:sp modelId="{26D03517-66B7-4FF9-808A-845A2179BF47}">
      <dsp:nvSpPr>
        <dsp:cNvPr id="0" name=""/>
        <dsp:cNvSpPr/>
      </dsp:nvSpPr>
      <dsp:spPr>
        <a:xfrm rot="5400000">
          <a:off x="3953905" y="141612"/>
          <a:ext cx="631739" cy="7178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索引不是越多越好</a:t>
          </a:r>
          <a:endParaRPr lang="zh-CN" altLang="en-US" sz="1800" kern="1200" dirty="0"/>
        </a:p>
      </dsp:txBody>
      <dsp:txXfrm rot="5400000">
        <a:off x="3953905" y="141612"/>
        <a:ext cx="631739" cy="71788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20C85C-3817-4272-A9F8-C405FCBB9965}">
      <dsp:nvSpPr>
        <dsp:cNvPr id="0" name=""/>
        <dsp:cNvSpPr/>
      </dsp:nvSpPr>
      <dsp:spPr>
        <a:xfrm>
          <a:off x="1066990" y="993298"/>
          <a:ext cx="2474531" cy="247453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rtl="0">
            <a:lnSpc>
              <a:spcPct val="90000"/>
            </a:lnSpc>
            <a:spcBef>
              <a:spcPct val="0"/>
            </a:spcBef>
            <a:spcAft>
              <a:spcPct val="35000"/>
            </a:spcAft>
          </a:pPr>
          <a:r>
            <a:rPr lang="zh-CN" sz="5400" kern="1200" dirty="0" smtClean="0"/>
            <a:t>优化策略</a:t>
          </a:r>
          <a:endParaRPr lang="zh-CN" sz="5400" kern="1200" dirty="0"/>
        </a:p>
      </dsp:txBody>
      <dsp:txXfrm>
        <a:off x="1066990" y="993298"/>
        <a:ext cx="2474531" cy="2474531"/>
      </dsp:txXfrm>
    </dsp:sp>
    <dsp:sp modelId="{86EA91E6-4F7D-425E-AA8C-84D23123F077}">
      <dsp:nvSpPr>
        <dsp:cNvPr id="0" name=""/>
        <dsp:cNvSpPr/>
      </dsp:nvSpPr>
      <dsp:spPr>
        <a:xfrm>
          <a:off x="1685623" y="441"/>
          <a:ext cx="1237265" cy="123726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t>Cache</a:t>
          </a:r>
          <a:endParaRPr lang="zh-CN" sz="1500" kern="1200" dirty="0"/>
        </a:p>
      </dsp:txBody>
      <dsp:txXfrm>
        <a:off x="1685623" y="441"/>
        <a:ext cx="1237265" cy="1237265"/>
      </dsp:txXfrm>
    </dsp:sp>
    <dsp:sp modelId="{9C7BC6AC-D176-4712-9000-5E42D6F463B4}">
      <dsp:nvSpPr>
        <dsp:cNvPr id="0" name=""/>
        <dsp:cNvSpPr/>
      </dsp:nvSpPr>
      <dsp:spPr>
        <a:xfrm>
          <a:off x="3297112" y="1611931"/>
          <a:ext cx="1237265" cy="123726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zh-CN" sz="1500" kern="1200" dirty="0" smtClean="0"/>
            <a:t>报表计算</a:t>
          </a:r>
          <a:endParaRPr lang="zh-CN" sz="1500" kern="1200" dirty="0"/>
        </a:p>
      </dsp:txBody>
      <dsp:txXfrm>
        <a:off x="3297112" y="1611931"/>
        <a:ext cx="1237265" cy="1237265"/>
      </dsp:txXfrm>
    </dsp:sp>
    <dsp:sp modelId="{A40DA9B4-A28B-4767-A418-6AC331DBB7A9}">
      <dsp:nvSpPr>
        <dsp:cNvPr id="0" name=""/>
        <dsp:cNvSpPr/>
      </dsp:nvSpPr>
      <dsp:spPr>
        <a:xfrm>
          <a:off x="1685623" y="3223420"/>
          <a:ext cx="1237265" cy="123726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zh-CN" sz="1500" kern="1200" dirty="0" smtClean="0"/>
            <a:t>基于</a:t>
          </a:r>
          <a:r>
            <a:rPr lang="en-US" sz="1500" kern="1200" dirty="0" smtClean="0"/>
            <a:t>Tenant</a:t>
          </a:r>
          <a:r>
            <a:rPr lang="zh-CN" sz="1500" kern="1200" dirty="0" smtClean="0"/>
            <a:t>的搜索引擎</a:t>
          </a:r>
          <a:endParaRPr lang="zh-CN" sz="1500" kern="1200" dirty="0"/>
        </a:p>
      </dsp:txBody>
      <dsp:txXfrm>
        <a:off x="1685623" y="3223420"/>
        <a:ext cx="1237265" cy="1237265"/>
      </dsp:txXfrm>
    </dsp:sp>
    <dsp:sp modelId="{BB4AA82A-5FFE-4B11-8F4E-0311D62B6F21}">
      <dsp:nvSpPr>
        <dsp:cNvPr id="0" name=""/>
        <dsp:cNvSpPr/>
      </dsp:nvSpPr>
      <dsp:spPr>
        <a:xfrm>
          <a:off x="74133" y="1611931"/>
          <a:ext cx="1237265" cy="123726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zh-CN" sz="1500" kern="1200" dirty="0" smtClean="0"/>
            <a:t>异步操作</a:t>
          </a:r>
          <a:endParaRPr lang="zh-CN" sz="1500" kern="1200" dirty="0"/>
        </a:p>
      </dsp:txBody>
      <dsp:txXfrm>
        <a:off x="74133" y="1611931"/>
        <a:ext cx="1237265" cy="123726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5F6D75-BA01-43A3-B5BE-95989F1BC7D0}">
      <dsp:nvSpPr>
        <dsp:cNvPr id="0" name=""/>
        <dsp:cNvSpPr/>
      </dsp:nvSpPr>
      <dsp:spPr>
        <a:xfrm rot="10800000">
          <a:off x="1602592" y="53"/>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48590" rIns="277368" bIns="148590" numCol="1" spcCol="1270" anchor="ctr" anchorCtr="0">
          <a:noAutofit/>
        </a:bodyPr>
        <a:lstStyle/>
        <a:p>
          <a:pPr lvl="0" algn="ctr" defTabSz="1733550">
            <a:lnSpc>
              <a:spcPct val="90000"/>
            </a:lnSpc>
            <a:spcBef>
              <a:spcPct val="0"/>
            </a:spcBef>
            <a:spcAft>
              <a:spcPct val="35000"/>
            </a:spcAft>
          </a:pPr>
          <a:r>
            <a:rPr lang="zh-CN" altLang="en-US" sz="3900" kern="1200" dirty="0" smtClean="0">
              <a:solidFill>
                <a:schemeClr val="tx1"/>
              </a:solidFill>
              <a:latin typeface="+mj-ea"/>
              <a:ea typeface="+mj-ea"/>
            </a:rPr>
            <a:t>多租户应用</a:t>
          </a:r>
          <a:endParaRPr lang="zh-CN" altLang="en-US" sz="3900" kern="1200" dirty="0">
            <a:solidFill>
              <a:schemeClr val="tx1"/>
            </a:solidFill>
            <a:latin typeface="+mj-ea"/>
            <a:ea typeface="+mj-ea"/>
          </a:endParaRPr>
        </a:p>
      </dsp:txBody>
      <dsp:txXfrm rot="10800000">
        <a:off x="1602592" y="53"/>
        <a:ext cx="5472684" cy="896536"/>
      </dsp:txXfrm>
    </dsp:sp>
    <dsp:sp modelId="{D3233E78-0662-4261-BB51-912A57D4F089}">
      <dsp:nvSpPr>
        <dsp:cNvPr id="0" name=""/>
        <dsp:cNvSpPr/>
      </dsp:nvSpPr>
      <dsp:spPr>
        <a:xfrm>
          <a:off x="1154323" y="53"/>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602592" y="1164212"/>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应用的性能优化</a:t>
          </a:r>
          <a:endParaRPr lang="zh-CN" sz="3200" kern="1200" dirty="0">
            <a:solidFill>
              <a:schemeClr val="tx1"/>
            </a:solidFill>
            <a:latin typeface="+mj-ea"/>
            <a:ea typeface="+mj-ea"/>
          </a:endParaRPr>
        </a:p>
      </dsp:txBody>
      <dsp:txXfrm rot="10800000">
        <a:off x="1602592" y="1164212"/>
        <a:ext cx="5472684" cy="896536"/>
      </dsp:txXfrm>
    </dsp:sp>
    <dsp:sp modelId="{3D17A84F-D8BB-4ABC-B2B0-D5918EDE008C}">
      <dsp:nvSpPr>
        <dsp:cNvPr id="0" name=""/>
        <dsp:cNvSpPr/>
      </dsp:nvSpPr>
      <dsp:spPr>
        <a:xfrm>
          <a:off x="1154323" y="1164212"/>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602592" y="2328371"/>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latin typeface="+mj-ea"/>
              <a:ea typeface="+mj-ea"/>
            </a:rPr>
            <a:t>应用的可配置性</a:t>
          </a:r>
          <a:endParaRPr lang="zh-CN" sz="3200" kern="1200" dirty="0">
            <a:solidFill>
              <a:srgbClr val="FF0000"/>
            </a:solidFill>
            <a:latin typeface="+mj-ea"/>
            <a:ea typeface="+mj-ea"/>
          </a:endParaRPr>
        </a:p>
      </dsp:txBody>
      <dsp:txXfrm rot="10800000">
        <a:off x="1602592" y="2328371"/>
        <a:ext cx="5472684" cy="896536"/>
      </dsp:txXfrm>
    </dsp:sp>
    <dsp:sp modelId="{A9BEDDF8-89C6-4166-9093-BC8AF08FE7E6}">
      <dsp:nvSpPr>
        <dsp:cNvPr id="0" name=""/>
        <dsp:cNvSpPr/>
      </dsp:nvSpPr>
      <dsp:spPr>
        <a:xfrm>
          <a:off x="1154323" y="2328371"/>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602592" y="3492530"/>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架构的可伸缩性</a:t>
          </a:r>
          <a:endParaRPr lang="zh-CN" sz="3200" kern="1200" dirty="0">
            <a:solidFill>
              <a:schemeClr val="tx1"/>
            </a:solidFill>
            <a:latin typeface="+mj-ea"/>
            <a:ea typeface="+mj-ea"/>
          </a:endParaRPr>
        </a:p>
      </dsp:txBody>
      <dsp:txXfrm rot="10800000">
        <a:off x="1602592" y="3492530"/>
        <a:ext cx="5472684" cy="896536"/>
      </dsp:txXfrm>
    </dsp:sp>
    <dsp:sp modelId="{8DA317EA-18DA-499E-88ED-5D9D18C830FB}">
      <dsp:nvSpPr>
        <dsp:cNvPr id="0" name=""/>
        <dsp:cNvSpPr/>
      </dsp:nvSpPr>
      <dsp:spPr>
        <a:xfrm>
          <a:off x="1154323" y="3492530"/>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4B3FB0-B02D-492E-8406-3E6E38E8FA5B}">
      <dsp:nvSpPr>
        <dsp:cNvPr id="0" name=""/>
        <dsp:cNvSpPr/>
      </dsp:nvSpPr>
      <dsp:spPr>
        <a:xfrm>
          <a:off x="787983" y="279398"/>
          <a:ext cx="2879599" cy="100004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399C0C-C138-441E-A7D4-56D1976EAA45}">
      <dsp:nvSpPr>
        <dsp:cNvPr id="0" name=""/>
        <dsp:cNvSpPr/>
      </dsp:nvSpPr>
      <dsp:spPr>
        <a:xfrm>
          <a:off x="1953217" y="2728174"/>
          <a:ext cx="558062" cy="357159"/>
        </a:xfrm>
        <a:prstGeom prst="down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E3AFF9B-9597-446A-8718-78C87A00E997}">
      <dsp:nvSpPr>
        <dsp:cNvPr id="0" name=""/>
        <dsp:cNvSpPr/>
      </dsp:nvSpPr>
      <dsp:spPr>
        <a:xfrm>
          <a:off x="892899" y="3013902"/>
          <a:ext cx="2678697" cy="669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t>实现方案</a:t>
          </a:r>
          <a:endParaRPr lang="zh-CN" altLang="en-US" sz="2000" b="1" kern="1200" dirty="0"/>
        </a:p>
      </dsp:txBody>
      <dsp:txXfrm>
        <a:off x="892899" y="3013902"/>
        <a:ext cx="2678697" cy="669674"/>
      </dsp:txXfrm>
    </dsp:sp>
    <dsp:sp modelId="{821D8D6B-FBE6-4493-9EEE-583DEF1AE407}">
      <dsp:nvSpPr>
        <dsp:cNvPr id="0" name=""/>
        <dsp:cNvSpPr/>
      </dsp:nvSpPr>
      <dsp:spPr>
        <a:xfrm>
          <a:off x="1834907" y="1356681"/>
          <a:ext cx="1004511" cy="10045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名称值对</a:t>
          </a:r>
          <a:endParaRPr lang="zh-CN" altLang="en-US" sz="2000" b="1" kern="1200" dirty="0">
            <a:solidFill>
              <a:srgbClr val="FF0000"/>
            </a:solidFill>
          </a:endParaRPr>
        </a:p>
      </dsp:txBody>
      <dsp:txXfrm>
        <a:off x="1834907" y="1356681"/>
        <a:ext cx="1004511" cy="1004511"/>
      </dsp:txXfrm>
    </dsp:sp>
    <dsp:sp modelId="{570F2D52-9F08-472D-910D-1967EECB93B7}">
      <dsp:nvSpPr>
        <dsp:cNvPr id="0" name=""/>
        <dsp:cNvSpPr/>
      </dsp:nvSpPr>
      <dsp:spPr>
        <a:xfrm>
          <a:off x="1004512" y="579438"/>
          <a:ext cx="1227734" cy="105178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预分配字段</a:t>
          </a:r>
          <a:endParaRPr lang="zh-CN" altLang="en-US" sz="2000" b="1" kern="1200" dirty="0"/>
        </a:p>
      </dsp:txBody>
      <dsp:txXfrm>
        <a:off x="1004512" y="579438"/>
        <a:ext cx="1227734" cy="1051783"/>
      </dsp:txXfrm>
    </dsp:sp>
    <dsp:sp modelId="{DF3B94A8-6D4E-4D14-BF43-8FB7E5B0C929}">
      <dsp:nvSpPr>
        <dsp:cNvPr id="0" name=""/>
        <dsp:cNvSpPr/>
      </dsp:nvSpPr>
      <dsp:spPr>
        <a:xfrm>
          <a:off x="2448274" y="579440"/>
          <a:ext cx="1155720" cy="101170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定制字段</a:t>
          </a:r>
          <a:endParaRPr lang="zh-CN" altLang="en-US" sz="2000" b="1" kern="1200" dirty="0"/>
        </a:p>
      </dsp:txBody>
      <dsp:txXfrm>
        <a:off x="2448274" y="579440"/>
        <a:ext cx="1155720" cy="1011703"/>
      </dsp:txXfrm>
    </dsp:sp>
    <dsp:sp modelId="{61B35DF4-CC3A-4B9E-B362-C72B724685B7}">
      <dsp:nvSpPr>
        <dsp:cNvPr id="0" name=""/>
        <dsp:cNvSpPr/>
      </dsp:nvSpPr>
      <dsp:spPr>
        <a:xfrm>
          <a:off x="525230" y="51357"/>
          <a:ext cx="3414035" cy="282895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4FCDE-07DD-4EEE-BD3C-44B5501EC01A}">
      <dsp:nvSpPr>
        <dsp:cNvPr id="0" name=""/>
        <dsp:cNvSpPr/>
      </dsp:nvSpPr>
      <dsp:spPr>
        <a:xfrm>
          <a:off x="453650" y="0"/>
          <a:ext cx="5141371" cy="208823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71A41-C9E7-43A0-87E7-CDF3348E8D3E}">
      <dsp:nvSpPr>
        <dsp:cNvPr id="0" name=""/>
        <dsp:cNvSpPr/>
      </dsp:nvSpPr>
      <dsp:spPr>
        <a:xfrm>
          <a:off x="1915" y="626469"/>
          <a:ext cx="1945541" cy="83529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原子功能划分</a:t>
          </a:r>
          <a:endParaRPr lang="zh-CN" altLang="en-US" sz="2200" kern="1200" dirty="0"/>
        </a:p>
      </dsp:txBody>
      <dsp:txXfrm>
        <a:off x="1915" y="626469"/>
        <a:ext cx="1945541" cy="835292"/>
      </dsp:txXfrm>
    </dsp:sp>
    <dsp:sp modelId="{58808CBE-41CD-464B-A941-A9A7AFD07CB2}">
      <dsp:nvSpPr>
        <dsp:cNvPr id="0" name=""/>
        <dsp:cNvSpPr/>
      </dsp:nvSpPr>
      <dsp:spPr>
        <a:xfrm>
          <a:off x="2051565" y="626469"/>
          <a:ext cx="1945541" cy="83529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功能包设计</a:t>
          </a:r>
          <a:endParaRPr lang="zh-CN" altLang="en-US" sz="2200" kern="1200" dirty="0"/>
        </a:p>
      </dsp:txBody>
      <dsp:txXfrm>
        <a:off x="2051565" y="626469"/>
        <a:ext cx="1945541" cy="835292"/>
      </dsp:txXfrm>
    </dsp:sp>
    <dsp:sp modelId="{C90491A1-619A-487E-9214-D812E9C4E40E}">
      <dsp:nvSpPr>
        <dsp:cNvPr id="0" name=""/>
        <dsp:cNvSpPr/>
      </dsp:nvSpPr>
      <dsp:spPr>
        <a:xfrm>
          <a:off x="4101215" y="626469"/>
          <a:ext cx="1945541" cy="83529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功能使用校验</a:t>
          </a:r>
          <a:endParaRPr lang="zh-CN" altLang="en-US" sz="2200" kern="1200" dirty="0"/>
        </a:p>
      </dsp:txBody>
      <dsp:txXfrm>
        <a:off x="4101215" y="626469"/>
        <a:ext cx="1945541" cy="83529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13BAC4-1CA0-4186-B24F-250F0B5B8521}">
      <dsp:nvSpPr>
        <dsp:cNvPr id="0" name=""/>
        <dsp:cNvSpPr/>
      </dsp:nvSpPr>
      <dsp:spPr>
        <a:xfrm>
          <a:off x="0" y="1089"/>
          <a:ext cx="615242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5B0E11-1B16-4D15-966C-DABE0DA67B87}">
      <dsp:nvSpPr>
        <dsp:cNvPr id="0" name=""/>
        <dsp:cNvSpPr/>
      </dsp:nvSpPr>
      <dsp:spPr>
        <a:xfrm>
          <a:off x="0" y="1089"/>
          <a:ext cx="798437" cy="223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dirty="0" smtClean="0"/>
            <a:t>原则</a:t>
          </a:r>
          <a:endParaRPr lang="zh-CN" altLang="en-US" sz="4000" kern="1200" dirty="0"/>
        </a:p>
      </dsp:txBody>
      <dsp:txXfrm>
        <a:off x="0" y="1089"/>
        <a:ext cx="798437" cy="2230067"/>
      </dsp:txXfrm>
    </dsp:sp>
    <dsp:sp modelId="{C7CEA9AA-CECE-4A69-A01E-516CD2499B68}">
      <dsp:nvSpPr>
        <dsp:cNvPr id="0" name=""/>
        <dsp:cNvSpPr/>
      </dsp:nvSpPr>
      <dsp:spPr>
        <a:xfrm>
          <a:off x="890723" y="22105"/>
          <a:ext cx="4829655" cy="42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CN" altLang="en-US" sz="1800" kern="1200" dirty="0" smtClean="0"/>
            <a:t>每个功能都是有价值的</a:t>
          </a:r>
          <a:endParaRPr lang="zh-CN" altLang="en-US" sz="1800" kern="1200" dirty="0"/>
        </a:p>
      </dsp:txBody>
      <dsp:txXfrm>
        <a:off x="890723" y="22105"/>
        <a:ext cx="4829655" cy="420315"/>
      </dsp:txXfrm>
    </dsp:sp>
    <dsp:sp modelId="{4E13EB44-82C6-4EA4-AD7E-1A33D6EAB3AF}">
      <dsp:nvSpPr>
        <dsp:cNvPr id="0" name=""/>
        <dsp:cNvSpPr/>
      </dsp:nvSpPr>
      <dsp:spPr>
        <a:xfrm>
          <a:off x="798437" y="442421"/>
          <a:ext cx="49219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771F945-0EB7-4FB5-B058-E9AC8827CBDA}">
      <dsp:nvSpPr>
        <dsp:cNvPr id="0" name=""/>
        <dsp:cNvSpPr/>
      </dsp:nvSpPr>
      <dsp:spPr>
        <a:xfrm>
          <a:off x="890723" y="463436"/>
          <a:ext cx="4829655" cy="42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CN" altLang="en-US" sz="1800" kern="1200" dirty="0" smtClean="0"/>
            <a:t>每个功能都是不可再分的</a:t>
          </a:r>
          <a:endParaRPr lang="zh-CN" altLang="en-US" sz="1800" kern="1200" dirty="0"/>
        </a:p>
      </dsp:txBody>
      <dsp:txXfrm>
        <a:off x="890723" y="463436"/>
        <a:ext cx="4829655" cy="420315"/>
      </dsp:txXfrm>
    </dsp:sp>
    <dsp:sp modelId="{F4114BE6-41A6-4172-B86C-DEADC8E23E9F}">
      <dsp:nvSpPr>
        <dsp:cNvPr id="0" name=""/>
        <dsp:cNvSpPr/>
      </dsp:nvSpPr>
      <dsp:spPr>
        <a:xfrm>
          <a:off x="798437" y="883752"/>
          <a:ext cx="49219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C38E202-3E92-4F71-BCA3-82D72FF4EE39}">
      <dsp:nvSpPr>
        <dsp:cNvPr id="0" name=""/>
        <dsp:cNvSpPr/>
      </dsp:nvSpPr>
      <dsp:spPr>
        <a:xfrm>
          <a:off x="890723" y="904768"/>
          <a:ext cx="4829655" cy="42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CN" altLang="en-US" sz="1800" kern="1200" dirty="0" smtClean="0"/>
            <a:t>功能间不相互重叠</a:t>
          </a:r>
          <a:endParaRPr lang="zh-CN" altLang="en-US" sz="1800" kern="1200" dirty="0"/>
        </a:p>
      </dsp:txBody>
      <dsp:txXfrm>
        <a:off x="890723" y="904768"/>
        <a:ext cx="4829655" cy="420315"/>
      </dsp:txXfrm>
    </dsp:sp>
    <dsp:sp modelId="{60E7B738-2778-4257-8120-F60E8CC33F0E}">
      <dsp:nvSpPr>
        <dsp:cNvPr id="0" name=""/>
        <dsp:cNvSpPr/>
      </dsp:nvSpPr>
      <dsp:spPr>
        <a:xfrm>
          <a:off x="798437" y="1325083"/>
          <a:ext cx="49219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A4F891D-4DEB-4C15-8441-F34996EAC609}">
      <dsp:nvSpPr>
        <dsp:cNvPr id="0" name=""/>
        <dsp:cNvSpPr/>
      </dsp:nvSpPr>
      <dsp:spPr>
        <a:xfrm>
          <a:off x="890723" y="1346099"/>
          <a:ext cx="4829655" cy="42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CN" altLang="en-US" sz="1800" kern="1200" dirty="0" smtClean="0"/>
            <a:t>功能之间不循环依赖</a:t>
          </a:r>
          <a:endParaRPr lang="zh-CN" altLang="en-US" sz="1800" kern="1200" dirty="0"/>
        </a:p>
      </dsp:txBody>
      <dsp:txXfrm>
        <a:off x="890723" y="1346099"/>
        <a:ext cx="4829655" cy="420315"/>
      </dsp:txXfrm>
    </dsp:sp>
    <dsp:sp modelId="{00E678FD-351B-4E43-8D76-5D8859FA2B37}">
      <dsp:nvSpPr>
        <dsp:cNvPr id="0" name=""/>
        <dsp:cNvSpPr/>
      </dsp:nvSpPr>
      <dsp:spPr>
        <a:xfrm>
          <a:off x="798437" y="1766414"/>
          <a:ext cx="49219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C3BF098-7FC9-4665-A93E-8AAED8B44FAF}">
      <dsp:nvSpPr>
        <dsp:cNvPr id="0" name=""/>
        <dsp:cNvSpPr/>
      </dsp:nvSpPr>
      <dsp:spPr>
        <a:xfrm>
          <a:off x="890723" y="1787430"/>
          <a:ext cx="4829655" cy="42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CN" altLang="en-US" sz="1800" kern="1200" dirty="0" smtClean="0"/>
            <a:t>整个系统功能是完整的</a:t>
          </a:r>
          <a:endParaRPr lang="zh-CN" altLang="en-US" sz="1800" kern="1200" dirty="0"/>
        </a:p>
      </dsp:txBody>
      <dsp:txXfrm>
        <a:off x="890723" y="1787430"/>
        <a:ext cx="4829655" cy="420315"/>
      </dsp:txXfrm>
    </dsp:sp>
    <dsp:sp modelId="{CF201096-F8A1-4C16-981C-510034D5C95D}">
      <dsp:nvSpPr>
        <dsp:cNvPr id="0" name=""/>
        <dsp:cNvSpPr/>
      </dsp:nvSpPr>
      <dsp:spPr>
        <a:xfrm>
          <a:off x="798437" y="2207745"/>
          <a:ext cx="49219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ABEA81-F2F4-4B1D-A6AB-F5C2138D2E69}">
      <dsp:nvSpPr>
        <dsp:cNvPr id="0" name=""/>
        <dsp:cNvSpPr/>
      </dsp:nvSpPr>
      <dsp:spPr>
        <a:xfrm rot="5400000">
          <a:off x="-222068" y="222591"/>
          <a:ext cx="1480453" cy="103631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en-US" altLang="zh-CN" sz="2900" kern="1200" dirty="0" smtClean="0"/>
            <a:t>1</a:t>
          </a:r>
          <a:endParaRPr lang="zh-CN" sz="2900" kern="1200" dirty="0"/>
        </a:p>
      </dsp:txBody>
      <dsp:txXfrm rot="5400000">
        <a:off x="-222068" y="222591"/>
        <a:ext cx="1480453" cy="1036317"/>
      </dsp:txXfrm>
    </dsp:sp>
    <dsp:sp modelId="{D9F05F93-8801-4BC1-B2C1-16D15E68527B}">
      <dsp:nvSpPr>
        <dsp:cNvPr id="0" name=""/>
        <dsp:cNvSpPr/>
      </dsp:nvSpPr>
      <dsp:spPr>
        <a:xfrm rot="5400000">
          <a:off x="3709419" y="-2672578"/>
          <a:ext cx="962294" cy="63084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zh-CN" altLang="en-US" sz="1800" kern="1200" dirty="0" smtClean="0"/>
            <a:t>工作流系统能支持多租户的工作流设计</a:t>
          </a:r>
          <a:endParaRPr lang="zh-CN" sz="1800" kern="1200" dirty="0"/>
        </a:p>
      </dsp:txBody>
      <dsp:txXfrm rot="5400000">
        <a:off x="3709419" y="-2672578"/>
        <a:ext cx="962294" cy="6308498"/>
      </dsp:txXfrm>
    </dsp:sp>
    <dsp:sp modelId="{C082F15B-95EE-49A1-980F-E4F9247ECDF1}">
      <dsp:nvSpPr>
        <dsp:cNvPr id="0" name=""/>
        <dsp:cNvSpPr/>
      </dsp:nvSpPr>
      <dsp:spPr>
        <a:xfrm rot="5400000">
          <a:off x="-222068" y="1405386"/>
          <a:ext cx="1480453" cy="103631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en-US" altLang="zh-CN" sz="2900" kern="1200" dirty="0" smtClean="0"/>
            <a:t>2</a:t>
          </a:r>
          <a:endParaRPr lang="zh-CN" sz="2900" kern="1200" dirty="0"/>
        </a:p>
      </dsp:txBody>
      <dsp:txXfrm rot="5400000">
        <a:off x="-222068" y="1405386"/>
        <a:ext cx="1480453" cy="1036317"/>
      </dsp:txXfrm>
    </dsp:sp>
    <dsp:sp modelId="{F3CB88DC-CB8C-48F0-AA86-77B63F83C825}">
      <dsp:nvSpPr>
        <dsp:cNvPr id="0" name=""/>
        <dsp:cNvSpPr/>
      </dsp:nvSpPr>
      <dsp:spPr>
        <a:xfrm rot="5400000">
          <a:off x="3709419" y="-1489782"/>
          <a:ext cx="962294" cy="63084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zh-CN" altLang="en-US" sz="1800" kern="1200" dirty="0" smtClean="0"/>
            <a:t>工作流引擎在运行时，能根据当前用户所属的租户，去查找属于该租户的流程，然后实例化流程。涉及组织和人员的选择，必须确保租户之间的数据隔离</a:t>
          </a:r>
          <a:endParaRPr lang="zh-CN" sz="1800" kern="1200" dirty="0"/>
        </a:p>
      </dsp:txBody>
      <dsp:txXfrm rot="5400000">
        <a:off x="3709419" y="-1489782"/>
        <a:ext cx="962294" cy="630849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97993C-6022-4D3E-A406-302860259862}">
      <dsp:nvSpPr>
        <dsp:cNvPr id="0" name=""/>
        <dsp:cNvSpPr/>
      </dsp:nvSpPr>
      <dsp:spPr>
        <a:xfrm>
          <a:off x="417646" y="372161"/>
          <a:ext cx="7517635" cy="68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zh-CN" altLang="en-US" sz="1600" kern="1200" dirty="0" smtClean="0"/>
            <a:t>对同一种类的多项配置</a:t>
          </a:r>
          <a:r>
            <a:rPr lang="zh-CN" altLang="en-US" sz="1600" kern="1200" dirty="0" smtClean="0"/>
            <a:t>进行统一实现</a:t>
          </a:r>
          <a:r>
            <a:rPr lang="zh-CN" altLang="en-US" sz="1600" kern="1200" dirty="0" smtClean="0"/>
            <a:t>。即脱离</a:t>
          </a:r>
          <a:r>
            <a:rPr lang="zh-CN" altLang="en-US" sz="1600" kern="1200" dirty="0" smtClean="0"/>
            <a:t>业务实现统一公共</a:t>
          </a:r>
          <a:r>
            <a:rPr lang="zh-CN" altLang="en-US" sz="1600" kern="1200" dirty="0" smtClean="0"/>
            <a:t>的数据可配置、功能可配置、界面可配置和流程可配置</a:t>
          </a:r>
          <a:endParaRPr lang="zh-CN" altLang="en-US" sz="1600" kern="1200" dirty="0"/>
        </a:p>
      </dsp:txBody>
      <dsp:txXfrm>
        <a:off x="417646" y="372161"/>
        <a:ext cx="7517635" cy="683421"/>
      </dsp:txXfrm>
    </dsp:sp>
    <dsp:sp modelId="{F2063EB1-B232-477B-887B-88D95901C872}">
      <dsp:nvSpPr>
        <dsp:cNvPr id="0" name=""/>
        <dsp:cNvSpPr/>
      </dsp:nvSpPr>
      <dsp:spPr>
        <a:xfrm>
          <a:off x="417646" y="1055582"/>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CAD4276-F204-4A2F-8B60-0B0DC08AA842}">
      <dsp:nvSpPr>
        <dsp:cNvPr id="0" name=""/>
        <dsp:cNvSpPr/>
      </dsp:nvSpPr>
      <dsp:spPr>
        <a:xfrm>
          <a:off x="1478468" y="1055582"/>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14E049-A12F-420E-A157-1226BE76E6A3}">
      <dsp:nvSpPr>
        <dsp:cNvPr id="0" name=""/>
        <dsp:cNvSpPr/>
      </dsp:nvSpPr>
      <dsp:spPr>
        <a:xfrm>
          <a:off x="2539290" y="1055582"/>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E34937D-3CE2-4826-9205-D0932A81AF6E}">
      <dsp:nvSpPr>
        <dsp:cNvPr id="0" name=""/>
        <dsp:cNvSpPr/>
      </dsp:nvSpPr>
      <dsp:spPr>
        <a:xfrm>
          <a:off x="3600111" y="1055582"/>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ED7415A-6E20-42FA-87AC-D84FBFD0324F}">
      <dsp:nvSpPr>
        <dsp:cNvPr id="0" name=""/>
        <dsp:cNvSpPr/>
      </dsp:nvSpPr>
      <dsp:spPr>
        <a:xfrm>
          <a:off x="4660933" y="1055582"/>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720FA2-F03C-4C7D-ACE6-725B40771ED4}">
      <dsp:nvSpPr>
        <dsp:cNvPr id="0" name=""/>
        <dsp:cNvSpPr/>
      </dsp:nvSpPr>
      <dsp:spPr>
        <a:xfrm>
          <a:off x="5721755" y="1055582"/>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D479A84-2453-437F-A241-4C6717570261}">
      <dsp:nvSpPr>
        <dsp:cNvPr id="0" name=""/>
        <dsp:cNvSpPr/>
      </dsp:nvSpPr>
      <dsp:spPr>
        <a:xfrm>
          <a:off x="6782577" y="1055582"/>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C87D89F-A788-4863-8990-0DB1789C02CE}">
      <dsp:nvSpPr>
        <dsp:cNvPr id="0" name=""/>
        <dsp:cNvSpPr/>
      </dsp:nvSpPr>
      <dsp:spPr>
        <a:xfrm>
          <a:off x="417646" y="1291303"/>
          <a:ext cx="7517635" cy="68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zh-CN" altLang="en-US" sz="1600" kern="1200" dirty="0" smtClean="0"/>
            <a:t>将数据可配置、功能可配置、界面可配置和流程可配置的配置参数进行抽象，对于系统内可配置的扩展点以及租户基于这些扩展</a:t>
          </a:r>
          <a:r>
            <a:rPr lang="zh-CN" altLang="en-US" sz="1600" kern="1200" dirty="0" smtClean="0"/>
            <a:t>点进行配置</a:t>
          </a:r>
          <a:r>
            <a:rPr lang="zh-CN" altLang="en-US" sz="1600" kern="1200" dirty="0" smtClean="0"/>
            <a:t>的内容进行统一的管理</a:t>
          </a:r>
          <a:endParaRPr lang="zh-CN" altLang="en-US" sz="1600" kern="1200" dirty="0"/>
        </a:p>
      </dsp:txBody>
      <dsp:txXfrm>
        <a:off x="417646" y="1291303"/>
        <a:ext cx="7517635" cy="683421"/>
      </dsp:txXfrm>
    </dsp:sp>
    <dsp:sp modelId="{60982DC6-8C2A-48CC-8E0D-DBF97DB5EB12}">
      <dsp:nvSpPr>
        <dsp:cNvPr id="0" name=""/>
        <dsp:cNvSpPr/>
      </dsp:nvSpPr>
      <dsp:spPr>
        <a:xfrm>
          <a:off x="417646" y="1974724"/>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BCCF2CD-3E19-4707-8AC5-E3D95E247499}">
      <dsp:nvSpPr>
        <dsp:cNvPr id="0" name=""/>
        <dsp:cNvSpPr/>
      </dsp:nvSpPr>
      <dsp:spPr>
        <a:xfrm>
          <a:off x="1478468" y="1974724"/>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EFC5E4C-C597-4BC5-A532-3D251498F298}">
      <dsp:nvSpPr>
        <dsp:cNvPr id="0" name=""/>
        <dsp:cNvSpPr/>
      </dsp:nvSpPr>
      <dsp:spPr>
        <a:xfrm>
          <a:off x="2539290" y="1974724"/>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7117692-B5BF-4585-871A-0192E609675D}">
      <dsp:nvSpPr>
        <dsp:cNvPr id="0" name=""/>
        <dsp:cNvSpPr/>
      </dsp:nvSpPr>
      <dsp:spPr>
        <a:xfrm>
          <a:off x="3600111" y="1974724"/>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B8E8A1-4CDC-424D-A54C-637FA51C0311}">
      <dsp:nvSpPr>
        <dsp:cNvPr id="0" name=""/>
        <dsp:cNvSpPr/>
      </dsp:nvSpPr>
      <dsp:spPr>
        <a:xfrm>
          <a:off x="4660933" y="1974724"/>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8874C30-68C1-480F-BDDA-B4FB1DD214D7}">
      <dsp:nvSpPr>
        <dsp:cNvPr id="0" name=""/>
        <dsp:cNvSpPr/>
      </dsp:nvSpPr>
      <dsp:spPr>
        <a:xfrm>
          <a:off x="5721755" y="1974724"/>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33D754A-990A-486E-82AF-8F99D598A19F}">
      <dsp:nvSpPr>
        <dsp:cNvPr id="0" name=""/>
        <dsp:cNvSpPr/>
      </dsp:nvSpPr>
      <dsp:spPr>
        <a:xfrm>
          <a:off x="6782577" y="1974724"/>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39278A4-2EA3-4E1C-A35D-670A2195EB60}">
      <dsp:nvSpPr>
        <dsp:cNvPr id="0" name=""/>
        <dsp:cNvSpPr/>
      </dsp:nvSpPr>
      <dsp:spPr>
        <a:xfrm>
          <a:off x="417646" y="2210444"/>
          <a:ext cx="7517635" cy="68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zh-CN" altLang="en-US" sz="1600" kern="1200" dirty="0" smtClean="0"/>
            <a:t>提供一整套的公共的结构，使用和操作配置数据</a:t>
          </a:r>
          <a:endParaRPr lang="zh-CN" altLang="en-US" sz="1600" kern="1200" dirty="0"/>
        </a:p>
      </dsp:txBody>
      <dsp:txXfrm>
        <a:off x="417646" y="2210444"/>
        <a:ext cx="7517635" cy="683421"/>
      </dsp:txXfrm>
    </dsp:sp>
    <dsp:sp modelId="{488DB8C7-E566-486C-ABFB-39C171E04D3C}">
      <dsp:nvSpPr>
        <dsp:cNvPr id="0" name=""/>
        <dsp:cNvSpPr/>
      </dsp:nvSpPr>
      <dsp:spPr>
        <a:xfrm>
          <a:off x="417646" y="2893866"/>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B06AA45-4480-44D4-9966-7A620C47EB96}">
      <dsp:nvSpPr>
        <dsp:cNvPr id="0" name=""/>
        <dsp:cNvSpPr/>
      </dsp:nvSpPr>
      <dsp:spPr>
        <a:xfrm>
          <a:off x="1478468" y="2893866"/>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F82BDB4-176C-4559-B6E3-92359DCCFC31}">
      <dsp:nvSpPr>
        <dsp:cNvPr id="0" name=""/>
        <dsp:cNvSpPr/>
      </dsp:nvSpPr>
      <dsp:spPr>
        <a:xfrm>
          <a:off x="2539290" y="2893866"/>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2B0CBEB-CD1F-43F2-B810-26A965850C9E}">
      <dsp:nvSpPr>
        <dsp:cNvPr id="0" name=""/>
        <dsp:cNvSpPr/>
      </dsp:nvSpPr>
      <dsp:spPr>
        <a:xfrm>
          <a:off x="3600111" y="2893866"/>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0BD43E6-7990-4787-B761-9B256AE6F2D6}">
      <dsp:nvSpPr>
        <dsp:cNvPr id="0" name=""/>
        <dsp:cNvSpPr/>
      </dsp:nvSpPr>
      <dsp:spPr>
        <a:xfrm>
          <a:off x="4660933" y="2893866"/>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BD50185-D16C-4B33-884F-A47079EF24BB}">
      <dsp:nvSpPr>
        <dsp:cNvPr id="0" name=""/>
        <dsp:cNvSpPr/>
      </dsp:nvSpPr>
      <dsp:spPr>
        <a:xfrm>
          <a:off x="5721755" y="2893866"/>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0CAF6E1-FAE0-4E27-AD12-76A41001537C}">
      <dsp:nvSpPr>
        <dsp:cNvPr id="0" name=""/>
        <dsp:cNvSpPr/>
      </dsp:nvSpPr>
      <dsp:spPr>
        <a:xfrm>
          <a:off x="6782577" y="2893866"/>
          <a:ext cx="1002351" cy="16705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D7734B-CD4B-44A9-8B41-869980823970}">
      <dsp:nvSpPr>
        <dsp:cNvPr id="0" name=""/>
        <dsp:cNvSpPr/>
      </dsp:nvSpPr>
      <dsp:spPr>
        <a:xfrm>
          <a:off x="2376264" y="1078244"/>
          <a:ext cx="1681224" cy="291782"/>
        </a:xfrm>
        <a:custGeom>
          <a:avLst/>
          <a:gdLst/>
          <a:ahLst/>
          <a:cxnLst/>
          <a:rect l="0" t="0" r="0" b="0"/>
          <a:pathLst>
            <a:path>
              <a:moveTo>
                <a:pt x="0" y="0"/>
              </a:moveTo>
              <a:lnTo>
                <a:pt x="0" y="145891"/>
              </a:lnTo>
              <a:lnTo>
                <a:pt x="1681224" y="145891"/>
              </a:lnTo>
              <a:lnTo>
                <a:pt x="1681224" y="29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0DDEC-A6E1-42B6-A271-EF0257F95C66}">
      <dsp:nvSpPr>
        <dsp:cNvPr id="0" name=""/>
        <dsp:cNvSpPr/>
      </dsp:nvSpPr>
      <dsp:spPr>
        <a:xfrm>
          <a:off x="2330544" y="1078244"/>
          <a:ext cx="91440" cy="291782"/>
        </a:xfrm>
        <a:custGeom>
          <a:avLst/>
          <a:gdLst/>
          <a:ahLst/>
          <a:cxnLst/>
          <a:rect l="0" t="0" r="0" b="0"/>
          <a:pathLst>
            <a:path>
              <a:moveTo>
                <a:pt x="45720" y="0"/>
              </a:moveTo>
              <a:lnTo>
                <a:pt x="45720" y="29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CB3E7B-0465-46C7-B410-539B29877C95}">
      <dsp:nvSpPr>
        <dsp:cNvPr id="0" name=""/>
        <dsp:cNvSpPr/>
      </dsp:nvSpPr>
      <dsp:spPr>
        <a:xfrm>
          <a:off x="695039" y="1078244"/>
          <a:ext cx="1681224" cy="291782"/>
        </a:xfrm>
        <a:custGeom>
          <a:avLst/>
          <a:gdLst/>
          <a:ahLst/>
          <a:cxnLst/>
          <a:rect l="0" t="0" r="0" b="0"/>
          <a:pathLst>
            <a:path>
              <a:moveTo>
                <a:pt x="1681224" y="0"/>
              </a:moveTo>
              <a:lnTo>
                <a:pt x="1681224" y="145891"/>
              </a:lnTo>
              <a:lnTo>
                <a:pt x="0" y="145891"/>
              </a:lnTo>
              <a:lnTo>
                <a:pt x="0" y="29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93379F-9539-4070-A589-5F919EFB1D35}">
      <dsp:nvSpPr>
        <dsp:cNvPr id="0" name=""/>
        <dsp:cNvSpPr/>
      </dsp:nvSpPr>
      <dsp:spPr>
        <a:xfrm>
          <a:off x="1681543" y="383523"/>
          <a:ext cx="1389441" cy="6947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smtClean="0"/>
            <a:t>配置元数据管理</a:t>
          </a:r>
          <a:endParaRPr lang="zh-CN" altLang="en-US" sz="2200" kern="1200" dirty="0"/>
        </a:p>
      </dsp:txBody>
      <dsp:txXfrm>
        <a:off x="1681543" y="383523"/>
        <a:ext cx="1389441" cy="694720"/>
      </dsp:txXfrm>
    </dsp:sp>
    <dsp:sp modelId="{50641984-549D-4E3C-875F-BE0B1D87AFF9}">
      <dsp:nvSpPr>
        <dsp:cNvPr id="0" name=""/>
        <dsp:cNvSpPr/>
      </dsp:nvSpPr>
      <dsp:spPr>
        <a:xfrm>
          <a:off x="319" y="1370027"/>
          <a:ext cx="1389441" cy="6947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smtClean="0"/>
            <a:t>配置元数据</a:t>
          </a:r>
          <a:endParaRPr lang="zh-CN" altLang="en-US" sz="2200" kern="1200" dirty="0"/>
        </a:p>
      </dsp:txBody>
      <dsp:txXfrm>
        <a:off x="319" y="1370027"/>
        <a:ext cx="1389441" cy="694720"/>
      </dsp:txXfrm>
    </dsp:sp>
    <dsp:sp modelId="{D8774B94-F392-4F6D-B6D0-EA1D2F68AC90}">
      <dsp:nvSpPr>
        <dsp:cNvPr id="0" name=""/>
        <dsp:cNvSpPr/>
      </dsp:nvSpPr>
      <dsp:spPr>
        <a:xfrm>
          <a:off x="1681543" y="1370027"/>
          <a:ext cx="1389441" cy="6947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smtClean="0"/>
            <a:t>租户配置数据</a:t>
          </a:r>
          <a:endParaRPr lang="zh-CN" altLang="en-US" sz="2200" kern="1200" dirty="0"/>
        </a:p>
      </dsp:txBody>
      <dsp:txXfrm>
        <a:off x="1681543" y="1370027"/>
        <a:ext cx="1389441" cy="694720"/>
      </dsp:txXfrm>
    </dsp:sp>
    <dsp:sp modelId="{678ACDBB-0025-4CD5-AA45-3F08F003E1F0}">
      <dsp:nvSpPr>
        <dsp:cNvPr id="0" name=""/>
        <dsp:cNvSpPr/>
      </dsp:nvSpPr>
      <dsp:spPr>
        <a:xfrm>
          <a:off x="3362767" y="1370027"/>
          <a:ext cx="1389441" cy="6947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smtClean="0"/>
            <a:t>配置元数据服务</a:t>
          </a:r>
          <a:endParaRPr lang="zh-CN" altLang="en-US" sz="2200" kern="1200" dirty="0"/>
        </a:p>
      </dsp:txBody>
      <dsp:txXfrm>
        <a:off x="3362767" y="1370027"/>
        <a:ext cx="1389441" cy="69472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5F6D75-BA01-43A3-B5BE-95989F1BC7D0}">
      <dsp:nvSpPr>
        <dsp:cNvPr id="0" name=""/>
        <dsp:cNvSpPr/>
      </dsp:nvSpPr>
      <dsp:spPr>
        <a:xfrm rot="10800000">
          <a:off x="1602592" y="53"/>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48590" rIns="277368" bIns="148590" numCol="1" spcCol="1270" anchor="ctr" anchorCtr="0">
          <a:noAutofit/>
        </a:bodyPr>
        <a:lstStyle/>
        <a:p>
          <a:pPr lvl="0" algn="ctr" defTabSz="1733550">
            <a:lnSpc>
              <a:spcPct val="90000"/>
            </a:lnSpc>
            <a:spcBef>
              <a:spcPct val="0"/>
            </a:spcBef>
            <a:spcAft>
              <a:spcPct val="35000"/>
            </a:spcAft>
          </a:pPr>
          <a:r>
            <a:rPr lang="zh-CN" altLang="en-US" sz="3900" kern="1200" dirty="0" smtClean="0">
              <a:solidFill>
                <a:schemeClr val="tx1"/>
              </a:solidFill>
              <a:latin typeface="+mj-ea"/>
              <a:ea typeface="+mj-ea"/>
            </a:rPr>
            <a:t>多租户应用</a:t>
          </a:r>
          <a:endParaRPr lang="zh-CN" altLang="en-US" sz="3900" kern="1200" dirty="0">
            <a:solidFill>
              <a:schemeClr val="tx1"/>
            </a:solidFill>
            <a:latin typeface="+mj-ea"/>
            <a:ea typeface="+mj-ea"/>
          </a:endParaRPr>
        </a:p>
      </dsp:txBody>
      <dsp:txXfrm rot="10800000">
        <a:off x="1602592" y="53"/>
        <a:ext cx="5472684" cy="896536"/>
      </dsp:txXfrm>
    </dsp:sp>
    <dsp:sp modelId="{D3233E78-0662-4261-BB51-912A57D4F089}">
      <dsp:nvSpPr>
        <dsp:cNvPr id="0" name=""/>
        <dsp:cNvSpPr/>
      </dsp:nvSpPr>
      <dsp:spPr>
        <a:xfrm>
          <a:off x="1154323" y="53"/>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602592" y="1164212"/>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应用的性能优化</a:t>
          </a:r>
          <a:endParaRPr lang="zh-CN" sz="3200" kern="1200" dirty="0">
            <a:solidFill>
              <a:schemeClr val="tx1"/>
            </a:solidFill>
            <a:latin typeface="+mj-ea"/>
            <a:ea typeface="+mj-ea"/>
          </a:endParaRPr>
        </a:p>
      </dsp:txBody>
      <dsp:txXfrm rot="10800000">
        <a:off x="1602592" y="1164212"/>
        <a:ext cx="5472684" cy="896536"/>
      </dsp:txXfrm>
    </dsp:sp>
    <dsp:sp modelId="{3D17A84F-D8BB-4ABC-B2B0-D5918EDE008C}">
      <dsp:nvSpPr>
        <dsp:cNvPr id="0" name=""/>
        <dsp:cNvSpPr/>
      </dsp:nvSpPr>
      <dsp:spPr>
        <a:xfrm>
          <a:off x="1154323" y="1164212"/>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602592" y="2328371"/>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应用的可配置性</a:t>
          </a:r>
          <a:endParaRPr lang="zh-CN" sz="3200" kern="1200" dirty="0">
            <a:solidFill>
              <a:schemeClr val="tx1"/>
            </a:solidFill>
            <a:latin typeface="+mj-ea"/>
            <a:ea typeface="+mj-ea"/>
          </a:endParaRPr>
        </a:p>
      </dsp:txBody>
      <dsp:txXfrm rot="10800000">
        <a:off x="1602592" y="2328371"/>
        <a:ext cx="5472684" cy="896536"/>
      </dsp:txXfrm>
    </dsp:sp>
    <dsp:sp modelId="{A9BEDDF8-89C6-4166-9093-BC8AF08FE7E6}">
      <dsp:nvSpPr>
        <dsp:cNvPr id="0" name=""/>
        <dsp:cNvSpPr/>
      </dsp:nvSpPr>
      <dsp:spPr>
        <a:xfrm>
          <a:off x="1154323" y="2328371"/>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602592" y="3492530"/>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latin typeface="+mj-ea"/>
              <a:ea typeface="+mj-ea"/>
            </a:rPr>
            <a:t>架构的可伸缩性</a:t>
          </a:r>
          <a:endParaRPr lang="zh-CN" sz="3200" kern="1200" dirty="0">
            <a:solidFill>
              <a:srgbClr val="FF0000"/>
            </a:solidFill>
            <a:latin typeface="+mj-ea"/>
            <a:ea typeface="+mj-ea"/>
          </a:endParaRPr>
        </a:p>
      </dsp:txBody>
      <dsp:txXfrm rot="10800000">
        <a:off x="1602592" y="3492530"/>
        <a:ext cx="5472684" cy="896536"/>
      </dsp:txXfrm>
    </dsp:sp>
    <dsp:sp modelId="{8DA317EA-18DA-499E-88ED-5D9D18C830FB}">
      <dsp:nvSpPr>
        <dsp:cNvPr id="0" name=""/>
        <dsp:cNvSpPr/>
      </dsp:nvSpPr>
      <dsp:spPr>
        <a:xfrm>
          <a:off x="1154323" y="3492530"/>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5F6D75-BA01-43A3-B5BE-95989F1BC7D0}">
      <dsp:nvSpPr>
        <dsp:cNvPr id="0" name=""/>
        <dsp:cNvSpPr/>
      </dsp:nvSpPr>
      <dsp:spPr>
        <a:xfrm rot="10800000">
          <a:off x="1602592" y="53"/>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48590" rIns="277368" bIns="148590" numCol="1" spcCol="1270" anchor="ctr" anchorCtr="0">
          <a:noAutofit/>
        </a:bodyPr>
        <a:lstStyle/>
        <a:p>
          <a:pPr lvl="0" algn="ctr" defTabSz="1733550">
            <a:lnSpc>
              <a:spcPct val="90000"/>
            </a:lnSpc>
            <a:spcBef>
              <a:spcPct val="0"/>
            </a:spcBef>
            <a:spcAft>
              <a:spcPct val="35000"/>
            </a:spcAft>
          </a:pPr>
          <a:r>
            <a:rPr lang="zh-CN" altLang="en-US" sz="3900" kern="1200" dirty="0" smtClean="0">
              <a:solidFill>
                <a:srgbClr val="FF0000"/>
              </a:solidFill>
              <a:latin typeface="+mj-ea"/>
              <a:ea typeface="+mj-ea"/>
            </a:rPr>
            <a:t>多租户应用</a:t>
          </a:r>
          <a:endParaRPr lang="zh-CN" altLang="en-US" sz="3900" kern="1200" dirty="0">
            <a:solidFill>
              <a:srgbClr val="FF0000"/>
            </a:solidFill>
            <a:latin typeface="+mj-ea"/>
            <a:ea typeface="+mj-ea"/>
          </a:endParaRPr>
        </a:p>
      </dsp:txBody>
      <dsp:txXfrm rot="10800000">
        <a:off x="1602592" y="53"/>
        <a:ext cx="5472684" cy="896536"/>
      </dsp:txXfrm>
    </dsp:sp>
    <dsp:sp modelId="{D3233E78-0662-4261-BB51-912A57D4F089}">
      <dsp:nvSpPr>
        <dsp:cNvPr id="0" name=""/>
        <dsp:cNvSpPr/>
      </dsp:nvSpPr>
      <dsp:spPr>
        <a:xfrm>
          <a:off x="1154323" y="53"/>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602592" y="1164212"/>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应用的性能优化</a:t>
          </a:r>
          <a:endParaRPr lang="zh-CN" sz="3200" kern="1200" dirty="0">
            <a:solidFill>
              <a:schemeClr val="tx1"/>
            </a:solidFill>
            <a:latin typeface="+mj-ea"/>
            <a:ea typeface="+mj-ea"/>
          </a:endParaRPr>
        </a:p>
      </dsp:txBody>
      <dsp:txXfrm rot="10800000">
        <a:off x="1602592" y="1164212"/>
        <a:ext cx="5472684" cy="896536"/>
      </dsp:txXfrm>
    </dsp:sp>
    <dsp:sp modelId="{3D17A84F-D8BB-4ABC-B2B0-D5918EDE008C}">
      <dsp:nvSpPr>
        <dsp:cNvPr id="0" name=""/>
        <dsp:cNvSpPr/>
      </dsp:nvSpPr>
      <dsp:spPr>
        <a:xfrm>
          <a:off x="1154323" y="1164212"/>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602592" y="2328371"/>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应用的可配置性</a:t>
          </a:r>
          <a:endParaRPr lang="zh-CN" sz="3200" kern="1200" dirty="0">
            <a:solidFill>
              <a:schemeClr val="tx1"/>
            </a:solidFill>
            <a:latin typeface="+mj-ea"/>
            <a:ea typeface="+mj-ea"/>
          </a:endParaRPr>
        </a:p>
      </dsp:txBody>
      <dsp:txXfrm rot="10800000">
        <a:off x="1602592" y="2328371"/>
        <a:ext cx="5472684" cy="896536"/>
      </dsp:txXfrm>
    </dsp:sp>
    <dsp:sp modelId="{A9BEDDF8-89C6-4166-9093-BC8AF08FE7E6}">
      <dsp:nvSpPr>
        <dsp:cNvPr id="0" name=""/>
        <dsp:cNvSpPr/>
      </dsp:nvSpPr>
      <dsp:spPr>
        <a:xfrm>
          <a:off x="1154323" y="2328371"/>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602592" y="3492530"/>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架构的可伸缩性</a:t>
          </a:r>
          <a:endParaRPr lang="zh-CN" sz="3200" kern="1200" dirty="0">
            <a:solidFill>
              <a:schemeClr val="tx1"/>
            </a:solidFill>
            <a:latin typeface="+mj-ea"/>
            <a:ea typeface="+mj-ea"/>
          </a:endParaRPr>
        </a:p>
      </dsp:txBody>
      <dsp:txXfrm rot="10800000">
        <a:off x="1602592" y="3492530"/>
        <a:ext cx="5472684" cy="896536"/>
      </dsp:txXfrm>
    </dsp:sp>
    <dsp:sp modelId="{8DA317EA-18DA-499E-88ED-5D9D18C830FB}">
      <dsp:nvSpPr>
        <dsp:cNvPr id="0" name=""/>
        <dsp:cNvSpPr/>
      </dsp:nvSpPr>
      <dsp:spPr>
        <a:xfrm>
          <a:off x="1154323" y="3492530"/>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D71F8E-DD0E-45F0-889E-BF7185C13F90}">
      <dsp:nvSpPr>
        <dsp:cNvPr id="0" name=""/>
        <dsp:cNvSpPr/>
      </dsp:nvSpPr>
      <dsp:spPr>
        <a:xfrm>
          <a:off x="445463" y="0"/>
          <a:ext cx="1426483" cy="1069862"/>
        </a:xfrm>
        <a:prstGeom prst="upArrow">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3CC27A1-FF7C-4C75-8B93-34D1AFCB0984}">
      <dsp:nvSpPr>
        <dsp:cNvPr id="0" name=""/>
        <dsp:cNvSpPr/>
      </dsp:nvSpPr>
      <dsp:spPr>
        <a:xfrm>
          <a:off x="1914741" y="0"/>
          <a:ext cx="3548554" cy="106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lvl="0" algn="l" defTabSz="1289050">
            <a:lnSpc>
              <a:spcPct val="90000"/>
            </a:lnSpc>
            <a:spcBef>
              <a:spcPct val="0"/>
            </a:spcBef>
            <a:spcAft>
              <a:spcPct val="35000"/>
            </a:spcAft>
          </a:pPr>
          <a:r>
            <a:rPr lang="zh-CN" altLang="en-US" sz="2900" b="1" kern="1200" dirty="0" smtClean="0">
              <a:solidFill>
                <a:srgbClr val="7030A0"/>
              </a:solidFill>
            </a:rPr>
            <a:t>基于硬件负载均衡设备实现负载均衡</a:t>
          </a:r>
          <a:endParaRPr lang="zh-CN" altLang="en-US" sz="2900" b="1" kern="1200" dirty="0">
            <a:solidFill>
              <a:srgbClr val="7030A0"/>
            </a:solidFill>
          </a:endParaRPr>
        </a:p>
      </dsp:txBody>
      <dsp:txXfrm>
        <a:off x="1914741" y="0"/>
        <a:ext cx="3548554" cy="1069862"/>
      </dsp:txXfrm>
    </dsp:sp>
    <dsp:sp modelId="{EB799AFA-9933-494D-AEDE-FC6D94647CC8}">
      <dsp:nvSpPr>
        <dsp:cNvPr id="0" name=""/>
        <dsp:cNvSpPr/>
      </dsp:nvSpPr>
      <dsp:spPr>
        <a:xfrm>
          <a:off x="873408" y="1159017"/>
          <a:ext cx="1426483" cy="1069862"/>
        </a:xfrm>
        <a:prstGeom prst="downArrow">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1E1ED1E-C8A7-4CA1-83D4-B9E33305FA87}">
      <dsp:nvSpPr>
        <dsp:cNvPr id="0" name=""/>
        <dsp:cNvSpPr/>
      </dsp:nvSpPr>
      <dsp:spPr>
        <a:xfrm>
          <a:off x="2342686" y="1159017"/>
          <a:ext cx="3548554" cy="106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lvl="0" algn="l" defTabSz="1289050">
            <a:lnSpc>
              <a:spcPct val="90000"/>
            </a:lnSpc>
            <a:spcBef>
              <a:spcPct val="0"/>
            </a:spcBef>
            <a:spcAft>
              <a:spcPct val="35000"/>
            </a:spcAft>
          </a:pPr>
          <a:r>
            <a:rPr lang="zh-CN" altLang="en-US" sz="2900" b="1" kern="1200" dirty="0" smtClean="0">
              <a:solidFill>
                <a:srgbClr val="7030A0"/>
              </a:solidFill>
            </a:rPr>
            <a:t>基于软件的方式实现负载均衡</a:t>
          </a:r>
          <a:endParaRPr lang="zh-CN" altLang="en-US" sz="2900" b="1" kern="1200" dirty="0">
            <a:solidFill>
              <a:srgbClr val="7030A0"/>
            </a:solidFill>
          </a:endParaRPr>
        </a:p>
      </dsp:txBody>
      <dsp:txXfrm>
        <a:off x="2342686" y="1159017"/>
        <a:ext cx="3548554" cy="1069862"/>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05D04-B797-454A-81C0-CF3D5FC0EB0C}">
      <dsp:nvSpPr>
        <dsp:cNvPr id="0" name=""/>
        <dsp:cNvSpPr/>
      </dsp:nvSpPr>
      <dsp:spPr>
        <a:xfrm>
          <a:off x="1547739" y="1771836"/>
          <a:ext cx="441683" cy="841622"/>
        </a:xfrm>
        <a:custGeom>
          <a:avLst/>
          <a:gdLst/>
          <a:ahLst/>
          <a:cxnLst/>
          <a:rect l="0" t="0" r="0" b="0"/>
          <a:pathLst>
            <a:path>
              <a:moveTo>
                <a:pt x="0" y="0"/>
              </a:moveTo>
              <a:lnTo>
                <a:pt x="220841" y="0"/>
              </a:lnTo>
              <a:lnTo>
                <a:pt x="220841" y="841622"/>
              </a:lnTo>
              <a:lnTo>
                <a:pt x="441683" y="841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744818" y="2168885"/>
        <a:ext cx="47523" cy="47523"/>
      </dsp:txXfrm>
    </dsp:sp>
    <dsp:sp modelId="{67D28525-F6DE-4818-90CC-B854EE3FB98E}">
      <dsp:nvSpPr>
        <dsp:cNvPr id="0" name=""/>
        <dsp:cNvSpPr/>
      </dsp:nvSpPr>
      <dsp:spPr>
        <a:xfrm>
          <a:off x="1547739" y="1726116"/>
          <a:ext cx="441683" cy="91440"/>
        </a:xfrm>
        <a:custGeom>
          <a:avLst/>
          <a:gdLst/>
          <a:ahLst/>
          <a:cxnLst/>
          <a:rect l="0" t="0" r="0" b="0"/>
          <a:pathLst>
            <a:path>
              <a:moveTo>
                <a:pt x="0" y="45720"/>
              </a:moveTo>
              <a:lnTo>
                <a:pt x="441683"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757538" y="1760793"/>
        <a:ext cx="22084" cy="22084"/>
      </dsp:txXfrm>
    </dsp:sp>
    <dsp:sp modelId="{B165BC26-6D88-420B-9DF3-BE88369B23AC}">
      <dsp:nvSpPr>
        <dsp:cNvPr id="0" name=""/>
        <dsp:cNvSpPr/>
      </dsp:nvSpPr>
      <dsp:spPr>
        <a:xfrm>
          <a:off x="1547739" y="930213"/>
          <a:ext cx="441683" cy="841622"/>
        </a:xfrm>
        <a:custGeom>
          <a:avLst/>
          <a:gdLst/>
          <a:ahLst/>
          <a:cxnLst/>
          <a:rect l="0" t="0" r="0" b="0"/>
          <a:pathLst>
            <a:path>
              <a:moveTo>
                <a:pt x="0" y="841622"/>
              </a:moveTo>
              <a:lnTo>
                <a:pt x="220841" y="841622"/>
              </a:lnTo>
              <a:lnTo>
                <a:pt x="220841" y="0"/>
              </a:lnTo>
              <a:lnTo>
                <a:pt x="44168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744818" y="1327262"/>
        <a:ext cx="47523" cy="47523"/>
      </dsp:txXfrm>
    </dsp:sp>
    <dsp:sp modelId="{B0CD95CD-6D79-49C5-A17B-1BEDA111F31D}">
      <dsp:nvSpPr>
        <dsp:cNvPr id="0" name=""/>
        <dsp:cNvSpPr/>
      </dsp:nvSpPr>
      <dsp:spPr>
        <a:xfrm rot="16200000">
          <a:off x="-283967" y="1435187"/>
          <a:ext cx="2990114" cy="67329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zh-CN" altLang="en-US" sz="4100" kern="1200" dirty="0" smtClean="0"/>
            <a:t>策略</a:t>
          </a:r>
          <a:endParaRPr lang="zh-CN" altLang="en-US" sz="4100" kern="1200" dirty="0"/>
        </a:p>
      </dsp:txBody>
      <dsp:txXfrm rot="16200000">
        <a:off x="-283967" y="1435187"/>
        <a:ext cx="2990114" cy="673297"/>
      </dsp:txXfrm>
    </dsp:sp>
    <dsp:sp modelId="{868A337A-7F98-4286-AC74-1F230322CA57}">
      <dsp:nvSpPr>
        <dsp:cNvPr id="0" name=""/>
        <dsp:cNvSpPr/>
      </dsp:nvSpPr>
      <dsp:spPr>
        <a:xfrm>
          <a:off x="1989422" y="593565"/>
          <a:ext cx="2208416" cy="67329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altLang="zh-CN" sz="2100" kern="1200" dirty="0" smtClean="0"/>
            <a:t>Session</a:t>
          </a:r>
          <a:r>
            <a:rPr lang="zh-CN" altLang="en-US" sz="2100" kern="1200" dirty="0" smtClean="0"/>
            <a:t>复制</a:t>
          </a:r>
          <a:endParaRPr lang="zh-CN" altLang="en-US" sz="2100" kern="1200" dirty="0"/>
        </a:p>
      </dsp:txBody>
      <dsp:txXfrm>
        <a:off x="1989422" y="593565"/>
        <a:ext cx="2208416" cy="673297"/>
      </dsp:txXfrm>
    </dsp:sp>
    <dsp:sp modelId="{ED3D8B1B-CE47-4490-919A-1971487E69DF}">
      <dsp:nvSpPr>
        <dsp:cNvPr id="0" name=""/>
        <dsp:cNvSpPr/>
      </dsp:nvSpPr>
      <dsp:spPr>
        <a:xfrm>
          <a:off x="1989422" y="1435187"/>
          <a:ext cx="2208416" cy="67329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altLang="zh-CN" sz="2100" kern="1200" dirty="0" smtClean="0"/>
            <a:t>Session Sticky</a:t>
          </a:r>
          <a:endParaRPr lang="zh-CN" altLang="en-US" sz="2100" kern="1200" dirty="0"/>
        </a:p>
      </dsp:txBody>
      <dsp:txXfrm>
        <a:off x="1989422" y="1435187"/>
        <a:ext cx="2208416" cy="673297"/>
      </dsp:txXfrm>
    </dsp:sp>
    <dsp:sp modelId="{FBF194C0-0732-4923-81B1-E74C247F4573}">
      <dsp:nvSpPr>
        <dsp:cNvPr id="0" name=""/>
        <dsp:cNvSpPr/>
      </dsp:nvSpPr>
      <dsp:spPr>
        <a:xfrm>
          <a:off x="1989422" y="2276809"/>
          <a:ext cx="3699207" cy="67329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kern="1200" dirty="0" smtClean="0"/>
            <a:t>基于</a:t>
          </a:r>
          <a:r>
            <a:rPr lang="en-US" altLang="zh-CN" sz="2100" kern="1200" dirty="0" smtClean="0"/>
            <a:t>Cache</a:t>
          </a:r>
          <a:r>
            <a:rPr lang="zh-CN" altLang="en-US" sz="2100" kern="1200" dirty="0" smtClean="0"/>
            <a:t>的集中式</a:t>
          </a:r>
          <a:r>
            <a:rPr lang="en-US" altLang="zh-CN" sz="2100" kern="1200" dirty="0" smtClean="0"/>
            <a:t>Session</a:t>
          </a:r>
          <a:endParaRPr lang="zh-CN" altLang="en-US" sz="2100" kern="1200" dirty="0"/>
        </a:p>
      </dsp:txBody>
      <dsp:txXfrm>
        <a:off x="1989422" y="2276809"/>
        <a:ext cx="3699207" cy="673297"/>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20C85C-3817-4272-A9F8-C405FCBB9965}">
      <dsp:nvSpPr>
        <dsp:cNvPr id="0" name=""/>
        <dsp:cNvSpPr/>
      </dsp:nvSpPr>
      <dsp:spPr>
        <a:xfrm>
          <a:off x="1368155" y="1440162"/>
          <a:ext cx="1907697" cy="195382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2133600" rtl="0">
            <a:lnSpc>
              <a:spcPct val="90000"/>
            </a:lnSpc>
            <a:spcBef>
              <a:spcPct val="0"/>
            </a:spcBef>
            <a:spcAft>
              <a:spcPct val="35000"/>
            </a:spcAft>
          </a:pPr>
          <a:r>
            <a:rPr lang="zh-CN" altLang="en-US" sz="4800" b="1" kern="1200" dirty="0" smtClean="0"/>
            <a:t>方式</a:t>
          </a:r>
          <a:endParaRPr lang="zh-CN" sz="4800" b="1" kern="1200" dirty="0"/>
        </a:p>
      </dsp:txBody>
      <dsp:txXfrm>
        <a:off x="1368155" y="1440162"/>
        <a:ext cx="1907697" cy="1953829"/>
      </dsp:txXfrm>
    </dsp:sp>
    <dsp:sp modelId="{86EA91E6-4F7D-425E-AA8C-84D23123F077}">
      <dsp:nvSpPr>
        <dsp:cNvPr id="0" name=""/>
        <dsp:cNvSpPr/>
      </dsp:nvSpPr>
      <dsp:spPr>
        <a:xfrm>
          <a:off x="1703280" y="188204"/>
          <a:ext cx="1237446" cy="123744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zh-CN" altLang="en-US" sz="1800" b="1" kern="1200" dirty="0" smtClean="0"/>
            <a:t>数据库的垂直切分</a:t>
          </a:r>
          <a:endParaRPr lang="zh-CN" sz="1800" b="1" kern="1200" dirty="0"/>
        </a:p>
      </dsp:txBody>
      <dsp:txXfrm>
        <a:off x="1703280" y="188204"/>
        <a:ext cx="1237446" cy="1237446"/>
      </dsp:txXfrm>
    </dsp:sp>
    <dsp:sp modelId="{9C7BC6AC-D176-4712-9000-5E42D6F463B4}">
      <dsp:nvSpPr>
        <dsp:cNvPr id="0" name=""/>
        <dsp:cNvSpPr/>
      </dsp:nvSpPr>
      <dsp:spPr>
        <a:xfrm>
          <a:off x="3097711" y="2603428"/>
          <a:ext cx="1237446" cy="123744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zh-CN" altLang="en-US" sz="1800" b="1" kern="1200" dirty="0" smtClean="0"/>
            <a:t>数据库的读</a:t>
          </a:r>
          <a:r>
            <a:rPr lang="en-US" altLang="zh-CN" sz="1800" b="1" kern="1200" dirty="0" smtClean="0"/>
            <a:t>/</a:t>
          </a:r>
          <a:r>
            <a:rPr lang="zh-CN" altLang="en-US" sz="1800" b="1" kern="1200" dirty="0" smtClean="0"/>
            <a:t>写分离</a:t>
          </a:r>
          <a:endParaRPr lang="zh-CN" sz="1800" b="1" kern="1200" dirty="0"/>
        </a:p>
      </dsp:txBody>
      <dsp:txXfrm>
        <a:off x="3097711" y="2603428"/>
        <a:ext cx="1237446" cy="1237446"/>
      </dsp:txXfrm>
    </dsp:sp>
    <dsp:sp modelId="{A40DA9B4-A28B-4767-A418-6AC331DBB7A9}">
      <dsp:nvSpPr>
        <dsp:cNvPr id="0" name=""/>
        <dsp:cNvSpPr/>
      </dsp:nvSpPr>
      <dsp:spPr>
        <a:xfrm>
          <a:off x="308849" y="2603428"/>
          <a:ext cx="1237446" cy="123744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zh-CN" altLang="en-US" sz="1800" b="1" kern="1200" dirty="0" smtClean="0"/>
            <a:t>数据库的水平切分</a:t>
          </a:r>
          <a:endParaRPr lang="zh-CN" sz="1800" b="1" kern="1200" dirty="0"/>
        </a:p>
      </dsp:txBody>
      <dsp:txXfrm>
        <a:off x="308849" y="2603428"/>
        <a:ext cx="1237446" cy="12374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9718EE-8327-45FC-9FAB-6FB89C1650D0}">
      <dsp:nvSpPr>
        <dsp:cNvPr id="0" name=""/>
        <dsp:cNvSpPr/>
      </dsp:nvSpPr>
      <dsp:spPr>
        <a:xfrm>
          <a:off x="1617332" y="1221288"/>
          <a:ext cx="869791" cy="86979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开发视图</a:t>
          </a:r>
          <a:endParaRPr lang="zh-CN" altLang="en-US" sz="1900" kern="1200" dirty="0"/>
        </a:p>
      </dsp:txBody>
      <dsp:txXfrm>
        <a:off x="1617332" y="1221288"/>
        <a:ext cx="869791" cy="869791"/>
      </dsp:txXfrm>
    </dsp:sp>
    <dsp:sp modelId="{6365CAD3-3233-4A16-8F21-1FA2D9BA8439}">
      <dsp:nvSpPr>
        <dsp:cNvPr id="0" name=""/>
        <dsp:cNvSpPr/>
      </dsp:nvSpPr>
      <dsp:spPr>
        <a:xfrm rot="16200000">
          <a:off x="1959678" y="904040"/>
          <a:ext cx="185098" cy="29572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6200000">
        <a:off x="1959678" y="904040"/>
        <a:ext cx="185098" cy="295729"/>
      </dsp:txXfrm>
    </dsp:sp>
    <dsp:sp modelId="{ED3E6F58-BA6D-47CD-B25A-D5585330FFAA}">
      <dsp:nvSpPr>
        <dsp:cNvPr id="0" name=""/>
        <dsp:cNvSpPr/>
      </dsp:nvSpPr>
      <dsp:spPr>
        <a:xfrm>
          <a:off x="1617332" y="2253"/>
          <a:ext cx="869791" cy="86979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开发环境</a:t>
          </a:r>
          <a:endParaRPr lang="zh-CN" altLang="en-US" sz="1900" kern="1200" dirty="0"/>
        </a:p>
      </dsp:txBody>
      <dsp:txXfrm>
        <a:off x="1617332" y="2253"/>
        <a:ext cx="869791" cy="869791"/>
      </dsp:txXfrm>
    </dsp:sp>
    <dsp:sp modelId="{8C9C2DF2-E3D6-4564-9BBF-89D7B1D34E07}">
      <dsp:nvSpPr>
        <dsp:cNvPr id="0" name=""/>
        <dsp:cNvSpPr/>
      </dsp:nvSpPr>
      <dsp:spPr>
        <a:xfrm>
          <a:off x="2563957" y="1508319"/>
          <a:ext cx="185098" cy="29572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2563957" y="1508319"/>
        <a:ext cx="185098" cy="295729"/>
      </dsp:txXfrm>
    </dsp:sp>
    <dsp:sp modelId="{066F88BA-E24D-40CF-B7D0-1CFFD7A26950}">
      <dsp:nvSpPr>
        <dsp:cNvPr id="0" name=""/>
        <dsp:cNvSpPr/>
      </dsp:nvSpPr>
      <dsp:spPr>
        <a:xfrm>
          <a:off x="2836366" y="1221288"/>
          <a:ext cx="869791" cy="86979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技术框架</a:t>
          </a:r>
          <a:endParaRPr lang="zh-CN" altLang="en-US" sz="1900" kern="1200" dirty="0"/>
        </a:p>
      </dsp:txBody>
      <dsp:txXfrm>
        <a:off x="2836366" y="1221288"/>
        <a:ext cx="869791" cy="869791"/>
      </dsp:txXfrm>
    </dsp:sp>
    <dsp:sp modelId="{0CF977DA-1480-4D05-AC78-35E718F640E2}">
      <dsp:nvSpPr>
        <dsp:cNvPr id="0" name=""/>
        <dsp:cNvSpPr/>
      </dsp:nvSpPr>
      <dsp:spPr>
        <a:xfrm rot="5400000">
          <a:off x="1959678" y="2112598"/>
          <a:ext cx="185098" cy="29572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1959678" y="2112598"/>
        <a:ext cx="185098" cy="295729"/>
      </dsp:txXfrm>
    </dsp:sp>
    <dsp:sp modelId="{79964DB5-7697-40A1-B316-E764BA2A4F6F}">
      <dsp:nvSpPr>
        <dsp:cNvPr id="0" name=""/>
        <dsp:cNvSpPr/>
      </dsp:nvSpPr>
      <dsp:spPr>
        <a:xfrm>
          <a:off x="1617332" y="2440322"/>
          <a:ext cx="869791" cy="86979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分层策略</a:t>
          </a:r>
          <a:endParaRPr lang="zh-CN" altLang="en-US" sz="1900" kern="1200" dirty="0"/>
        </a:p>
      </dsp:txBody>
      <dsp:txXfrm>
        <a:off x="1617332" y="2440322"/>
        <a:ext cx="869791" cy="869791"/>
      </dsp:txXfrm>
    </dsp:sp>
    <dsp:sp modelId="{071D8577-B3BE-4AB3-85F8-CC840F1BAC61}">
      <dsp:nvSpPr>
        <dsp:cNvPr id="0" name=""/>
        <dsp:cNvSpPr/>
      </dsp:nvSpPr>
      <dsp:spPr>
        <a:xfrm rot="10800000">
          <a:off x="1355399" y="1508319"/>
          <a:ext cx="185098" cy="29572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0800000">
        <a:off x="1355399" y="1508319"/>
        <a:ext cx="185098" cy="295729"/>
      </dsp:txXfrm>
    </dsp:sp>
    <dsp:sp modelId="{FD2EBE27-CB30-40CD-B600-90999629F6A0}">
      <dsp:nvSpPr>
        <dsp:cNvPr id="0" name=""/>
        <dsp:cNvSpPr/>
      </dsp:nvSpPr>
      <dsp:spPr>
        <a:xfrm>
          <a:off x="398297" y="1221288"/>
          <a:ext cx="869791" cy="86979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目录结构</a:t>
          </a:r>
          <a:endParaRPr lang="zh-CN" altLang="en-US" sz="1900" kern="1200" dirty="0"/>
        </a:p>
      </dsp:txBody>
      <dsp:txXfrm>
        <a:off x="398297" y="1221288"/>
        <a:ext cx="869791" cy="8697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088B45-13AF-4A50-9F5B-6DFBA8D6A4C4}">
      <dsp:nvSpPr>
        <dsp:cNvPr id="0" name=""/>
        <dsp:cNvSpPr/>
      </dsp:nvSpPr>
      <dsp:spPr>
        <a:xfrm>
          <a:off x="1381926" y="1710147"/>
          <a:ext cx="1022247" cy="102224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300" kern="1200" dirty="0" smtClean="0"/>
            <a:t>开发环境</a:t>
          </a:r>
          <a:endParaRPr lang="zh-CN" altLang="en-US" sz="2300" kern="1200" dirty="0"/>
        </a:p>
      </dsp:txBody>
      <dsp:txXfrm>
        <a:off x="1381926" y="1710147"/>
        <a:ext cx="1022247" cy="1022247"/>
      </dsp:txXfrm>
    </dsp:sp>
    <dsp:sp modelId="{A9604D12-375C-4358-9B13-B3C8B4C2CD35}">
      <dsp:nvSpPr>
        <dsp:cNvPr id="0" name=""/>
        <dsp:cNvSpPr/>
      </dsp:nvSpPr>
      <dsp:spPr>
        <a:xfrm rot="11700000">
          <a:off x="470983" y="1814246"/>
          <a:ext cx="893357" cy="291340"/>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D3C86AF1-19EB-44DF-ACC5-0DEC745C5CC2}">
      <dsp:nvSpPr>
        <dsp:cNvPr id="0" name=""/>
        <dsp:cNvSpPr/>
      </dsp:nvSpPr>
      <dsp:spPr>
        <a:xfrm>
          <a:off x="635" y="1455853"/>
          <a:ext cx="971134" cy="77690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kern="1200" dirty="0" smtClean="0"/>
            <a:t>开发语言</a:t>
          </a:r>
          <a:endParaRPr lang="zh-CN" altLang="en-US" sz="1600" kern="1200" dirty="0"/>
        </a:p>
      </dsp:txBody>
      <dsp:txXfrm>
        <a:off x="635" y="1455853"/>
        <a:ext cx="971134" cy="776907"/>
      </dsp:txXfrm>
    </dsp:sp>
    <dsp:sp modelId="{C9F168F8-9CE9-49E8-AE54-0D68974C1F3C}">
      <dsp:nvSpPr>
        <dsp:cNvPr id="0" name=""/>
        <dsp:cNvSpPr/>
      </dsp:nvSpPr>
      <dsp:spPr>
        <a:xfrm rot="14700000">
          <a:off x="1019613" y="1160414"/>
          <a:ext cx="893357" cy="291340"/>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16352692-CB2B-4453-89AB-555911AFEEDC}">
      <dsp:nvSpPr>
        <dsp:cNvPr id="0" name=""/>
        <dsp:cNvSpPr/>
      </dsp:nvSpPr>
      <dsp:spPr>
        <a:xfrm>
          <a:off x="791949" y="512802"/>
          <a:ext cx="971134" cy="77690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kern="1200" dirty="0" smtClean="0"/>
            <a:t>数据库类型</a:t>
          </a:r>
          <a:endParaRPr lang="zh-CN" altLang="en-US" sz="1600" kern="1200" dirty="0"/>
        </a:p>
      </dsp:txBody>
      <dsp:txXfrm>
        <a:off x="791949" y="512802"/>
        <a:ext cx="971134" cy="776907"/>
      </dsp:txXfrm>
    </dsp:sp>
    <dsp:sp modelId="{34092078-74D4-47CD-9F60-302BC0893E0B}">
      <dsp:nvSpPr>
        <dsp:cNvPr id="0" name=""/>
        <dsp:cNvSpPr/>
      </dsp:nvSpPr>
      <dsp:spPr>
        <a:xfrm rot="17700000">
          <a:off x="1873129" y="1160414"/>
          <a:ext cx="893357" cy="291340"/>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B7264C79-59A4-4B5E-8207-511729C7B4AE}">
      <dsp:nvSpPr>
        <dsp:cNvPr id="0" name=""/>
        <dsp:cNvSpPr/>
      </dsp:nvSpPr>
      <dsp:spPr>
        <a:xfrm>
          <a:off x="2023015" y="512802"/>
          <a:ext cx="971134" cy="77690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kern="1200" dirty="0" smtClean="0"/>
            <a:t>应用服务器类型</a:t>
          </a:r>
          <a:endParaRPr lang="zh-CN" altLang="en-US" sz="1600" kern="1200" dirty="0"/>
        </a:p>
      </dsp:txBody>
      <dsp:txXfrm>
        <a:off x="2023015" y="512802"/>
        <a:ext cx="971134" cy="776907"/>
      </dsp:txXfrm>
    </dsp:sp>
    <dsp:sp modelId="{3B49D6A7-BFDE-4005-B741-FB69413F33C0}">
      <dsp:nvSpPr>
        <dsp:cNvPr id="0" name=""/>
        <dsp:cNvSpPr/>
      </dsp:nvSpPr>
      <dsp:spPr>
        <a:xfrm rot="20700000">
          <a:off x="2421759" y="1814246"/>
          <a:ext cx="893357" cy="291340"/>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659FEB4A-6E96-4F02-AFB4-7621FADE567A}">
      <dsp:nvSpPr>
        <dsp:cNvPr id="0" name=""/>
        <dsp:cNvSpPr/>
      </dsp:nvSpPr>
      <dsp:spPr>
        <a:xfrm>
          <a:off x="2814329" y="1455853"/>
          <a:ext cx="971134" cy="77690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kern="1200" dirty="0" smtClean="0"/>
            <a:t>其他软、硬件要求</a:t>
          </a:r>
          <a:endParaRPr lang="zh-CN" altLang="en-US" sz="1600" kern="1200" dirty="0"/>
        </a:p>
      </dsp:txBody>
      <dsp:txXfrm>
        <a:off x="2814329" y="1455853"/>
        <a:ext cx="971134" cy="7769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039681-EDCD-4C44-90DB-3E99F1F30AB4}">
      <dsp:nvSpPr>
        <dsp:cNvPr id="0" name=""/>
        <dsp:cNvSpPr/>
      </dsp:nvSpPr>
      <dsp:spPr>
        <a:xfrm>
          <a:off x="565287" y="559"/>
          <a:ext cx="866082" cy="86608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zh-CN" altLang="en-US" sz="1800" kern="1200" dirty="0" smtClean="0"/>
            <a:t>设备共享</a:t>
          </a:r>
          <a:endParaRPr lang="zh-CN" sz="1800" kern="1200" dirty="0"/>
        </a:p>
      </dsp:txBody>
      <dsp:txXfrm>
        <a:off x="565287" y="559"/>
        <a:ext cx="866082" cy="866082"/>
      </dsp:txXfrm>
    </dsp:sp>
    <dsp:sp modelId="{C187A45A-F597-4377-9880-456F006EED98}">
      <dsp:nvSpPr>
        <dsp:cNvPr id="0" name=""/>
        <dsp:cNvSpPr/>
      </dsp:nvSpPr>
      <dsp:spPr>
        <a:xfrm>
          <a:off x="747164" y="936968"/>
          <a:ext cx="502327" cy="502327"/>
        </a:xfrm>
        <a:prstGeom prst="mathPlus">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747164" y="936968"/>
        <a:ext cx="502327" cy="502327"/>
      </dsp:txXfrm>
    </dsp:sp>
    <dsp:sp modelId="{68F871A6-36A3-4F7A-BB12-C6DAECD4583C}">
      <dsp:nvSpPr>
        <dsp:cNvPr id="0" name=""/>
        <dsp:cNvSpPr/>
      </dsp:nvSpPr>
      <dsp:spPr>
        <a:xfrm>
          <a:off x="565287" y="1509621"/>
          <a:ext cx="866082" cy="86608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zh-CN" altLang="en-US" sz="1800" kern="1200" dirty="0" smtClean="0"/>
            <a:t>可配置化</a:t>
          </a:r>
          <a:endParaRPr lang="zh-CN" sz="1800" kern="1200" dirty="0"/>
        </a:p>
      </dsp:txBody>
      <dsp:txXfrm>
        <a:off x="565287" y="1509621"/>
        <a:ext cx="866082" cy="866082"/>
      </dsp:txXfrm>
    </dsp:sp>
    <dsp:sp modelId="{9BA69FE6-AC85-4892-B688-A2695FA5B534}">
      <dsp:nvSpPr>
        <dsp:cNvPr id="0" name=""/>
        <dsp:cNvSpPr/>
      </dsp:nvSpPr>
      <dsp:spPr>
        <a:xfrm>
          <a:off x="1561282" y="1027040"/>
          <a:ext cx="275414" cy="32218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dsp:txBody>
      <dsp:txXfrm>
        <a:off x="1561282" y="1027040"/>
        <a:ext cx="275414" cy="322182"/>
      </dsp:txXfrm>
    </dsp:sp>
    <dsp:sp modelId="{CD6DC395-3F51-4556-9C23-651F84991A81}">
      <dsp:nvSpPr>
        <dsp:cNvPr id="0" name=""/>
        <dsp:cNvSpPr/>
      </dsp:nvSpPr>
      <dsp:spPr>
        <a:xfrm>
          <a:off x="1951019" y="322049"/>
          <a:ext cx="1732165" cy="1732165"/>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en-US" altLang="zh-CN" sz="3400" kern="1200" dirty="0" smtClean="0"/>
            <a:t>Level 2</a:t>
          </a:r>
          <a:endParaRPr lang="zh-CN" sz="3400" kern="1200" dirty="0"/>
        </a:p>
      </dsp:txBody>
      <dsp:txXfrm>
        <a:off x="1951019" y="322049"/>
        <a:ext cx="1732165" cy="173216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1376ED-9909-4198-B0BB-ADBAAB017646}">
      <dsp:nvSpPr>
        <dsp:cNvPr id="0" name=""/>
        <dsp:cNvSpPr/>
      </dsp:nvSpPr>
      <dsp:spPr>
        <a:xfrm>
          <a:off x="825" y="307898"/>
          <a:ext cx="1093747" cy="109374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数据隔离</a:t>
          </a:r>
          <a:endParaRPr lang="zh-CN" altLang="en-US" sz="2300" kern="1200" dirty="0"/>
        </a:p>
      </dsp:txBody>
      <dsp:txXfrm>
        <a:off x="825" y="307898"/>
        <a:ext cx="1093747" cy="1093747"/>
      </dsp:txXfrm>
    </dsp:sp>
    <dsp:sp modelId="{136B0881-6176-434B-813F-09BDEE261CD4}">
      <dsp:nvSpPr>
        <dsp:cNvPr id="0" name=""/>
        <dsp:cNvSpPr/>
      </dsp:nvSpPr>
      <dsp:spPr>
        <a:xfrm>
          <a:off x="1183384" y="537585"/>
          <a:ext cx="634373" cy="634373"/>
        </a:xfrm>
        <a:prstGeom prst="mathPlus">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1183384" y="537585"/>
        <a:ext cx="634373" cy="634373"/>
      </dsp:txXfrm>
    </dsp:sp>
    <dsp:sp modelId="{E7E52E49-A880-40C6-BD22-1D3A566FCC6E}">
      <dsp:nvSpPr>
        <dsp:cNvPr id="0" name=""/>
        <dsp:cNvSpPr/>
      </dsp:nvSpPr>
      <dsp:spPr>
        <a:xfrm>
          <a:off x="1906570" y="307898"/>
          <a:ext cx="1093747" cy="109374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数据共享</a:t>
          </a:r>
          <a:endParaRPr lang="zh-CN" altLang="en-US" sz="2300" kern="1200" dirty="0"/>
        </a:p>
      </dsp:txBody>
      <dsp:txXfrm>
        <a:off x="1906570" y="307898"/>
        <a:ext cx="1093747" cy="1093747"/>
      </dsp:txXfrm>
    </dsp:sp>
    <dsp:sp modelId="{8889709A-C375-4E5D-A09C-56C8E161B1B8}">
      <dsp:nvSpPr>
        <dsp:cNvPr id="0" name=""/>
        <dsp:cNvSpPr/>
      </dsp:nvSpPr>
      <dsp:spPr>
        <a:xfrm>
          <a:off x="3089129" y="537585"/>
          <a:ext cx="634373" cy="634373"/>
        </a:xfrm>
        <a:prstGeom prst="mathEqual">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3089129" y="537585"/>
        <a:ext cx="634373" cy="634373"/>
      </dsp:txXfrm>
    </dsp:sp>
    <dsp:sp modelId="{7E8A51FE-DEA4-49E1-B98F-73A6655A7DCE}">
      <dsp:nvSpPr>
        <dsp:cNvPr id="0" name=""/>
        <dsp:cNvSpPr/>
      </dsp:nvSpPr>
      <dsp:spPr>
        <a:xfrm>
          <a:off x="3812315" y="307898"/>
          <a:ext cx="1093747" cy="109374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数据存储</a:t>
          </a:r>
          <a:endParaRPr lang="zh-CN" altLang="en-US" sz="2300" kern="1200" dirty="0"/>
        </a:p>
      </dsp:txBody>
      <dsp:txXfrm>
        <a:off x="3812315" y="307898"/>
        <a:ext cx="1093747" cy="109374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3A03D2-2E91-49F0-92C0-89DC9F3002F7}">
      <dsp:nvSpPr>
        <dsp:cNvPr id="0" name=""/>
        <dsp:cNvSpPr/>
      </dsp:nvSpPr>
      <dsp:spPr>
        <a:xfrm>
          <a:off x="2042469" y="2138881"/>
          <a:ext cx="1404156" cy="140415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zh-CN" altLang="en-US" sz="3600" kern="1200" dirty="0" smtClean="0"/>
            <a:t>实现方案</a:t>
          </a:r>
          <a:endParaRPr lang="zh-CN" altLang="en-US" sz="3600" kern="1200" dirty="0"/>
        </a:p>
      </dsp:txBody>
      <dsp:txXfrm>
        <a:off x="2042469" y="2138881"/>
        <a:ext cx="1404156" cy="1404156"/>
      </dsp:txXfrm>
    </dsp:sp>
    <dsp:sp modelId="{E75733F4-3A97-42FC-9BC6-88FF7AE99BE8}">
      <dsp:nvSpPr>
        <dsp:cNvPr id="0" name=""/>
        <dsp:cNvSpPr/>
      </dsp:nvSpPr>
      <dsp:spPr>
        <a:xfrm rot="16200000">
          <a:off x="2400861" y="1795195"/>
          <a:ext cx="687372" cy="0"/>
        </a:xfrm>
        <a:custGeom>
          <a:avLst/>
          <a:gdLst/>
          <a:ahLst/>
          <a:cxnLst/>
          <a:rect l="0" t="0" r="0" b="0"/>
          <a:pathLst>
            <a:path>
              <a:moveTo>
                <a:pt x="0" y="0"/>
              </a:moveTo>
              <a:lnTo>
                <a:pt x="6873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F8DFF-C6D2-4407-8419-C5B87E0C88FF}">
      <dsp:nvSpPr>
        <dsp:cNvPr id="0" name=""/>
        <dsp:cNvSpPr/>
      </dsp:nvSpPr>
      <dsp:spPr>
        <a:xfrm>
          <a:off x="1912875" y="-84443"/>
          <a:ext cx="1663344" cy="153595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zh-CN" altLang="en-US" sz="3500" kern="1200" dirty="0" smtClean="0"/>
            <a:t>独立数据库</a:t>
          </a:r>
          <a:endParaRPr lang="zh-CN" altLang="en-US" sz="3500" kern="1200" dirty="0"/>
        </a:p>
      </dsp:txBody>
      <dsp:txXfrm>
        <a:off x="1912875" y="-84443"/>
        <a:ext cx="1663344" cy="1535953"/>
      </dsp:txXfrm>
    </dsp:sp>
    <dsp:sp modelId="{94BEBB6B-977C-4C93-B2F0-991AA0B84095}">
      <dsp:nvSpPr>
        <dsp:cNvPr id="0" name=""/>
        <dsp:cNvSpPr/>
      </dsp:nvSpPr>
      <dsp:spPr>
        <a:xfrm rot="1800000">
          <a:off x="3422375" y="3336806"/>
          <a:ext cx="362006" cy="0"/>
        </a:xfrm>
        <a:custGeom>
          <a:avLst/>
          <a:gdLst/>
          <a:ahLst/>
          <a:cxnLst/>
          <a:rect l="0" t="0" r="0" b="0"/>
          <a:pathLst>
            <a:path>
              <a:moveTo>
                <a:pt x="0" y="0"/>
              </a:moveTo>
              <a:lnTo>
                <a:pt x="3620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AF88A-2E5D-4A82-9E00-B74CFAD64A95}">
      <dsp:nvSpPr>
        <dsp:cNvPr id="0" name=""/>
        <dsp:cNvSpPr/>
      </dsp:nvSpPr>
      <dsp:spPr>
        <a:xfrm>
          <a:off x="3760132" y="3140562"/>
          <a:ext cx="1705604" cy="155822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zh-CN" altLang="en-US" sz="2700" kern="1200" dirty="0" smtClean="0"/>
            <a:t>共享数据库，共享数据架构</a:t>
          </a:r>
          <a:endParaRPr lang="zh-CN" altLang="en-US" sz="2700" kern="1200" dirty="0"/>
        </a:p>
      </dsp:txBody>
      <dsp:txXfrm>
        <a:off x="3760132" y="3140562"/>
        <a:ext cx="1705604" cy="1558221"/>
      </dsp:txXfrm>
    </dsp:sp>
    <dsp:sp modelId="{6E0D19AE-4DDC-4EEB-A450-E86E3487A7B8}">
      <dsp:nvSpPr>
        <dsp:cNvPr id="0" name=""/>
        <dsp:cNvSpPr/>
      </dsp:nvSpPr>
      <dsp:spPr>
        <a:xfrm rot="9000000">
          <a:off x="1722475" y="3332046"/>
          <a:ext cx="342968" cy="0"/>
        </a:xfrm>
        <a:custGeom>
          <a:avLst/>
          <a:gdLst/>
          <a:ahLst/>
          <a:cxnLst/>
          <a:rect l="0" t="0" r="0" b="0"/>
          <a:pathLst>
            <a:path>
              <a:moveTo>
                <a:pt x="0" y="0"/>
              </a:moveTo>
              <a:lnTo>
                <a:pt x="3429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FE482-6FD3-4B3A-A6D9-8421D92DB45E}">
      <dsp:nvSpPr>
        <dsp:cNvPr id="0" name=""/>
        <dsp:cNvSpPr/>
      </dsp:nvSpPr>
      <dsp:spPr>
        <a:xfrm>
          <a:off x="6871" y="3074383"/>
          <a:ext cx="1738579" cy="16905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zh-CN" altLang="en-US" sz="2800" kern="1200" dirty="0" smtClean="0"/>
            <a:t>共享数据库，隔离数据架构</a:t>
          </a:r>
          <a:endParaRPr lang="zh-CN" altLang="en-US" sz="2800" kern="1200" dirty="0"/>
        </a:p>
      </dsp:txBody>
      <dsp:txXfrm>
        <a:off x="6871" y="3074383"/>
        <a:ext cx="1738579" cy="16905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7C6A03-C875-4219-BBBE-E53E2CE82887}">
      <dsp:nvSpPr>
        <dsp:cNvPr id="0" name=""/>
        <dsp:cNvSpPr/>
      </dsp:nvSpPr>
      <dsp:spPr>
        <a:xfrm rot="16200000">
          <a:off x="340" y="181280"/>
          <a:ext cx="2139071" cy="2139071"/>
        </a:xfrm>
        <a:prstGeom prst="down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zh-CN" altLang="en-US" sz="2700" kern="1200" dirty="0" smtClean="0"/>
            <a:t>租户管理</a:t>
          </a:r>
          <a:endParaRPr lang="zh-CN" sz="2700" kern="1200" dirty="0"/>
        </a:p>
      </dsp:txBody>
      <dsp:txXfrm rot="16200000">
        <a:off x="340" y="181280"/>
        <a:ext cx="2139071" cy="2139071"/>
      </dsp:txXfrm>
    </dsp:sp>
    <dsp:sp modelId="{A50628F6-DED9-438D-AEE8-871D4228C537}">
      <dsp:nvSpPr>
        <dsp:cNvPr id="0" name=""/>
        <dsp:cNvSpPr/>
      </dsp:nvSpPr>
      <dsp:spPr>
        <a:xfrm rot="5400000">
          <a:off x="2263420" y="181280"/>
          <a:ext cx="2139071" cy="2139071"/>
        </a:xfrm>
        <a:prstGeom prst="down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zh-CN" altLang="en-US" sz="2700" kern="1200" dirty="0" smtClean="0"/>
            <a:t>数据隔离</a:t>
          </a:r>
          <a:endParaRPr lang="zh-CN" sz="2700" kern="1200" dirty="0"/>
        </a:p>
      </dsp:txBody>
      <dsp:txXfrm rot="5400000">
        <a:off x="2263420" y="181280"/>
        <a:ext cx="2139071" cy="213907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5F6D75-BA01-43A3-B5BE-95989F1BC7D0}">
      <dsp:nvSpPr>
        <dsp:cNvPr id="0" name=""/>
        <dsp:cNvSpPr/>
      </dsp:nvSpPr>
      <dsp:spPr>
        <a:xfrm rot="10800000">
          <a:off x="1602592" y="53"/>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48590" rIns="277368" bIns="148590" numCol="1" spcCol="1270" anchor="ctr" anchorCtr="0">
          <a:noAutofit/>
        </a:bodyPr>
        <a:lstStyle/>
        <a:p>
          <a:pPr lvl="0" algn="ctr" defTabSz="1733550">
            <a:lnSpc>
              <a:spcPct val="90000"/>
            </a:lnSpc>
            <a:spcBef>
              <a:spcPct val="0"/>
            </a:spcBef>
            <a:spcAft>
              <a:spcPct val="35000"/>
            </a:spcAft>
          </a:pPr>
          <a:r>
            <a:rPr lang="zh-CN" altLang="en-US" sz="3900" kern="1200" dirty="0" smtClean="0">
              <a:solidFill>
                <a:schemeClr val="tx1"/>
              </a:solidFill>
              <a:latin typeface="+mj-ea"/>
              <a:ea typeface="+mj-ea"/>
            </a:rPr>
            <a:t>多租户应用</a:t>
          </a:r>
          <a:endParaRPr lang="zh-CN" altLang="en-US" sz="3900" kern="1200" dirty="0">
            <a:solidFill>
              <a:schemeClr val="tx1"/>
            </a:solidFill>
            <a:latin typeface="+mj-ea"/>
            <a:ea typeface="+mj-ea"/>
          </a:endParaRPr>
        </a:p>
      </dsp:txBody>
      <dsp:txXfrm rot="10800000">
        <a:off x="1602592" y="53"/>
        <a:ext cx="5472684" cy="896536"/>
      </dsp:txXfrm>
    </dsp:sp>
    <dsp:sp modelId="{D3233E78-0662-4261-BB51-912A57D4F089}">
      <dsp:nvSpPr>
        <dsp:cNvPr id="0" name=""/>
        <dsp:cNvSpPr/>
      </dsp:nvSpPr>
      <dsp:spPr>
        <a:xfrm>
          <a:off x="1154323" y="53"/>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9DEB1A-FB46-44E1-8895-394F9E2F1095}">
      <dsp:nvSpPr>
        <dsp:cNvPr id="0" name=""/>
        <dsp:cNvSpPr/>
      </dsp:nvSpPr>
      <dsp:spPr>
        <a:xfrm rot="10800000">
          <a:off x="1602592" y="1164212"/>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latin typeface="+mj-ea"/>
              <a:ea typeface="+mj-ea"/>
            </a:rPr>
            <a:t>应用的性能优化</a:t>
          </a:r>
          <a:endParaRPr lang="zh-CN" sz="3200" kern="1200" dirty="0">
            <a:solidFill>
              <a:srgbClr val="FF0000"/>
            </a:solidFill>
            <a:latin typeface="+mj-ea"/>
            <a:ea typeface="+mj-ea"/>
          </a:endParaRPr>
        </a:p>
      </dsp:txBody>
      <dsp:txXfrm rot="10800000">
        <a:off x="1602592" y="1164212"/>
        <a:ext cx="5472684" cy="896536"/>
      </dsp:txXfrm>
    </dsp:sp>
    <dsp:sp modelId="{3D17A84F-D8BB-4ABC-B2B0-D5918EDE008C}">
      <dsp:nvSpPr>
        <dsp:cNvPr id="0" name=""/>
        <dsp:cNvSpPr/>
      </dsp:nvSpPr>
      <dsp:spPr>
        <a:xfrm>
          <a:off x="1154323" y="1164212"/>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602592" y="2328371"/>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应用的可配置性</a:t>
          </a:r>
          <a:endParaRPr lang="zh-CN" sz="3200" kern="1200" dirty="0">
            <a:solidFill>
              <a:schemeClr val="tx1"/>
            </a:solidFill>
            <a:latin typeface="+mj-ea"/>
            <a:ea typeface="+mj-ea"/>
          </a:endParaRPr>
        </a:p>
      </dsp:txBody>
      <dsp:txXfrm rot="10800000">
        <a:off x="1602592" y="2328371"/>
        <a:ext cx="5472684" cy="896536"/>
      </dsp:txXfrm>
    </dsp:sp>
    <dsp:sp modelId="{A9BEDDF8-89C6-4166-9093-BC8AF08FE7E6}">
      <dsp:nvSpPr>
        <dsp:cNvPr id="0" name=""/>
        <dsp:cNvSpPr/>
      </dsp:nvSpPr>
      <dsp:spPr>
        <a:xfrm>
          <a:off x="1154323" y="2328371"/>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602592" y="3492530"/>
          <a:ext cx="5472684" cy="89653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348"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tx1"/>
              </a:solidFill>
              <a:latin typeface="+mj-ea"/>
              <a:ea typeface="+mj-ea"/>
            </a:rPr>
            <a:t>架构的可伸缩性</a:t>
          </a:r>
          <a:endParaRPr lang="zh-CN" sz="3200" kern="1200" dirty="0">
            <a:solidFill>
              <a:schemeClr val="tx1"/>
            </a:solidFill>
            <a:latin typeface="+mj-ea"/>
            <a:ea typeface="+mj-ea"/>
          </a:endParaRPr>
        </a:p>
      </dsp:txBody>
      <dsp:txXfrm rot="10800000">
        <a:off x="1602592" y="3492530"/>
        <a:ext cx="5472684" cy="896536"/>
      </dsp:txXfrm>
    </dsp:sp>
    <dsp:sp modelId="{8DA317EA-18DA-499E-88ED-5D9D18C830FB}">
      <dsp:nvSpPr>
        <dsp:cNvPr id="0" name=""/>
        <dsp:cNvSpPr/>
      </dsp:nvSpPr>
      <dsp:spPr>
        <a:xfrm>
          <a:off x="1154323" y="3492530"/>
          <a:ext cx="896536" cy="896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2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2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3#2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22FB7-721F-487A-A34A-BA3CCA6D95ED}" type="datetimeFigureOut">
              <a:rPr lang="zh-CN" altLang="en-US" smtClean="0"/>
              <a:pPr/>
              <a:t>2011-3-25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B7CBD-9736-42BC-9E62-0C09FC606A57}" type="slidenum">
              <a:rPr lang="zh-CN" altLang="en-US" smtClean="0"/>
              <a:pPr/>
              <a:t>‹#›</a:t>
            </a:fld>
            <a:endParaRPr lang="zh-CN" altLang="en-US"/>
          </a:p>
        </p:txBody>
      </p:sp>
    </p:spTree>
    <p:extLst>
      <p:ext uri="{BB962C8B-B14F-4D97-AF65-F5344CB8AC3E}">
        <p14:creationId xmlns:p14="http://schemas.microsoft.com/office/powerpoint/2010/main" xmlns="" val="4184326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DB091-9727-42B2-856F-ADF573979113}" type="datetimeFigureOut">
              <a:rPr lang="zh-CN" altLang="en-US" smtClean="0"/>
              <a:pPr/>
              <a:t>2011-3-25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36890-7F2A-414B-9FF1-9322CAE4F67A}" type="slidenum">
              <a:rPr lang="zh-CN" altLang="en-US" smtClean="0"/>
              <a:pPr/>
              <a:t>‹#›</a:t>
            </a:fld>
            <a:endParaRPr lang="zh-CN" altLang="en-US"/>
          </a:p>
        </p:txBody>
      </p:sp>
    </p:spTree>
    <p:extLst>
      <p:ext uri="{BB962C8B-B14F-4D97-AF65-F5344CB8AC3E}">
        <p14:creationId xmlns:p14="http://schemas.microsoft.com/office/powerpoint/2010/main" xmlns="" val="11864730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aike.baidu.com/view/3324129.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aike.baidu.com/view/125370.htm"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2</a:t>
            </a:fld>
            <a:endParaRPr lang="zh-CN" altLang="en-US"/>
          </a:p>
        </p:txBody>
      </p:sp>
    </p:spTree>
    <p:extLst>
      <p:ext uri="{BB962C8B-B14F-4D97-AF65-F5344CB8AC3E}">
        <p14:creationId xmlns:p14="http://schemas.microsoft.com/office/powerpoint/2010/main" xmlns="" val="233278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12</a:t>
            </a:fld>
            <a:endParaRPr lang="zh-CN" altLang="en-US"/>
          </a:p>
        </p:txBody>
      </p:sp>
    </p:spTree>
    <p:extLst>
      <p:ext uri="{BB962C8B-B14F-4D97-AF65-F5344CB8AC3E}">
        <p14:creationId xmlns:p14="http://schemas.microsoft.com/office/powerpoint/2010/main" xmlns="" val="68205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14</a:t>
            </a:fld>
            <a:endParaRPr lang="zh-CN" altLang="en-US"/>
          </a:p>
        </p:txBody>
      </p:sp>
    </p:spTree>
    <p:extLst>
      <p:ext uri="{BB962C8B-B14F-4D97-AF65-F5344CB8AC3E}">
        <p14:creationId xmlns:p14="http://schemas.microsoft.com/office/powerpoint/2010/main" xmlns="" val="58750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多个租户共用一个实例，租户的数据既有隔离又有共享，说到底就是如何解决数据存储的问题</a:t>
            </a:r>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15</a:t>
            </a:fld>
            <a:endParaRPr lang="zh-CN" altLang="en-US"/>
          </a:p>
        </p:txBody>
      </p:sp>
    </p:spTree>
    <p:extLst>
      <p:ext uri="{BB962C8B-B14F-4D97-AF65-F5344CB8AC3E}">
        <p14:creationId xmlns:p14="http://schemas.microsoft.com/office/powerpoint/2010/main" xmlns="" val="356787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18</a:t>
            </a:fld>
            <a:endParaRPr lang="zh-CN" altLang="en-US"/>
          </a:p>
        </p:txBody>
      </p:sp>
    </p:spTree>
    <p:extLst>
      <p:ext uri="{BB962C8B-B14F-4D97-AF65-F5344CB8AC3E}">
        <p14:creationId xmlns:p14="http://schemas.microsoft.com/office/powerpoint/2010/main" xmlns="" val="55941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19</a:t>
            </a:fld>
            <a:endParaRPr lang="zh-CN" altLang="en-US"/>
          </a:p>
        </p:txBody>
      </p:sp>
    </p:spTree>
    <p:extLst>
      <p:ext uri="{BB962C8B-B14F-4D97-AF65-F5344CB8AC3E}">
        <p14:creationId xmlns:p14="http://schemas.microsoft.com/office/powerpoint/2010/main" xmlns="" val="17397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20</a:t>
            </a:fld>
            <a:endParaRPr lang="zh-CN" altLang="en-US"/>
          </a:p>
        </p:txBody>
      </p:sp>
    </p:spTree>
    <p:extLst>
      <p:ext uri="{BB962C8B-B14F-4D97-AF65-F5344CB8AC3E}">
        <p14:creationId xmlns="" xmlns:p14="http://schemas.microsoft.com/office/powerpoint/2010/main" val="279653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en-US" dirty="0" smtClean="0"/>
              <a:t>注意事项</a:t>
            </a:r>
            <a:r>
              <a:rPr lang="en-US" altLang="zh-CN" dirty="0" smtClean="0"/>
              <a:t>2</a:t>
            </a:r>
            <a:r>
              <a:rPr lang="zh-CN" altLang="en-US" dirty="0" smtClean="0"/>
              <a:t>：</a:t>
            </a:r>
            <a:endParaRPr lang="en-US" altLang="zh-CN" dirty="0" smtClean="0"/>
          </a:p>
          <a:p>
            <a:pPr lvl="0"/>
            <a:r>
              <a:rPr lang="zh-CN" altLang="en-US" dirty="0" smtClean="0"/>
              <a:t>索引应该有较强的选择性，即应尽可能建立在重复数据少的数据列中</a:t>
            </a:r>
            <a:endParaRPr lang="en-US" altLang="zh-CN" dirty="0" smtClean="0"/>
          </a:p>
          <a:p>
            <a:pPr lvl="0"/>
            <a:endParaRPr lang="en-US" altLang="zh-CN" dirty="0" smtClean="0"/>
          </a:p>
          <a:p>
            <a:pPr lvl="0"/>
            <a:r>
              <a:rPr lang="zh-CN" altLang="en-US" dirty="0" smtClean="0"/>
              <a:t>注意事项</a:t>
            </a:r>
            <a:r>
              <a:rPr lang="en-US" altLang="zh-CN" dirty="0" smtClean="0"/>
              <a:t>5</a:t>
            </a:r>
            <a:r>
              <a:rPr lang="zh-CN" altLang="en-US" dirty="0" smtClean="0"/>
              <a:t>：</a:t>
            </a:r>
            <a:endParaRPr lang="en-US" altLang="zh-CN" dirty="0" smtClean="0"/>
          </a:p>
          <a:p>
            <a:pPr lvl="0"/>
            <a:r>
              <a:rPr lang="zh-CN" altLang="en-US" dirty="0" smtClean="0"/>
              <a:t>过多的索引可能导致</a:t>
            </a:r>
            <a:r>
              <a:rPr lang="en-US" altLang="zh-CN" dirty="0" smtClean="0"/>
              <a:t>CUD(</a:t>
            </a:r>
            <a:r>
              <a:rPr lang="zh-CN" altLang="en-US" dirty="0" smtClean="0"/>
              <a:t>新增，修改，删除</a:t>
            </a:r>
            <a:r>
              <a:rPr lang="en-US" altLang="zh-CN" dirty="0" smtClean="0"/>
              <a:t>)</a:t>
            </a:r>
            <a:r>
              <a:rPr lang="zh-CN" altLang="en-US" dirty="0" smtClean="0"/>
              <a:t>的性能降低，并且占用更多的空间</a:t>
            </a:r>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21</a:t>
            </a:fld>
            <a:endParaRPr lang="zh-CN" altLang="en-US"/>
          </a:p>
        </p:txBody>
      </p:sp>
    </p:spTree>
    <p:extLst>
      <p:ext uri="{BB962C8B-B14F-4D97-AF65-F5344CB8AC3E}">
        <p14:creationId xmlns="" xmlns:p14="http://schemas.microsoft.com/office/powerpoint/2010/main" val="332313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22</a:t>
            </a:fld>
            <a:endParaRPr lang="zh-CN" altLang="en-US"/>
          </a:p>
        </p:txBody>
      </p:sp>
    </p:spTree>
    <p:extLst>
      <p:ext uri="{BB962C8B-B14F-4D97-AF65-F5344CB8AC3E}">
        <p14:creationId xmlns="" xmlns:p14="http://schemas.microsoft.com/office/powerpoint/2010/main" val="1408211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23</a:t>
            </a:fld>
            <a:endParaRPr lang="zh-CN" altLang="en-US"/>
          </a:p>
        </p:txBody>
      </p:sp>
    </p:spTree>
    <p:extLst>
      <p:ext uri="{BB962C8B-B14F-4D97-AF65-F5344CB8AC3E}">
        <p14:creationId xmlns="" xmlns:p14="http://schemas.microsoft.com/office/powerpoint/2010/main" val="188273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24</a:t>
            </a:fld>
            <a:endParaRPr lang="zh-CN" altLang="en-US"/>
          </a:p>
        </p:txBody>
      </p:sp>
    </p:spTree>
    <p:extLst>
      <p:ext uri="{BB962C8B-B14F-4D97-AF65-F5344CB8AC3E}">
        <p14:creationId xmlns="" xmlns:p14="http://schemas.microsoft.com/office/powerpoint/2010/main" val="193063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a:t>
            </a:fld>
            <a:endParaRPr lang="zh-CN" altLang="en-US"/>
          </a:p>
        </p:txBody>
      </p:sp>
    </p:spTree>
    <p:extLst>
      <p:ext uri="{BB962C8B-B14F-4D97-AF65-F5344CB8AC3E}">
        <p14:creationId xmlns:p14="http://schemas.microsoft.com/office/powerpoint/2010/main" xmlns="" val="17397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27</a:t>
            </a:fld>
            <a:endParaRPr lang="zh-CN" altLang="en-US"/>
          </a:p>
        </p:txBody>
      </p:sp>
    </p:spTree>
    <p:extLst>
      <p:ext uri="{BB962C8B-B14F-4D97-AF65-F5344CB8AC3E}">
        <p14:creationId xmlns:p14="http://schemas.microsoft.com/office/powerpoint/2010/main" xmlns="" val="17397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28</a:t>
            </a:fld>
            <a:endParaRPr lang="zh-CN" altLang="en-US"/>
          </a:p>
        </p:txBody>
      </p:sp>
    </p:spTree>
    <p:extLst>
      <p:ext uri="{BB962C8B-B14F-4D97-AF65-F5344CB8AC3E}">
        <p14:creationId xmlns="" xmlns:p14="http://schemas.microsoft.com/office/powerpoint/2010/main" val="2796534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en-US" dirty="0" smtClean="0"/>
              <a:t>对扩展数据的处理</a:t>
            </a:r>
            <a:endParaRPr lang="en-US" altLang="zh-CN" dirty="0" smtClean="0"/>
          </a:p>
          <a:p>
            <a:pPr lvl="0"/>
            <a:r>
              <a:rPr lang="en-US" altLang="zh-CN" baseline="0" dirty="0" smtClean="0"/>
              <a:t>    </a:t>
            </a:r>
            <a:r>
              <a:rPr lang="zh-CN" altLang="en-US" baseline="0" dirty="0" smtClean="0"/>
              <a:t>在传统应用中，针对不同的客户部署不同的应用实例，可以通过定制各自的实力，增加单个客户的扩展数据来满足个性化需求</a:t>
            </a:r>
            <a:endParaRPr lang="en-US" altLang="zh-CN" baseline="0" dirty="0" smtClean="0"/>
          </a:p>
          <a:p>
            <a:pPr lvl="0"/>
            <a:endParaRPr lang="en-US" altLang="zh-CN" baseline="0" dirty="0" smtClean="0"/>
          </a:p>
          <a:p>
            <a:pPr lvl="0"/>
            <a:r>
              <a:rPr lang="en-US" altLang="zh-CN" baseline="0" dirty="0" err="1" smtClean="0"/>
              <a:t>SaaS</a:t>
            </a:r>
            <a:r>
              <a:rPr lang="zh-CN" altLang="en-US" baseline="0" dirty="0" smtClean="0"/>
              <a:t>应用中</a:t>
            </a:r>
            <a:endParaRPr lang="en-US" altLang="zh-CN" baseline="0" dirty="0" smtClean="0"/>
          </a:p>
          <a:p>
            <a:pPr lvl="0"/>
            <a:r>
              <a:rPr lang="en-US" altLang="zh-CN" baseline="0" dirty="0" smtClean="0"/>
              <a:t>    </a:t>
            </a:r>
            <a:r>
              <a:rPr lang="zh-CN" altLang="en-US" baseline="0" dirty="0" smtClean="0"/>
              <a:t>所有的租户应用了一个实例，满足大量租户的各自不同的扩展数据需求则需要通过扩展数据的可配置性</a:t>
            </a:r>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30</a:t>
            </a:fld>
            <a:endParaRPr lang="zh-CN" altLang="en-US"/>
          </a:p>
        </p:txBody>
      </p:sp>
    </p:spTree>
    <p:extLst>
      <p:ext uri="{BB962C8B-B14F-4D97-AF65-F5344CB8AC3E}">
        <p14:creationId xmlns="" xmlns:p14="http://schemas.microsoft.com/office/powerpoint/2010/main" val="3323139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en-US" dirty="0" smtClean="0"/>
              <a:t>根据客户租户</a:t>
            </a:r>
            <a:r>
              <a:rPr lang="en-US" altLang="zh-CN" dirty="0" smtClean="0"/>
              <a:t>33</a:t>
            </a:r>
            <a:r>
              <a:rPr lang="zh-CN" altLang="en-US" dirty="0" smtClean="0"/>
              <a:t>的需求在客户表中增加了来源</a:t>
            </a:r>
            <a:r>
              <a:rPr lang="en-US" altLang="zh-CN" dirty="0" smtClean="0"/>
              <a:t>Source</a:t>
            </a:r>
            <a:r>
              <a:rPr lang="zh-CN" altLang="en-US" dirty="0" smtClean="0"/>
              <a:t>和介绍人</a:t>
            </a:r>
            <a:r>
              <a:rPr lang="en-US" altLang="zh-CN" dirty="0" smtClean="0"/>
              <a:t>Introduce</a:t>
            </a:r>
            <a:r>
              <a:rPr lang="zh-CN" altLang="en-US" dirty="0" smtClean="0"/>
              <a:t>两个字段</a:t>
            </a:r>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31</a:t>
            </a:fld>
            <a:endParaRPr lang="zh-CN" altLang="en-US"/>
          </a:p>
        </p:txBody>
      </p:sp>
    </p:spTree>
    <p:extLst>
      <p:ext uri="{BB962C8B-B14F-4D97-AF65-F5344CB8AC3E}">
        <p14:creationId xmlns="" xmlns:p14="http://schemas.microsoft.com/office/powerpoint/2010/main" val="3323139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如图：</a:t>
            </a:r>
            <a:endParaRPr lang="en-US" altLang="zh-CN" dirty="0" smtClean="0"/>
          </a:p>
          <a:p>
            <a:r>
              <a:rPr lang="zh-CN" altLang="en-US" dirty="0" smtClean="0"/>
              <a:t>扩展数据表将数据表的横向扩展列转换成纵向的数据集，将每一条原数据记录的每一个扩展字段，都保存成一条扩展数据行。将数据表中的数据记录与配置元数据表中的配置记录关联，构成扩展数据记录</a:t>
            </a:r>
            <a:endParaRPr lang="en-US" altLang="zh-CN" dirty="0" smtClean="0"/>
          </a:p>
          <a:p>
            <a:endParaRPr lang="en-US" altLang="zh-CN" dirty="0" smtClean="0"/>
          </a:p>
          <a:p>
            <a:r>
              <a:rPr lang="zh-CN" altLang="en-US" dirty="0" smtClean="0"/>
              <a:t>图讲解</a:t>
            </a:r>
            <a:endParaRPr lang="en-US" altLang="zh-CN" dirty="0" smtClean="0"/>
          </a:p>
          <a:p>
            <a:r>
              <a:rPr lang="zh-CN" altLang="en-US" dirty="0" smtClean="0"/>
              <a:t>在配置元数据表中所配置的扩展数据与业务数据表中租户</a:t>
            </a:r>
            <a:r>
              <a:rPr lang="en-US" altLang="zh-CN" dirty="0" err="1" smtClean="0"/>
              <a:t>TenantId</a:t>
            </a:r>
            <a:r>
              <a:rPr lang="zh-CN" altLang="en-US" dirty="0" smtClean="0"/>
              <a:t>是相对应的；扩展数据表中的</a:t>
            </a:r>
            <a:r>
              <a:rPr lang="en-US" altLang="zh-CN" dirty="0" err="1" smtClean="0"/>
              <a:t>dataId</a:t>
            </a:r>
            <a:r>
              <a:rPr lang="zh-CN" altLang="en-US" dirty="0" smtClean="0"/>
              <a:t>与业务数据表中的主键是相对应的；而扩展表的</a:t>
            </a:r>
            <a:r>
              <a:rPr lang="en-US" altLang="zh-CN" dirty="0" err="1" smtClean="0"/>
              <a:t>configId</a:t>
            </a:r>
            <a:r>
              <a:rPr lang="zh-CN" altLang="en-US" dirty="0" smtClean="0"/>
              <a:t>与配置元数据表中的配置扩展项是相对应的。与租户配置的扩展数据项个数相对应，该租户的每一条业务数据都会有相应个数的扩展上数据被保存。</a:t>
            </a:r>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32</a:t>
            </a:fld>
            <a:endParaRPr lang="zh-CN" altLang="en-US"/>
          </a:p>
        </p:txBody>
      </p:sp>
    </p:spTree>
    <p:extLst>
      <p:ext uri="{BB962C8B-B14F-4D97-AF65-F5344CB8AC3E}">
        <p14:creationId xmlns="" xmlns:p14="http://schemas.microsoft.com/office/powerpoint/2010/main" val="4067233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33</a:t>
            </a:fld>
            <a:endParaRPr lang="zh-CN" altLang="en-US"/>
          </a:p>
        </p:txBody>
      </p:sp>
    </p:spTree>
    <p:extLst>
      <p:ext uri="{BB962C8B-B14F-4D97-AF65-F5344CB8AC3E}">
        <p14:creationId xmlns="" xmlns:p14="http://schemas.microsoft.com/office/powerpoint/2010/main" val="469817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JGroup</a:t>
            </a:r>
            <a:r>
              <a:rPr lang="zh-CN" altLang="en-US" dirty="0" smtClean="0"/>
              <a:t>是当前被广泛使用的可靠组间通信的工具之一。例如</a:t>
            </a:r>
            <a:r>
              <a:rPr lang="en-US" altLang="zh-CN" dirty="0" err="1" smtClean="0"/>
              <a:t>OSCache</a:t>
            </a:r>
            <a:r>
              <a:rPr lang="zh-CN" altLang="en-US" dirty="0" smtClean="0"/>
              <a:t>以及</a:t>
            </a:r>
            <a:r>
              <a:rPr lang="en-US" altLang="zh-CN" dirty="0" err="1" smtClean="0"/>
              <a:t>JBossTreeCache</a:t>
            </a:r>
            <a:r>
              <a:rPr lang="zh-CN" altLang="en-US" dirty="0" smtClean="0"/>
              <a:t>都是用的是</a:t>
            </a:r>
            <a:r>
              <a:rPr lang="en-US" altLang="zh-CN" dirty="0" err="1" smtClean="0"/>
              <a:t>JGroup</a:t>
            </a:r>
            <a:r>
              <a:rPr lang="zh-CN" altLang="en-US" dirty="0" smtClean="0"/>
              <a:t>。 </a:t>
            </a:r>
            <a:r>
              <a:rPr lang="en-US" altLang="zh-CN" dirty="0" err="1" smtClean="0"/>
              <a:t>JGroup</a:t>
            </a:r>
            <a:r>
              <a:rPr lang="zh-CN" altLang="en-US" dirty="0" smtClean="0"/>
              <a:t>功能十分强大，通过配置各种参数就可以充分利用它所提供的各项功能。</a:t>
            </a:r>
            <a:r>
              <a:rPr lang="en-US" altLang="zh-CN" dirty="0" err="1" smtClean="0"/>
              <a:t>JGroup</a:t>
            </a:r>
            <a:r>
              <a:rPr lang="zh-CN" altLang="en-US" dirty="0" smtClean="0"/>
              <a:t>最大的特点就是支持协议栈的可配置性，它本是实现了基本的</a:t>
            </a:r>
            <a:r>
              <a:rPr lang="en-US" altLang="zh-CN" dirty="0" smtClean="0"/>
              <a:t>Java</a:t>
            </a:r>
            <a:r>
              <a:rPr lang="zh-CN" altLang="en-US" dirty="0" smtClean="0"/>
              <a:t>的协议栈实现，也就是最基本的消息广播的基础，同时支持附加协议栈的配置，消息的传递就是在这些协议栈之间相互传递，封装，检查，丢弃，重发。</a:t>
            </a:r>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34</a:t>
            </a:fld>
            <a:endParaRPr lang="zh-CN" altLang="en-US"/>
          </a:p>
        </p:txBody>
      </p:sp>
    </p:spTree>
    <p:extLst>
      <p:ext uri="{BB962C8B-B14F-4D97-AF65-F5344CB8AC3E}">
        <p14:creationId xmlns="" xmlns:p14="http://schemas.microsoft.com/office/powerpoint/2010/main" val="2435027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35</a:t>
            </a:fld>
            <a:endParaRPr lang="zh-CN" altLang="en-US"/>
          </a:p>
        </p:txBody>
      </p:sp>
    </p:spTree>
    <p:extLst>
      <p:ext uri="{BB962C8B-B14F-4D97-AF65-F5344CB8AC3E}">
        <p14:creationId xmlns="" xmlns:p14="http://schemas.microsoft.com/office/powerpoint/2010/main" val="68205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36</a:t>
            </a:fld>
            <a:endParaRPr lang="zh-CN" altLang="en-US"/>
          </a:p>
        </p:txBody>
      </p:sp>
    </p:spTree>
    <p:extLst>
      <p:ext uri="{BB962C8B-B14F-4D97-AF65-F5344CB8AC3E}">
        <p14:creationId xmlns="" xmlns:p14="http://schemas.microsoft.com/office/powerpoint/2010/main" val="587504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高内聚，低耦合：尽量将相关和相互依赖的原子功能设计在一个功能包中。同时，应该尽量减少功能包和功能包之间的依赖，使得各个功能包尽可能独立的进行操作</a:t>
            </a:r>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37</a:t>
            </a:fld>
            <a:endParaRPr lang="zh-CN" altLang="en-US"/>
          </a:p>
        </p:txBody>
      </p:sp>
    </p:spTree>
    <p:extLst>
      <p:ext uri="{BB962C8B-B14F-4D97-AF65-F5344CB8AC3E}">
        <p14:creationId xmlns="" xmlns:p14="http://schemas.microsoft.com/office/powerpoint/2010/main" val="392262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RUP</a:t>
            </a:r>
            <a:r>
              <a:rPr lang="zh-CN" altLang="en-US" dirty="0" smtClean="0"/>
              <a:t>：</a:t>
            </a:r>
            <a:r>
              <a:rPr lang="en-US" altLang="zh-CN" dirty="0" smtClean="0"/>
              <a:t>Rational Unified Process  RUP</a:t>
            </a:r>
            <a:r>
              <a:rPr lang="zh-CN" altLang="en-US" dirty="0" smtClean="0"/>
              <a:t>（</a:t>
            </a:r>
            <a:r>
              <a:rPr lang="en-US" altLang="zh-CN" dirty="0" smtClean="0"/>
              <a:t>Rational Unified Process</a:t>
            </a:r>
            <a:r>
              <a:rPr lang="zh-CN" altLang="en-US" dirty="0" smtClean="0"/>
              <a:t>，统一软件开发过程，</a:t>
            </a:r>
            <a:r>
              <a:rPr lang="zh-CN" altLang="en-US" dirty="0" smtClean="0">
                <a:solidFill>
                  <a:schemeClr val="tx1"/>
                </a:solidFill>
                <a:hlinkClick r:id="rId3"/>
              </a:rPr>
              <a:t>统一软件过程</a:t>
            </a:r>
            <a:r>
              <a:rPr lang="en-US" altLang="zh-CN" dirty="0" smtClean="0"/>
              <a:t>)</a:t>
            </a:r>
            <a:r>
              <a:rPr lang="zh-CN" altLang="en-US" dirty="0" smtClean="0"/>
              <a:t>是一个</a:t>
            </a:r>
            <a:r>
              <a:rPr lang="zh-CN" altLang="en-US" dirty="0" smtClean="0">
                <a:hlinkClick r:id="rId4"/>
              </a:rPr>
              <a:t>面向对象</a:t>
            </a:r>
            <a:r>
              <a:rPr lang="zh-CN" altLang="en-US" dirty="0" smtClean="0"/>
              <a:t>且基于网络的程序开发方法论。</a:t>
            </a:r>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a:t>
            </a:fld>
            <a:endParaRPr lang="zh-CN" altLang="en-US"/>
          </a:p>
        </p:txBody>
      </p:sp>
    </p:spTree>
    <p:extLst>
      <p:ext uri="{BB962C8B-B14F-4D97-AF65-F5344CB8AC3E}">
        <p14:creationId xmlns="" xmlns:p14="http://schemas.microsoft.com/office/powerpoint/2010/main" val="2796534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40</a:t>
            </a:fld>
            <a:endParaRPr lang="zh-CN" altLang="en-US"/>
          </a:p>
        </p:txBody>
      </p:sp>
    </p:spTree>
    <p:extLst>
      <p:ext uri="{BB962C8B-B14F-4D97-AF65-F5344CB8AC3E}">
        <p14:creationId xmlns="" xmlns:p14="http://schemas.microsoft.com/office/powerpoint/2010/main" val="3018419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41</a:t>
            </a:fld>
            <a:endParaRPr lang="zh-CN" altLang="en-US"/>
          </a:p>
        </p:txBody>
      </p:sp>
    </p:spTree>
    <p:extLst>
      <p:ext uri="{BB962C8B-B14F-4D97-AF65-F5344CB8AC3E}">
        <p14:creationId xmlns="" xmlns:p14="http://schemas.microsoft.com/office/powerpoint/2010/main" val="390770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42</a:t>
            </a:fld>
            <a:endParaRPr lang="zh-CN" altLang="en-US"/>
          </a:p>
        </p:txBody>
      </p:sp>
    </p:spTree>
    <p:extLst>
      <p:ext uri="{BB962C8B-B14F-4D97-AF65-F5344CB8AC3E}">
        <p14:creationId xmlns:p14="http://schemas.microsoft.com/office/powerpoint/2010/main" xmlns="" val="173975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系统的可伸缩：</a:t>
            </a:r>
            <a:endParaRPr lang="en-US" altLang="zh-CN" dirty="0" smtClean="0"/>
          </a:p>
          <a:p>
            <a:r>
              <a:rPr lang="en-US" altLang="zh-CN" baseline="0" dirty="0" smtClean="0"/>
              <a:t>    </a:t>
            </a:r>
            <a:r>
              <a:rPr lang="zh-CN" altLang="en-US" baseline="0" dirty="0" smtClean="0"/>
              <a:t>系统规模</a:t>
            </a:r>
            <a:r>
              <a:rPr lang="en-US" altLang="zh-CN" baseline="0" dirty="0" smtClean="0"/>
              <a:t>/</a:t>
            </a:r>
            <a:r>
              <a:rPr lang="zh-CN" altLang="en-US" baseline="0" dirty="0" smtClean="0"/>
              <a:t>容量较小时，系统可以缩小。系统规模</a:t>
            </a:r>
            <a:r>
              <a:rPr lang="en-US" altLang="zh-CN" baseline="0" dirty="0" smtClean="0"/>
              <a:t>/</a:t>
            </a:r>
            <a:r>
              <a:rPr lang="zh-CN" altLang="en-US" baseline="0" dirty="0" smtClean="0"/>
              <a:t>容量增大时，系统可以增大。而不改变系统的整体框架。</a:t>
            </a:r>
            <a:endParaRPr lang="en-US" altLang="zh-CN" baseline="0" dirty="0" smtClean="0"/>
          </a:p>
          <a:p>
            <a:r>
              <a:rPr lang="zh-CN" altLang="en-US" baseline="0" dirty="0" smtClean="0"/>
              <a:t>理想情况：</a:t>
            </a:r>
            <a:endParaRPr lang="en-US" altLang="zh-CN" baseline="0" dirty="0" smtClean="0"/>
          </a:p>
          <a:p>
            <a:r>
              <a:rPr lang="en-US" altLang="zh-CN" baseline="0" dirty="0" smtClean="0"/>
              <a:t>    </a:t>
            </a:r>
            <a:r>
              <a:rPr lang="zh-CN" altLang="en-US" baseline="0" dirty="0" smtClean="0"/>
              <a:t>随着用户数的增大，系统架构不需要做调整，仅通过增加</a:t>
            </a:r>
            <a:r>
              <a:rPr lang="en-US" altLang="zh-CN" baseline="0" dirty="0" smtClean="0"/>
              <a:t>/</a:t>
            </a:r>
            <a:r>
              <a:rPr lang="zh-CN" altLang="en-US" baseline="0" dirty="0" smtClean="0"/>
              <a:t>增强相应的硬件设备即可</a:t>
            </a:r>
            <a:endParaRPr lang="en-US" altLang="zh-CN" baseline="0" dirty="0" smtClean="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43</a:t>
            </a:fld>
            <a:endParaRPr lang="zh-CN" altLang="en-US"/>
          </a:p>
        </p:txBody>
      </p:sp>
    </p:spTree>
    <p:extLst>
      <p:ext uri="{BB962C8B-B14F-4D97-AF65-F5344CB8AC3E}">
        <p14:creationId xmlns="" xmlns:p14="http://schemas.microsoft.com/office/powerpoint/2010/main" val="2796534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44</a:t>
            </a:fld>
            <a:endParaRPr lang="zh-CN" altLang="en-US"/>
          </a:p>
        </p:txBody>
      </p:sp>
    </p:spTree>
    <p:extLst>
      <p:ext uri="{BB962C8B-B14F-4D97-AF65-F5344CB8AC3E}">
        <p14:creationId xmlns="" xmlns:p14="http://schemas.microsoft.com/office/powerpoint/2010/main" val="3323139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45</a:t>
            </a:fld>
            <a:endParaRPr lang="zh-CN" altLang="en-US"/>
          </a:p>
        </p:txBody>
      </p:sp>
    </p:spTree>
    <p:extLst>
      <p:ext uri="{BB962C8B-B14F-4D97-AF65-F5344CB8AC3E}">
        <p14:creationId xmlns="" xmlns:p14="http://schemas.microsoft.com/office/powerpoint/2010/main" val="3323139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46</a:t>
            </a:fld>
            <a:endParaRPr lang="zh-CN" altLang="en-US"/>
          </a:p>
        </p:txBody>
      </p:sp>
    </p:spTree>
    <p:extLst>
      <p:ext uri="{BB962C8B-B14F-4D97-AF65-F5344CB8AC3E}">
        <p14:creationId xmlns="" xmlns:p14="http://schemas.microsoft.com/office/powerpoint/2010/main" val="3323139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47</a:t>
            </a:fld>
            <a:endParaRPr lang="zh-CN" altLang="en-US"/>
          </a:p>
        </p:txBody>
      </p:sp>
    </p:spTree>
    <p:extLst>
      <p:ext uri="{BB962C8B-B14F-4D97-AF65-F5344CB8AC3E}">
        <p14:creationId xmlns="" xmlns:p14="http://schemas.microsoft.com/office/powerpoint/2010/main" val="1882739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48</a:t>
            </a:fld>
            <a:endParaRPr lang="zh-CN" altLang="en-US"/>
          </a:p>
        </p:txBody>
      </p:sp>
    </p:spTree>
    <p:extLst>
      <p:ext uri="{BB962C8B-B14F-4D97-AF65-F5344CB8AC3E}">
        <p14:creationId xmlns="" xmlns:p14="http://schemas.microsoft.com/office/powerpoint/2010/main" val="1930636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49</a:t>
            </a:fld>
            <a:endParaRPr lang="zh-CN" altLang="en-US"/>
          </a:p>
        </p:txBody>
      </p:sp>
    </p:spTree>
    <p:extLst>
      <p:ext uri="{BB962C8B-B14F-4D97-AF65-F5344CB8AC3E}">
        <p14:creationId xmlns="" xmlns:p14="http://schemas.microsoft.com/office/powerpoint/2010/main" val="243502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zh-CN" sz="1200" kern="1200" dirty="0" smtClean="0">
                <a:solidFill>
                  <a:schemeClr val="tx1"/>
                </a:solidFill>
                <a:effectLst/>
                <a:latin typeface="+mn-lt"/>
                <a:ea typeface="+mn-ea"/>
                <a:cs typeface="+mn-cs"/>
              </a:rPr>
              <a:t>场景视图</a:t>
            </a:r>
          </a:p>
          <a:p>
            <a:r>
              <a:rPr lang="zh-CN" altLang="zh-CN" sz="1200" kern="1200" dirty="0" smtClean="0">
                <a:solidFill>
                  <a:schemeClr val="tx1"/>
                </a:solidFill>
                <a:effectLst/>
                <a:latin typeface="+mn-lt"/>
                <a:ea typeface="+mn-ea"/>
                <a:cs typeface="+mn-cs"/>
              </a:rPr>
              <a:t>也叫用例视图，描述用户的业务场景，从用户的角度识别出业务需求，它是架构设计的起点和终点。</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逻辑视图</a:t>
            </a:r>
          </a:p>
          <a:p>
            <a:r>
              <a:rPr lang="zh-CN" altLang="zh-CN" sz="1200" kern="1200" dirty="0" smtClean="0">
                <a:solidFill>
                  <a:schemeClr val="tx1"/>
                </a:solidFill>
                <a:effectLst/>
                <a:latin typeface="+mn-lt"/>
                <a:ea typeface="+mn-ea"/>
                <a:cs typeface="+mn-cs"/>
              </a:rPr>
              <a:t>如果设计采用面向对象的方法，逻辑视图就是对象模型。逻辑视图重点在于功能，功能包括可见的业务功能，也包括不可见的系统功能（如日志、权限、事务等）。同时更重要的是确立逻辑分层、模块划分和模块之间的依赖关系。</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开发视图</a:t>
            </a:r>
          </a:p>
          <a:p>
            <a:r>
              <a:rPr lang="zh-CN" altLang="zh-CN" sz="1200" kern="1200" dirty="0" smtClean="0">
                <a:solidFill>
                  <a:schemeClr val="tx1"/>
                </a:solidFill>
                <a:effectLst/>
                <a:latin typeface="+mn-lt"/>
                <a:ea typeface="+mn-ea"/>
                <a:cs typeface="+mn-cs"/>
              </a:rPr>
              <a:t>描述软件在开发环境下的静态组织。开发视图关注程序包，应用的统一框架，引用的类库、</a:t>
            </a:r>
            <a:r>
              <a:rPr lang="en-US" altLang="zh-CN" sz="1200" kern="1200" dirty="0" smtClean="0">
                <a:solidFill>
                  <a:schemeClr val="tx1"/>
                </a:solidFill>
                <a:effectLst/>
                <a:latin typeface="+mn-lt"/>
                <a:ea typeface="+mn-ea"/>
                <a:cs typeface="+mn-cs"/>
              </a:rPr>
              <a:t>SDK</a:t>
            </a:r>
            <a:r>
              <a:rPr lang="zh-CN" altLang="zh-CN" sz="1200" kern="1200" dirty="0" smtClean="0">
                <a:solidFill>
                  <a:schemeClr val="tx1"/>
                </a:solidFill>
                <a:effectLst/>
                <a:latin typeface="+mn-lt"/>
                <a:ea typeface="+mn-ea"/>
                <a:cs typeface="+mn-cs"/>
              </a:rPr>
              <a:t>和中间件，以及工程和包的划分规则等，规范、约束开发环境的结构。</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过程视图</a:t>
            </a:r>
          </a:p>
          <a:p>
            <a:r>
              <a:rPr lang="zh-CN" altLang="zh-CN" sz="1200" kern="1200" dirty="0" smtClean="0">
                <a:solidFill>
                  <a:schemeClr val="tx1"/>
                </a:solidFill>
                <a:effectLst/>
                <a:latin typeface="+mn-lt"/>
                <a:ea typeface="+mn-ea"/>
                <a:cs typeface="+mn-cs"/>
              </a:rPr>
              <a:t>描述系统的并发和同步设计。过程视图聚焦在进程、线程等运行时概念，以及相关的并发、同步、通信等问题。如果系统不需要考虑这些方面，本视图可以省略。</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物理视图</a:t>
            </a:r>
          </a:p>
          <a:p>
            <a:r>
              <a:rPr lang="zh-CN" altLang="zh-CN" sz="1200" kern="1200" dirty="0" smtClean="0">
                <a:solidFill>
                  <a:schemeClr val="tx1"/>
                </a:solidFill>
                <a:effectLst/>
                <a:latin typeface="+mn-lt"/>
                <a:ea typeface="+mn-ea"/>
                <a:cs typeface="+mn-cs"/>
              </a:rPr>
              <a:t>也叫部署视图，描述软件如何映射到硬件，反映系统在分布</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部署上的设计。物理视图需要解决最终如何安装和部署到服务器，以及网络分布的问题。</a:t>
            </a:r>
          </a:p>
          <a:p>
            <a:pPr lvl="0"/>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5</a:t>
            </a:fld>
            <a:endParaRPr lang="zh-CN" altLang="en-US"/>
          </a:p>
        </p:txBody>
      </p:sp>
    </p:spTree>
    <p:extLst>
      <p:ext uri="{BB962C8B-B14F-4D97-AF65-F5344CB8AC3E}">
        <p14:creationId xmlns:p14="http://schemas.microsoft.com/office/powerpoint/2010/main" xmlns="" val="332313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6</a:t>
            </a:fld>
            <a:endParaRPr lang="zh-CN" altLang="en-US"/>
          </a:p>
        </p:txBody>
      </p:sp>
    </p:spTree>
    <p:extLst>
      <p:ext uri="{BB962C8B-B14F-4D97-AF65-F5344CB8AC3E}">
        <p14:creationId xmlns:p14="http://schemas.microsoft.com/office/powerpoint/2010/main" xmlns="" val="332313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）管理客户：管理客户资料、联系人等，包括增、删、改、查；</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）管理行程：管理如拜访客户、合同谈判、签订合同等商业行程的安排；</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）管理订单：管理与客户签订的订单。</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7</a:t>
            </a:fld>
            <a:endParaRPr lang="zh-CN" altLang="en-US"/>
          </a:p>
        </p:txBody>
      </p:sp>
    </p:spTree>
    <p:extLst>
      <p:ext uri="{BB962C8B-B14F-4D97-AF65-F5344CB8AC3E}">
        <p14:creationId xmlns:p14="http://schemas.microsoft.com/office/powerpoint/2010/main" xmlns="" val="140821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如果设计采用面向对象的方法，逻辑视图就是对象模型。逻辑视图重点在于功能，功能包括可见的业务功能，也包括不可见的系统功能（如日志、权限、事务等）。同时更重要的是确立逻辑分层、模块划分和模块之间的依赖关系。</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模块说明</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模</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块</a:t>
            </a:r>
            <a:r>
              <a:rPr lang="en-US" altLang="zh-CN" sz="1200" kern="1200" baseline="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缩</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写</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功能描述</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客户</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Customer</a:t>
            </a:r>
            <a:r>
              <a:rPr lang="en-US" altLang="zh-CN" sz="1200" kern="1200" baseline="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管理包括：客户资料、联系人资料</a:t>
            </a:r>
          </a:p>
          <a:p>
            <a:r>
              <a:rPr lang="zh-CN" altLang="zh-CN" sz="1200" kern="1200" dirty="0" smtClean="0">
                <a:solidFill>
                  <a:schemeClr val="tx1"/>
                </a:solidFill>
                <a:effectLst/>
                <a:latin typeface="+mn-lt"/>
                <a:ea typeface="+mn-ea"/>
                <a:cs typeface="+mn-cs"/>
              </a:rPr>
              <a:t>行程</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Schedule</a:t>
            </a:r>
            <a:r>
              <a:rPr lang="en-US" altLang="zh-CN" sz="1200" kern="1200" baseline="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管理商务行程</a:t>
            </a:r>
          </a:p>
          <a:p>
            <a:r>
              <a:rPr lang="zh-CN" altLang="zh-CN" sz="1200" kern="1200" dirty="0" smtClean="0">
                <a:solidFill>
                  <a:schemeClr val="tx1"/>
                </a:solidFill>
                <a:effectLst/>
                <a:latin typeface="+mn-lt"/>
                <a:ea typeface="+mn-ea"/>
                <a:cs typeface="+mn-cs"/>
              </a:rPr>
              <a:t>订单</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Order</a:t>
            </a:r>
            <a:r>
              <a:rPr lang="en-US" altLang="zh-CN" sz="1200" kern="1200" baseline="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管理用户订单</a:t>
            </a:r>
          </a:p>
          <a:p>
            <a:r>
              <a:rPr lang="zh-CN" altLang="zh-CN" sz="1200" kern="1200" dirty="0" smtClean="0">
                <a:solidFill>
                  <a:schemeClr val="tx1"/>
                </a:solidFill>
                <a:effectLst/>
                <a:latin typeface="+mn-lt"/>
                <a:ea typeface="+mn-ea"/>
                <a:cs typeface="+mn-cs"/>
              </a:rPr>
              <a:t>报表</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Report</a:t>
            </a:r>
            <a:r>
              <a:rPr lang="en-US" altLang="zh-CN" sz="1200" kern="1200" baseline="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反映客户增长和流失数据趋势、订单金额和数量增长趋势等</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8</a:t>
            </a:fld>
            <a:endParaRPr lang="zh-CN" altLang="en-US"/>
          </a:p>
        </p:txBody>
      </p:sp>
    </p:spTree>
    <p:extLst>
      <p:ext uri="{BB962C8B-B14F-4D97-AF65-F5344CB8AC3E}">
        <p14:creationId xmlns:p14="http://schemas.microsoft.com/office/powerpoint/2010/main" xmlns="" val="188273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kern="1200" dirty="0" err="1" smtClean="0">
                <a:solidFill>
                  <a:schemeClr val="tx1"/>
                </a:solidFill>
                <a:effectLst/>
                <a:latin typeface="+mn-lt"/>
                <a:ea typeface="+mn-ea"/>
                <a:cs typeface="+mn-cs"/>
              </a:rPr>
              <a:t>CustomerGroup</a:t>
            </a:r>
            <a:r>
              <a:rPr lang="zh-CN" altLang="zh-CN" sz="1200" kern="1200" dirty="0" smtClean="0">
                <a:solidFill>
                  <a:schemeClr val="tx1"/>
                </a:solidFill>
                <a:effectLst/>
                <a:latin typeface="+mn-lt"/>
                <a:ea typeface="+mn-ea"/>
                <a:cs typeface="+mn-cs"/>
              </a:rPr>
              <a:t>：客户分组</a:t>
            </a:r>
          </a:p>
          <a:p>
            <a:pPr lvl="0"/>
            <a:r>
              <a:rPr lang="en-US" altLang="zh-CN" sz="1200" kern="1200" dirty="0" smtClean="0">
                <a:solidFill>
                  <a:schemeClr val="tx1"/>
                </a:solidFill>
                <a:effectLst/>
                <a:latin typeface="+mn-lt"/>
                <a:ea typeface="+mn-ea"/>
                <a:cs typeface="+mn-cs"/>
              </a:rPr>
              <a:t>Customer</a:t>
            </a:r>
            <a:r>
              <a:rPr lang="zh-CN" altLang="zh-CN" sz="1200" kern="1200" dirty="0" smtClean="0">
                <a:solidFill>
                  <a:schemeClr val="tx1"/>
                </a:solidFill>
                <a:effectLst/>
                <a:latin typeface="+mn-lt"/>
                <a:ea typeface="+mn-ea"/>
                <a:cs typeface="+mn-cs"/>
              </a:rPr>
              <a:t>：客户</a:t>
            </a:r>
          </a:p>
          <a:p>
            <a:pPr lvl="0"/>
            <a:r>
              <a:rPr lang="en-US" altLang="zh-CN" sz="1200" kern="1200" dirty="0" smtClean="0">
                <a:solidFill>
                  <a:schemeClr val="tx1"/>
                </a:solidFill>
                <a:effectLst/>
                <a:latin typeface="+mn-lt"/>
                <a:ea typeface="+mn-ea"/>
                <a:cs typeface="+mn-cs"/>
              </a:rPr>
              <a:t>Contactor</a:t>
            </a:r>
            <a:r>
              <a:rPr lang="zh-CN" altLang="zh-CN" sz="1200" kern="1200" dirty="0" smtClean="0">
                <a:solidFill>
                  <a:schemeClr val="tx1"/>
                </a:solidFill>
                <a:effectLst/>
                <a:latin typeface="+mn-lt"/>
                <a:ea typeface="+mn-ea"/>
                <a:cs typeface="+mn-cs"/>
              </a:rPr>
              <a:t>：联系人</a:t>
            </a:r>
          </a:p>
          <a:p>
            <a:endParaRPr lang="zh-CN" altLang="en-US" dirty="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9</a:t>
            </a:fld>
            <a:endParaRPr lang="zh-CN" altLang="en-US"/>
          </a:p>
        </p:txBody>
      </p:sp>
    </p:spTree>
    <p:extLst>
      <p:ext uri="{BB962C8B-B14F-4D97-AF65-F5344CB8AC3E}">
        <p14:creationId xmlns:p14="http://schemas.microsoft.com/office/powerpoint/2010/main" xmlns="" val="193063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开发环境的描述</a:t>
            </a:r>
            <a:r>
              <a:rPr lang="zh-CN" altLang="en-US" baseline="0" dirty="0" smtClean="0"/>
              <a:t> 如：</a:t>
            </a:r>
            <a:endParaRPr lang="en-US" altLang="zh-CN" baseline="0" dirty="0" smtClean="0"/>
          </a:p>
          <a:p>
            <a:pPr lvl="0"/>
            <a:r>
              <a:rPr lang="zh-CN" altLang="zh-CN" sz="1200" kern="1200" dirty="0" smtClean="0">
                <a:solidFill>
                  <a:schemeClr val="tx1"/>
                </a:solidFill>
                <a:effectLst/>
                <a:latin typeface="+mn-lt"/>
                <a:ea typeface="+mn-ea"/>
                <a:cs typeface="+mn-cs"/>
              </a:rPr>
              <a:t>开发语言：</a:t>
            </a:r>
            <a:r>
              <a:rPr lang="en-US" altLang="zh-CN" sz="1200" kern="1200" dirty="0" smtClean="0">
                <a:solidFill>
                  <a:schemeClr val="tx1"/>
                </a:solidFill>
                <a:effectLst/>
                <a:latin typeface="+mn-lt"/>
                <a:ea typeface="+mn-ea"/>
                <a:cs typeface="+mn-cs"/>
              </a:rPr>
              <a:t>Java</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JavaScript</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Html</a:t>
            </a:r>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数据库：</a:t>
            </a:r>
            <a:r>
              <a:rPr lang="en-US" altLang="zh-CN" sz="1200" kern="1200" dirty="0" smtClean="0">
                <a:solidFill>
                  <a:schemeClr val="tx1"/>
                </a:solidFill>
                <a:effectLst/>
                <a:latin typeface="+mn-lt"/>
                <a:ea typeface="+mn-ea"/>
                <a:cs typeface="+mn-cs"/>
              </a:rPr>
              <a:t>MySQL 5.0</a:t>
            </a:r>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应用服务器：</a:t>
            </a:r>
            <a:r>
              <a:rPr lang="en-US" altLang="zh-CN" sz="1200" kern="1200" dirty="0" smtClean="0">
                <a:solidFill>
                  <a:schemeClr val="tx1"/>
                </a:solidFill>
                <a:effectLst/>
                <a:latin typeface="+mn-lt"/>
                <a:ea typeface="+mn-ea"/>
                <a:cs typeface="+mn-cs"/>
              </a:rPr>
              <a:t>Apache + JBOSS</a:t>
            </a:r>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其他软件：</a:t>
            </a:r>
            <a:r>
              <a:rPr lang="en-US" altLang="zh-CN" sz="1200" kern="1200" dirty="0" smtClean="0">
                <a:solidFill>
                  <a:schemeClr val="tx1"/>
                </a:solidFill>
                <a:effectLst/>
                <a:latin typeface="+mn-lt"/>
                <a:ea typeface="+mn-ea"/>
                <a:cs typeface="+mn-cs"/>
              </a:rPr>
              <a:t>Ant</a:t>
            </a:r>
            <a:r>
              <a:rPr lang="zh-CN"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JUnit</a:t>
            </a:r>
            <a:r>
              <a:rPr lang="zh-CN" altLang="zh-CN" sz="1200" kern="1200" dirty="0" smtClean="0">
                <a:solidFill>
                  <a:schemeClr val="tx1"/>
                </a:solidFill>
                <a:effectLst/>
                <a:latin typeface="+mn-lt"/>
                <a:ea typeface="+mn-ea"/>
                <a:cs typeface="+mn-cs"/>
              </a:rPr>
              <a:t>等</a:t>
            </a:r>
          </a:p>
          <a:p>
            <a:endParaRPr lang="en-US" altLang="zh-CN" dirty="0" smtClean="0"/>
          </a:p>
        </p:txBody>
      </p:sp>
      <p:sp>
        <p:nvSpPr>
          <p:cNvPr id="4" name="灯片编号占位符 3"/>
          <p:cNvSpPr>
            <a:spLocks noGrp="1"/>
          </p:cNvSpPr>
          <p:nvPr>
            <p:ph type="sldNum" sz="quarter" idx="10"/>
          </p:nvPr>
        </p:nvSpPr>
        <p:spPr/>
        <p:txBody>
          <a:bodyPr/>
          <a:lstStyle/>
          <a:p>
            <a:fld id="{F17FCCA1-BAC0-441F-ABDC-BEE5A7C0A561}" type="slidenum">
              <a:rPr lang="zh-CN" altLang="en-US" smtClean="0"/>
              <a:pPr/>
              <a:t>10</a:t>
            </a:fld>
            <a:endParaRPr lang="zh-CN" altLang="en-US"/>
          </a:p>
        </p:txBody>
      </p:sp>
    </p:spTree>
    <p:extLst>
      <p:ext uri="{BB962C8B-B14F-4D97-AF65-F5344CB8AC3E}">
        <p14:creationId xmlns:p14="http://schemas.microsoft.com/office/powerpoint/2010/main" xmlns="" val="272931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zh-CN" altLang="en-US" dirty="0" smtClean="0"/>
              <a:t>单击此处编辑母版标题样式</a:t>
            </a:r>
            <a:endParaRPr lang="en-US" altLang="zh-CN" dirty="0"/>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zh-CN" altLang="en-US" smtClean="0"/>
              <a:t>单击此处编辑母版副标题样式</a:t>
            </a:r>
            <a:endParaRPr lang="en-US" altLang="zh-CN"/>
          </a:p>
        </p:txBody>
      </p:sp>
      <p:pic>
        <p:nvPicPr>
          <p:cNvPr id="3097" name="Picture 25" descr="C:\Users\Yevon\Desktop\cloud1.jpg"/>
          <p:cNvPicPr>
            <a:picLocks noChangeAspect="1" noChangeArrowheads="1"/>
          </p:cNvPicPr>
          <p:nvPr userDrawn="1"/>
        </p:nvPicPr>
        <p:blipFill>
          <a:blip r:embed="rId2" cstate="print"/>
          <a:srcRect/>
          <a:stretch>
            <a:fillRect/>
          </a:stretch>
        </p:blipFill>
        <p:spPr bwMode="auto">
          <a:xfrm>
            <a:off x="2195736" y="1124744"/>
            <a:ext cx="4248472" cy="2660664"/>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6156176" y="6237312"/>
            <a:ext cx="2952328" cy="504056"/>
          </a:xfrm>
          <a:prstGeom prst="rect">
            <a:avLst/>
          </a:prstGeom>
          <a:ln w="9525">
            <a:noFill/>
            <a:miter lim="800000"/>
            <a:headEnd/>
            <a:tailEnd/>
          </a:ln>
          <a:effectLst>
            <a:outerShdw blurRad="50800" dist="50800" dir="5400000" algn="ctr" rotWithShape="0">
              <a:srgbClr val="000000">
                <a:alpha val="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19088"/>
            <a:ext cx="205740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19088"/>
            <a:ext cx="6019800" cy="6005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zh-CN" altLang="en-US"/>
          </a:p>
        </p:txBody>
      </p:sp>
      <p:sp>
        <p:nvSpPr>
          <p:cNvPr id="1045" name="Line 21"/>
          <p:cNvSpPr>
            <a:spLocks noChangeShapeType="1"/>
          </p:cNvSpPr>
          <p:nvPr/>
        </p:nvSpPr>
        <p:spPr bwMode="auto">
          <a:xfrm>
            <a:off x="425450" y="6381328"/>
            <a:ext cx="8353425" cy="0"/>
          </a:xfrm>
          <a:prstGeom prst="line">
            <a:avLst/>
          </a:prstGeom>
          <a:noFill/>
          <a:ln w="9525">
            <a:solidFill>
              <a:schemeClr val="tx1"/>
            </a:solidFill>
            <a:round/>
            <a:headEnd/>
            <a:tailEnd/>
          </a:ln>
          <a:effectLst/>
        </p:spPr>
        <p:txBody>
          <a:bodyPr/>
          <a:lstStyle/>
          <a:p>
            <a:endParaRPr lang="zh-CN" alt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sp>
        <p:nvSpPr>
          <p:cNvPr id="9" name="Rectangle 4"/>
          <p:cNvSpPr txBox="1">
            <a:spLocks noChangeArrowheads="1"/>
          </p:cNvSpPr>
          <p:nvPr userDrawn="1"/>
        </p:nvSpPr>
        <p:spPr bwMode="auto">
          <a:xfrm>
            <a:off x="8460432" y="6381328"/>
            <a:ext cx="64807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602CD-97BB-46C5-B131-9F9E2B252911}" type="slidenum">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r>
              <a:rPr kumimoji="0" lang="zh-CN" altLang="en-US" sz="1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1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0" name="Rectangle 4"/>
          <p:cNvSpPr txBox="1">
            <a:spLocks noChangeArrowheads="1"/>
          </p:cNvSpPr>
          <p:nvPr userDrawn="1"/>
        </p:nvSpPr>
        <p:spPr bwMode="auto">
          <a:xfrm>
            <a:off x="251520" y="6381328"/>
            <a:ext cx="177356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虚拟化与云计算 </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3" name="Rectangle 4"/>
          <p:cNvSpPr txBox="1">
            <a:spLocks noChangeArrowheads="1"/>
          </p:cNvSpPr>
          <p:nvPr userDrawn="1"/>
        </p:nvSpPr>
        <p:spPr bwMode="auto">
          <a:xfrm>
            <a:off x="3662536" y="6381328"/>
            <a:ext cx="206159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天津大学软件学院</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267200"/>
            <a:ext cx="8229600" cy="762000"/>
          </a:xfrm>
        </p:spPr>
        <p:txBody>
          <a:bodyPr/>
          <a:lstStyle/>
          <a:p>
            <a:pPr algn="ctr"/>
            <a:r>
              <a:rPr lang="zh-CN" altLang="en-US" sz="3600" dirty="0" smtClean="0">
                <a:ea typeface="宋体" pitchFamily="2" charset="-122"/>
              </a:rPr>
              <a:t>构建</a:t>
            </a:r>
            <a:r>
              <a:rPr lang="en-US" altLang="zh-CN" sz="3600" dirty="0" err="1" smtClean="0">
                <a:ea typeface="宋体" pitchFamily="2" charset="-122"/>
              </a:rPr>
              <a:t>SaaS</a:t>
            </a:r>
            <a:r>
              <a:rPr lang="zh-CN" altLang="en-US" sz="3600" dirty="0" smtClean="0">
                <a:ea typeface="宋体" pitchFamily="2" charset="-122"/>
              </a:rPr>
              <a:t>应用</a:t>
            </a:r>
            <a:endParaRPr lang="en-US" altLang="zh-CN" sz="3600" dirty="0">
              <a:ea typeface="宋体" pitchFamily="2" charset="-122"/>
            </a:endParaRPr>
          </a:p>
        </p:txBody>
      </p:sp>
      <p:sp>
        <p:nvSpPr>
          <p:cNvPr id="2051" name="Rectangle 3"/>
          <p:cNvSpPr>
            <a:spLocks noGrp="1" noChangeArrowheads="1"/>
          </p:cNvSpPr>
          <p:nvPr>
            <p:ph type="subTitle" idx="1"/>
          </p:nvPr>
        </p:nvSpPr>
        <p:spPr>
          <a:xfrm>
            <a:off x="1752600" y="5091113"/>
            <a:ext cx="5943600" cy="609600"/>
          </a:xfrm>
        </p:spPr>
        <p:txBody>
          <a:bodyPr/>
          <a:lstStyle/>
          <a:p>
            <a:r>
              <a:rPr lang="zh-CN" altLang="en-US" dirty="0" smtClean="0">
                <a:ea typeface="宋体" pitchFamily="2" charset="-122"/>
              </a:rPr>
              <a:t>天津大学软件学院</a:t>
            </a:r>
            <a:endParaRPr lang="en-US" altLang="zh-CN" dirty="0">
              <a:ea typeface="宋体" pitchFamily="2" charset="-122"/>
            </a:endParaRPr>
          </a:p>
        </p:txBody>
      </p:sp>
      <p:sp>
        <p:nvSpPr>
          <p:cNvPr id="2052" name="Line 4"/>
          <p:cNvSpPr>
            <a:spLocks noChangeShapeType="1"/>
          </p:cNvSpPr>
          <p:nvPr/>
        </p:nvSpPr>
        <p:spPr bwMode="auto">
          <a:xfrm flipV="1">
            <a:off x="179388" y="4648200"/>
            <a:ext cx="1466850" cy="9525"/>
          </a:xfrm>
          <a:prstGeom prst="line">
            <a:avLst/>
          </a:prstGeom>
          <a:noFill/>
          <a:ln w="76200" cap="rnd">
            <a:solidFill>
              <a:schemeClr val="accent1"/>
            </a:solidFill>
            <a:prstDash val="sysDot"/>
            <a:round/>
            <a:headEnd/>
            <a:tailEnd/>
          </a:ln>
          <a:effectLst/>
        </p:spPr>
        <p:txBody>
          <a:bodyPr/>
          <a:lstStyle/>
          <a:p>
            <a:endParaRPr lang="zh-CN" altLang="en-US"/>
          </a:p>
        </p:txBody>
      </p:sp>
      <p:sp>
        <p:nvSpPr>
          <p:cNvPr id="2053" name="Line 5"/>
          <p:cNvSpPr>
            <a:spLocks noChangeShapeType="1"/>
          </p:cNvSpPr>
          <p:nvPr/>
        </p:nvSpPr>
        <p:spPr bwMode="auto">
          <a:xfrm>
            <a:off x="7596188" y="4648200"/>
            <a:ext cx="1349375" cy="1588"/>
          </a:xfrm>
          <a:prstGeom prst="line">
            <a:avLst/>
          </a:prstGeom>
          <a:noFill/>
          <a:ln w="76200" cap="rnd">
            <a:solidFill>
              <a:schemeClr val="tx1"/>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lstStyle/>
          <a:p>
            <a:r>
              <a:rPr lang="en-US" altLang="zh-CN" dirty="0" smtClean="0"/>
              <a:t>CRM</a:t>
            </a:r>
            <a:r>
              <a:rPr lang="zh-CN" altLang="en-US" dirty="0" smtClean="0"/>
              <a:t>的开发视图</a:t>
            </a:r>
            <a:endParaRPr lang="zh-CN" altLang="en-US" dirty="0"/>
          </a:p>
        </p:txBody>
      </p:sp>
      <p:graphicFrame>
        <p:nvGraphicFramePr>
          <p:cNvPr id="3" name="内容占位符 2"/>
          <p:cNvGraphicFramePr>
            <a:graphicFrameLocks noGrp="1"/>
          </p:cNvGraphicFramePr>
          <p:nvPr>
            <p:ph idx="1"/>
            <p:extLst>
              <p:ext uri="{D42A27DB-BD31-4B8C-83A1-F6EECF244321}">
                <p14:modId xmlns:p14="http://schemas.microsoft.com/office/powerpoint/2010/main" xmlns="" val="900809877"/>
              </p:ext>
            </p:extLst>
          </p:nvPr>
        </p:nvGraphicFramePr>
        <p:xfrm>
          <a:off x="786408" y="3012232"/>
          <a:ext cx="410445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内容占位符 2"/>
          <p:cNvSpPr txBox="1">
            <a:spLocks/>
          </p:cNvSpPr>
          <p:nvPr/>
        </p:nvSpPr>
        <p:spPr>
          <a:xfrm>
            <a:off x="457200" y="1935480"/>
            <a:ext cx="4762872"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sz="2800" dirty="0" smtClean="0"/>
              <a:t>开发</a:t>
            </a:r>
            <a:r>
              <a:rPr lang="zh-CN" altLang="en-US" sz="2800" dirty="0"/>
              <a:t>视图是用于描述开发环境下的静态</a:t>
            </a:r>
            <a:r>
              <a:rPr lang="zh-CN" altLang="en-US" sz="2800" dirty="0" smtClean="0"/>
              <a:t>组织</a:t>
            </a:r>
            <a:r>
              <a:rPr lang="zh-CN" altLang="en-US" sz="2800" dirty="0"/>
              <a:t>的</a:t>
            </a:r>
            <a:endParaRPr lang="en-US" altLang="zh-CN" sz="2800" dirty="0"/>
          </a:p>
        </p:txBody>
      </p:sp>
      <p:graphicFrame>
        <p:nvGraphicFramePr>
          <p:cNvPr id="8" name="图示 7"/>
          <p:cNvGraphicFramePr/>
          <p:nvPr>
            <p:extLst>
              <p:ext uri="{D42A27DB-BD31-4B8C-83A1-F6EECF244321}">
                <p14:modId xmlns:p14="http://schemas.microsoft.com/office/powerpoint/2010/main" xmlns="" val="2103086313"/>
              </p:ext>
            </p:extLst>
          </p:nvPr>
        </p:nvGraphicFramePr>
        <p:xfrm>
          <a:off x="5076056" y="1935708"/>
          <a:ext cx="3786100" cy="32451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5724128" y="5085184"/>
            <a:ext cx="3096344" cy="369332"/>
          </a:xfrm>
          <a:prstGeom prst="rect">
            <a:avLst/>
          </a:prstGeom>
          <a:noFill/>
        </p:spPr>
        <p:txBody>
          <a:bodyPr wrap="square" rtlCol="0">
            <a:spAutoFit/>
          </a:bodyPr>
          <a:lstStyle/>
          <a:p>
            <a:r>
              <a:rPr lang="zh-CN" altLang="en-US" dirty="0" smtClean="0"/>
              <a:t>开发环境的描述</a:t>
            </a:r>
            <a:endParaRPr lang="zh-CN" altLang="en-US" dirty="0"/>
          </a:p>
        </p:txBody>
      </p:sp>
    </p:spTree>
    <p:extLst>
      <p:ext uri="{BB962C8B-B14F-4D97-AF65-F5344CB8AC3E}">
        <p14:creationId xmlns:p14="http://schemas.microsoft.com/office/powerpoint/2010/main" xmlns="" val="343842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zh-CN" altLang="en-US" dirty="0" smtClean="0"/>
              <a:t>开发视图的技术框架</a:t>
            </a:r>
            <a:endParaRPr lang="zh-CN" altLang="en-US" dirty="0"/>
          </a:p>
        </p:txBody>
      </p:sp>
      <p:sp>
        <p:nvSpPr>
          <p:cNvPr id="6" name="内容占位符 5"/>
          <p:cNvSpPr>
            <a:spLocks noGrp="1"/>
          </p:cNvSpPr>
          <p:nvPr>
            <p:ph idx="1"/>
          </p:nvPr>
        </p:nvSpPr>
        <p:spPr>
          <a:xfrm>
            <a:off x="457200" y="1935480"/>
            <a:ext cx="7571184" cy="4389120"/>
          </a:xfrm>
        </p:spPr>
        <p:txBody>
          <a:bodyPr/>
          <a:lstStyle/>
          <a:p>
            <a:r>
              <a:rPr lang="en-US" altLang="zh-CN" dirty="0" smtClean="0"/>
              <a:t>Java</a:t>
            </a:r>
            <a:r>
              <a:rPr lang="zh-CN" altLang="en-US" dirty="0" smtClean="0"/>
              <a:t>开发的主流体系</a:t>
            </a:r>
            <a:endParaRPr lang="en-US" altLang="zh-CN" dirty="0" smtClean="0"/>
          </a:p>
          <a:p>
            <a:pPr lvl="1"/>
            <a:r>
              <a:rPr lang="en-US" altLang="zh-CN" dirty="0" smtClean="0"/>
              <a:t>SSH</a:t>
            </a:r>
            <a:r>
              <a:rPr lang="zh-CN" altLang="en-US" dirty="0" smtClean="0"/>
              <a:t>框架</a:t>
            </a:r>
            <a:endParaRPr lang="en-US" altLang="zh-CN"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068960"/>
            <a:ext cx="6480720"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4279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3204" y="116632"/>
            <a:ext cx="8229600" cy="1143000"/>
          </a:xfrm>
        </p:spPr>
        <p:txBody>
          <a:bodyPr>
            <a:normAutofit/>
          </a:bodyPr>
          <a:lstStyle/>
          <a:p>
            <a:r>
              <a:rPr lang="en-US" altLang="zh-CN" dirty="0" smtClean="0"/>
              <a:t>CRM</a:t>
            </a:r>
            <a:r>
              <a:rPr lang="zh-CN" altLang="en-US" dirty="0" smtClean="0"/>
              <a:t>的物理视图</a:t>
            </a:r>
            <a:endParaRPr lang="zh-CN" altLang="en-US" dirty="0"/>
          </a:p>
        </p:txBody>
      </p:sp>
      <p:sp>
        <p:nvSpPr>
          <p:cNvPr id="3" name="TextBox 2"/>
          <p:cNvSpPr txBox="1"/>
          <p:nvPr/>
        </p:nvSpPr>
        <p:spPr>
          <a:xfrm>
            <a:off x="1259632" y="1556792"/>
            <a:ext cx="6408712" cy="646331"/>
          </a:xfrm>
          <a:prstGeom prst="rect">
            <a:avLst/>
          </a:prstGeom>
          <a:noFill/>
        </p:spPr>
        <p:txBody>
          <a:bodyPr wrap="square" rtlCol="0">
            <a:spAutoFit/>
          </a:bodyPr>
          <a:lstStyle/>
          <a:p>
            <a:r>
              <a:rPr lang="zh-CN" altLang="en-US" dirty="0" smtClean="0"/>
              <a:t>系统部署时将</a:t>
            </a:r>
            <a:r>
              <a:rPr lang="en-US" altLang="zh-CN" dirty="0" smtClean="0"/>
              <a:t>Web</a:t>
            </a:r>
            <a:r>
              <a:rPr lang="zh-CN" altLang="en-US" dirty="0" smtClean="0"/>
              <a:t>服务器、应用服务器和</a:t>
            </a:r>
            <a:r>
              <a:rPr lang="en-US" altLang="zh-CN" dirty="0" smtClean="0"/>
              <a:t>DB</a:t>
            </a:r>
            <a:r>
              <a:rPr lang="zh-CN" altLang="en-US" dirty="0" smtClean="0"/>
              <a:t>服务器分离</a:t>
            </a:r>
            <a:endParaRPr lang="en-US" altLang="zh-CN" dirty="0" smtClean="0"/>
          </a:p>
          <a:p>
            <a:r>
              <a:rPr lang="en-US" altLang="zh-CN" dirty="0"/>
              <a:t> </a:t>
            </a:r>
            <a:r>
              <a:rPr lang="en-US" altLang="zh-CN" dirty="0" smtClean="0"/>
              <a:t>                    </a:t>
            </a:r>
            <a:r>
              <a:rPr lang="zh-CN" altLang="en-US" dirty="0" smtClean="0"/>
              <a:t>保证业务繁忙时快速的响应性能</a:t>
            </a:r>
            <a:endParaRPr lang="zh-CN" alt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348879"/>
            <a:ext cx="7344816" cy="4013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056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9361" y="116632"/>
            <a:ext cx="8229600" cy="1143000"/>
          </a:xfrm>
        </p:spPr>
        <p:txBody>
          <a:bodyPr>
            <a:normAutofit/>
          </a:bodyPr>
          <a:lstStyle/>
          <a:p>
            <a:r>
              <a:rPr lang="en-US" altLang="zh-CN" dirty="0" smtClean="0"/>
              <a:t>Level 1</a:t>
            </a:r>
            <a:r>
              <a:rPr lang="zh-CN" altLang="en-US" dirty="0" smtClean="0"/>
              <a:t>：设备托管</a:t>
            </a:r>
            <a:endParaRPr lang="zh-CN" altLang="en-US" dirty="0"/>
          </a:p>
        </p:txBody>
      </p:sp>
      <p:sp>
        <p:nvSpPr>
          <p:cNvPr id="5" name="内容占位符 2"/>
          <p:cNvSpPr>
            <a:spLocks noGrp="1"/>
          </p:cNvSpPr>
          <p:nvPr>
            <p:ph idx="1"/>
          </p:nvPr>
        </p:nvSpPr>
        <p:spPr>
          <a:xfrm>
            <a:off x="467544" y="1340768"/>
            <a:ext cx="7873677" cy="3941792"/>
          </a:xfrm>
        </p:spPr>
        <p:txBody>
          <a:bodyPr/>
          <a:lstStyle/>
          <a:p>
            <a:r>
              <a:rPr lang="zh-CN" altLang="en-US" sz="2400" dirty="0"/>
              <a:t>设备托管的系统部署方案</a:t>
            </a:r>
            <a:endParaRPr lang="en-US" altLang="zh-CN" sz="2400" dirty="0"/>
          </a:p>
          <a:p>
            <a:pPr lvl="1"/>
            <a:r>
              <a:rPr lang="zh-CN" altLang="en-US" sz="2400" dirty="0"/>
              <a:t>效仿了</a:t>
            </a:r>
            <a:r>
              <a:rPr lang="en-US" altLang="zh-CN" sz="2400" dirty="0"/>
              <a:t>ASP</a:t>
            </a:r>
            <a:r>
              <a:rPr lang="zh-CN" altLang="en-US" sz="2400" dirty="0"/>
              <a:t>的模型</a:t>
            </a:r>
            <a:endParaRPr lang="en-US" altLang="zh-CN" sz="2400" dirty="0"/>
          </a:p>
          <a:p>
            <a:pPr lvl="1"/>
            <a:r>
              <a:rPr lang="zh-CN" altLang="en-US" sz="2400" dirty="0"/>
              <a:t>符合成熟度模型</a:t>
            </a:r>
            <a:r>
              <a:rPr lang="en-US" altLang="zh-CN" sz="2400" dirty="0"/>
              <a:t>Level 1 </a:t>
            </a:r>
            <a:r>
              <a:rPr lang="zh-CN" altLang="en-US" sz="2400" dirty="0"/>
              <a:t>即定制开发的特征</a:t>
            </a:r>
            <a:endParaRPr lang="en-US" altLang="zh-CN" sz="2400" dirty="0"/>
          </a:p>
          <a:p>
            <a:pPr lvl="1"/>
            <a:r>
              <a:rPr lang="zh-CN" altLang="en-US" sz="2400" dirty="0"/>
              <a:t>公司只要可以上网就可以使用系统</a:t>
            </a:r>
            <a:endParaRPr lang="en-US" altLang="zh-CN" sz="2400" dirty="0"/>
          </a:p>
          <a:p>
            <a:pPr lvl="1"/>
            <a:r>
              <a:rPr lang="zh-CN" altLang="en-US" sz="2400" dirty="0"/>
              <a:t>系统的维护和升级由服务商负责</a:t>
            </a:r>
            <a:endParaRPr lang="en-US" altLang="zh-CN" sz="2400" dirty="0"/>
          </a:p>
          <a:p>
            <a:pPr lvl="1"/>
            <a:endParaRPr lang="en-US" altLang="zh-CN" sz="2400" dirty="0"/>
          </a:p>
        </p:txBody>
      </p:sp>
    </p:spTree>
    <p:extLst>
      <p:ext uri="{BB962C8B-B14F-4D97-AF65-F5344CB8AC3E}">
        <p14:creationId xmlns:p14="http://schemas.microsoft.com/office/powerpoint/2010/main" xmlns="" val="1651146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dirty="0" smtClean="0"/>
              <a:t>做产品</a:t>
            </a:r>
            <a:endParaRPr lang="zh-CN" altLang="en-US" dirty="0"/>
          </a:p>
        </p:txBody>
      </p:sp>
      <p:sp>
        <p:nvSpPr>
          <p:cNvPr id="3" name="内容占位符 2"/>
          <p:cNvSpPr>
            <a:spLocks noGrp="1"/>
          </p:cNvSpPr>
          <p:nvPr>
            <p:ph idx="1"/>
          </p:nvPr>
        </p:nvSpPr>
        <p:spPr>
          <a:xfrm>
            <a:off x="395536" y="1625917"/>
            <a:ext cx="8229600" cy="1183958"/>
          </a:xfrm>
        </p:spPr>
        <p:txBody>
          <a:bodyPr/>
          <a:lstStyle/>
          <a:p>
            <a:r>
              <a:rPr lang="zh-CN" altLang="en-US" dirty="0" smtClean="0"/>
              <a:t>阶段</a:t>
            </a:r>
            <a:r>
              <a:rPr lang="en-US" altLang="zh-CN" dirty="0" smtClean="0"/>
              <a:t>2</a:t>
            </a:r>
          </a:p>
          <a:p>
            <a:endParaRPr lang="en-US" altLang="zh-CN" dirty="0"/>
          </a:p>
          <a:p>
            <a:endParaRPr lang="en-US" altLang="zh-CN" dirty="0" smtClean="0"/>
          </a:p>
          <a:p>
            <a:pPr marL="0" indent="0">
              <a:buNone/>
            </a:pPr>
            <a:endParaRPr lang="en-US" altLang="zh-CN"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2500313"/>
            <a:ext cx="6886575"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图示 6"/>
          <p:cNvGraphicFramePr/>
          <p:nvPr>
            <p:extLst>
              <p:ext uri="{D42A27DB-BD31-4B8C-83A1-F6EECF244321}">
                <p14:modId xmlns:p14="http://schemas.microsoft.com/office/powerpoint/2010/main" xmlns="" val="1859329472"/>
              </p:ext>
            </p:extLst>
          </p:nvPr>
        </p:nvGraphicFramePr>
        <p:xfrm>
          <a:off x="3531293" y="3717032"/>
          <a:ext cx="4248472"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1187624" y="4174589"/>
            <a:ext cx="273630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dirty="0" smtClean="0"/>
              <a:t>项目面向单一客户</a:t>
            </a:r>
            <a:endParaRPr lang="en-US" altLang="zh-CN" dirty="0" smtClean="0"/>
          </a:p>
          <a:p>
            <a:r>
              <a:rPr lang="zh-CN" altLang="en-US" dirty="0" smtClean="0"/>
              <a:t>产品面向大众或者行业</a:t>
            </a:r>
            <a:endParaRPr lang="zh-CN" altLang="en-US" dirty="0"/>
          </a:p>
        </p:txBody>
      </p:sp>
    </p:spTree>
    <p:extLst>
      <p:ext uri="{BB962C8B-B14F-4D97-AF65-F5344CB8AC3E}">
        <p14:creationId xmlns:p14="http://schemas.microsoft.com/office/powerpoint/2010/main" xmlns="" val="1563807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1"/>
          <p:cNvSpPr>
            <a:spLocks noGrp="1"/>
          </p:cNvSpPr>
          <p:nvPr>
            <p:ph idx="1"/>
          </p:nvPr>
        </p:nvSpPr>
        <p:spPr>
          <a:xfrm>
            <a:off x="467544" y="1556792"/>
            <a:ext cx="8229600" cy="4389120"/>
          </a:xfrm>
        </p:spPr>
        <p:txBody>
          <a:bodyPr/>
          <a:lstStyle/>
          <a:p>
            <a:pPr eaLnBrk="1" hangingPunct="1"/>
            <a:r>
              <a:rPr lang="zh-CN" altLang="en-US" dirty="0" smtClean="0"/>
              <a:t>阶段</a:t>
            </a:r>
            <a:r>
              <a:rPr lang="en-US" altLang="zh-CN" dirty="0" smtClean="0"/>
              <a:t>3</a:t>
            </a:r>
          </a:p>
          <a:p>
            <a:pPr eaLnBrk="1" hangingPunct="1"/>
            <a:endParaRPr lang="en-US" altLang="zh-CN" dirty="0"/>
          </a:p>
          <a:p>
            <a:pPr eaLnBrk="1" hangingPunct="1"/>
            <a:endParaRPr lang="en-US" altLang="zh-CN" dirty="0" smtClean="0"/>
          </a:p>
          <a:p>
            <a:r>
              <a:rPr lang="zh-CN" altLang="en-US" dirty="0" smtClean="0"/>
              <a:t>多租户</a:t>
            </a:r>
            <a:endParaRPr lang="en-US" altLang="zh-CN" dirty="0" smtClean="0"/>
          </a:p>
          <a:p>
            <a:pPr lvl="1"/>
            <a:r>
              <a:rPr lang="zh-CN" altLang="zh-CN" dirty="0"/>
              <a:t>多个租户共用一个</a:t>
            </a:r>
            <a:r>
              <a:rPr lang="zh-CN" altLang="zh-CN" dirty="0" smtClean="0"/>
              <a:t>实例</a:t>
            </a:r>
            <a:endParaRPr lang="en-US" altLang="zh-CN" dirty="0" smtClean="0"/>
          </a:p>
          <a:p>
            <a:pPr marL="0" indent="0">
              <a:buNone/>
            </a:pPr>
            <a:endParaRPr lang="zh-CN" altLang="en-US" dirty="0" smtClean="0"/>
          </a:p>
        </p:txBody>
      </p:sp>
      <p:sp>
        <p:nvSpPr>
          <p:cNvPr id="3" name="标题 2"/>
          <p:cNvSpPr>
            <a:spLocks noGrp="1"/>
          </p:cNvSpPr>
          <p:nvPr>
            <p:ph type="title"/>
          </p:nvPr>
        </p:nvSpPr>
        <p:spPr>
          <a:xfrm>
            <a:off x="395536" y="188640"/>
            <a:ext cx="8229600" cy="1143000"/>
          </a:xfrm>
        </p:spPr>
        <p:txBody>
          <a:bodyPr/>
          <a:lstStyle/>
          <a:p>
            <a:pPr fontAlgn="auto">
              <a:spcAft>
                <a:spcPts val="0"/>
              </a:spcAft>
              <a:defRPr/>
            </a:pPr>
            <a:r>
              <a:rPr lang="zh-CN" altLang="en-US" smtClean="0"/>
              <a:t>多租户</a:t>
            </a:r>
            <a:r>
              <a:rPr lang="en-US" altLang="zh-CN" smtClean="0"/>
              <a:t>——</a:t>
            </a:r>
            <a:r>
              <a:rPr lang="en-US" altLang="zh-CN"/>
              <a:t>SaaS</a:t>
            </a:r>
            <a:r>
              <a:rPr lang="zh-CN" altLang="en-US"/>
              <a:t>架构区别传统技术的</a:t>
            </a:r>
            <a:r>
              <a:rPr lang="zh-CN" altLang="en-US" smtClean="0"/>
              <a:t>关键</a:t>
            </a:r>
            <a:endParaRPr lang="zh-CN" altLang="en-US" dirty="0"/>
          </a:p>
        </p:txBody>
      </p:sp>
      <p:sp>
        <p:nvSpPr>
          <p:cNvPr id="39942" name="灯片编号占位符 5"/>
          <p:cNvSpPr>
            <a:spLocks noGrp="1"/>
          </p:cNvSpPr>
          <p:nvPr>
            <p:ph type="sldNum" sz="quarter" idx="4294967295"/>
          </p:nvPr>
        </p:nvSpPr>
        <p:spPr bwMode="auto">
          <a:xfrm>
            <a:off x="7924800" y="6356350"/>
            <a:ext cx="762000" cy="365125"/>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9581C94-D2D5-4F07-BC9C-980289C1D90E}" type="slidenum">
              <a:rPr lang="zh-CN" altLang="en-US" smtClean="0"/>
              <a:pPr fontAlgn="base">
                <a:spcBef>
                  <a:spcPct val="0"/>
                </a:spcBef>
                <a:spcAft>
                  <a:spcPct val="0"/>
                </a:spcAft>
                <a:defRPr/>
              </a:pPr>
              <a:t>15</a:t>
            </a:fld>
            <a:endParaRPr lang="zh-CN" altLang="en-US"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99" y="2318198"/>
            <a:ext cx="686752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 name="内容占位符 3"/>
          <p:cNvGraphicFramePr>
            <a:graphicFrameLocks/>
          </p:cNvGraphicFramePr>
          <p:nvPr>
            <p:extLst>
              <p:ext uri="{D42A27DB-BD31-4B8C-83A1-F6EECF244321}">
                <p14:modId xmlns:p14="http://schemas.microsoft.com/office/powerpoint/2010/main" xmlns="" val="4143464893"/>
              </p:ext>
            </p:extLst>
          </p:nvPr>
        </p:nvGraphicFramePr>
        <p:xfrm>
          <a:off x="3131840" y="4437112"/>
          <a:ext cx="4906888" cy="1709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750030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p:cNvGraphicFramePr>
            <a:graphicFrameLocks noGrp="1"/>
          </p:cNvGraphicFramePr>
          <p:nvPr>
            <p:ph idx="1"/>
            <p:extLst>
              <p:ext uri="{D42A27DB-BD31-4B8C-83A1-F6EECF244321}">
                <p14:modId xmlns:p14="http://schemas.microsoft.com/office/powerpoint/2010/main" xmlns="" val="344550614"/>
              </p:ext>
            </p:extLst>
          </p:nvPr>
        </p:nvGraphicFramePr>
        <p:xfrm>
          <a:off x="1259632" y="1484784"/>
          <a:ext cx="547260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标题 2"/>
          <p:cNvSpPr>
            <a:spLocks noGrp="1"/>
          </p:cNvSpPr>
          <p:nvPr>
            <p:ph type="title"/>
          </p:nvPr>
        </p:nvSpPr>
        <p:spPr>
          <a:xfrm>
            <a:off x="403840" y="188640"/>
            <a:ext cx="8229600" cy="1143000"/>
          </a:xfrm>
        </p:spPr>
        <p:txBody>
          <a:bodyPr/>
          <a:lstStyle/>
          <a:p>
            <a:pPr eaLnBrk="1" fontAlgn="auto" hangingPunct="1">
              <a:spcAft>
                <a:spcPts val="0"/>
              </a:spcAft>
              <a:defRPr/>
            </a:pPr>
            <a:r>
              <a:rPr lang="zh-CN" altLang="en-US" dirty="0" smtClean="0"/>
              <a:t>多租户实现方案</a:t>
            </a:r>
            <a:endParaRPr lang="zh-CN" altLang="en-US" dirty="0"/>
          </a:p>
        </p:txBody>
      </p:sp>
      <p:pic>
        <p:nvPicPr>
          <p:cNvPr id="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3237" y="692696"/>
            <a:ext cx="3009934" cy="1672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80928"/>
            <a:ext cx="2459435" cy="1716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52120" y="2780928"/>
            <a:ext cx="3346107" cy="1826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7984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lstStyle/>
          <a:p>
            <a:r>
              <a:rPr lang="zh-CN" altLang="en-US" dirty="0" smtClean="0"/>
              <a:t>三种方案比较</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xmlns="" val="1801845422"/>
              </p:ext>
            </p:extLst>
          </p:nvPr>
        </p:nvGraphicFramePr>
        <p:xfrm>
          <a:off x="1043608" y="2784748"/>
          <a:ext cx="7104112" cy="2016224"/>
        </p:xfrm>
        <a:graphic>
          <a:graphicData uri="http://schemas.openxmlformats.org/drawingml/2006/table">
            <a:tbl>
              <a:tblPr firstRow="1" bandRow="1">
                <a:tableStyleId>{7DF18680-E054-41AD-8BC1-D1AEF772440D}</a:tableStyleId>
              </a:tblPr>
              <a:tblGrid>
                <a:gridCol w="2952328"/>
                <a:gridCol w="1152128"/>
                <a:gridCol w="1584176"/>
                <a:gridCol w="1415480"/>
              </a:tblGrid>
              <a:tr h="504056">
                <a:tc>
                  <a:txBody>
                    <a:bodyPr/>
                    <a:lstStyle/>
                    <a:p>
                      <a:r>
                        <a:rPr kumimoji="0" lang="zh-CN" altLang="zh-CN" sz="1800" b="1" kern="1200" dirty="0" smtClean="0">
                          <a:solidFill>
                            <a:schemeClr val="lt1"/>
                          </a:solidFill>
                          <a:effectLst/>
                          <a:latin typeface="+mn-lt"/>
                          <a:ea typeface="+mn-ea"/>
                          <a:cs typeface="+mn-cs"/>
                        </a:rPr>
                        <a:t>模式</a:t>
                      </a:r>
                      <a:endParaRPr lang="zh-CN" altLang="en-US" dirty="0"/>
                    </a:p>
                  </a:txBody>
                  <a:tcPr/>
                </a:tc>
                <a:tc>
                  <a:txBody>
                    <a:bodyPr/>
                    <a:lstStyle/>
                    <a:p>
                      <a:pPr algn="ctr">
                        <a:lnSpc>
                          <a:spcPts val="1800"/>
                        </a:lnSpc>
                        <a:spcAft>
                          <a:spcPts val="0"/>
                        </a:spcAft>
                      </a:pPr>
                      <a:r>
                        <a:rPr lang="zh-CN" sz="1800">
                          <a:effectLst/>
                          <a:latin typeface="Times New Roman"/>
                          <a:ea typeface="方正细黑一简体"/>
                        </a:rPr>
                        <a:t>隔离级别</a:t>
                      </a:r>
                    </a:p>
                  </a:txBody>
                  <a:tcPr marL="0" marR="0" marT="0" marB="0" anchor="ctr"/>
                </a:tc>
                <a:tc>
                  <a:txBody>
                    <a:bodyPr/>
                    <a:lstStyle/>
                    <a:p>
                      <a:pPr algn="ctr">
                        <a:lnSpc>
                          <a:spcPts val="1800"/>
                        </a:lnSpc>
                        <a:spcAft>
                          <a:spcPts val="0"/>
                        </a:spcAft>
                      </a:pPr>
                      <a:r>
                        <a:rPr lang="zh-CN" sz="1800">
                          <a:effectLst/>
                          <a:latin typeface="Times New Roman"/>
                          <a:ea typeface="方正细黑一简体"/>
                        </a:rPr>
                        <a:t>共享级别</a:t>
                      </a:r>
                    </a:p>
                  </a:txBody>
                  <a:tcPr marL="0" marR="0" marT="0" marB="0" anchor="ctr"/>
                </a:tc>
                <a:tc>
                  <a:txBody>
                    <a:bodyPr/>
                    <a:lstStyle/>
                    <a:p>
                      <a:pPr algn="ctr">
                        <a:lnSpc>
                          <a:spcPts val="1800"/>
                        </a:lnSpc>
                        <a:spcAft>
                          <a:spcPts val="0"/>
                        </a:spcAft>
                      </a:pPr>
                      <a:r>
                        <a:rPr lang="zh-CN" sz="1800">
                          <a:effectLst/>
                          <a:latin typeface="Times New Roman"/>
                          <a:ea typeface="方正细黑一简体"/>
                        </a:rPr>
                        <a:t>安全性</a:t>
                      </a:r>
                    </a:p>
                  </a:txBody>
                  <a:tcPr marL="0" marR="0" marT="0" marB="0" anchor="ctr"/>
                </a:tc>
              </a:tr>
              <a:tr h="504056">
                <a:tc>
                  <a:txBody>
                    <a:bodyPr/>
                    <a:lstStyle/>
                    <a:p>
                      <a:pPr marL="0" algn="ctr" rtl="0" eaLnBrk="1" latinLnBrk="0" hangingPunct="1">
                        <a:lnSpc>
                          <a:spcPts val="1800"/>
                        </a:lnSpc>
                        <a:spcAft>
                          <a:spcPts val="0"/>
                        </a:spcAft>
                      </a:pPr>
                      <a:r>
                        <a:rPr kumimoji="0" lang="zh-CN" kern="1200" dirty="0">
                          <a:solidFill>
                            <a:schemeClr val="dk1"/>
                          </a:solidFill>
                          <a:latin typeface="+mn-lt"/>
                          <a:ea typeface="+mn-ea"/>
                          <a:cs typeface="+mn-cs"/>
                        </a:rPr>
                        <a:t>独立数据库</a:t>
                      </a:r>
                    </a:p>
                  </a:txBody>
                  <a:tcPr marL="68580" marR="68580" marT="0" marB="0" anchor="ctr"/>
                </a:tc>
                <a:tc>
                  <a:txBody>
                    <a:bodyPr/>
                    <a:lstStyle/>
                    <a:p>
                      <a:pPr algn="ctr">
                        <a:lnSpc>
                          <a:spcPts val="1800"/>
                        </a:lnSpc>
                        <a:spcAft>
                          <a:spcPts val="0"/>
                        </a:spcAft>
                      </a:pPr>
                      <a:r>
                        <a:rPr lang="zh-CN" sz="1800">
                          <a:effectLst/>
                          <a:latin typeface="Times New Roman"/>
                          <a:ea typeface="方正细黑一简体"/>
                        </a:rPr>
                        <a:t>高</a:t>
                      </a:r>
                    </a:p>
                  </a:txBody>
                  <a:tcPr marL="68580" marR="68580" marT="0" marB="0" anchor="ctr"/>
                </a:tc>
                <a:tc>
                  <a:txBody>
                    <a:bodyPr/>
                    <a:lstStyle/>
                    <a:p>
                      <a:pPr algn="ctr">
                        <a:lnSpc>
                          <a:spcPts val="1800"/>
                        </a:lnSpc>
                        <a:spcAft>
                          <a:spcPts val="0"/>
                        </a:spcAft>
                      </a:pPr>
                      <a:r>
                        <a:rPr lang="zh-CN" sz="1800">
                          <a:effectLst/>
                          <a:latin typeface="Times New Roman"/>
                          <a:ea typeface="方正细黑一简体"/>
                        </a:rPr>
                        <a:t>低</a:t>
                      </a:r>
                    </a:p>
                  </a:txBody>
                  <a:tcPr marL="68580" marR="68580" marT="0" marB="0" anchor="ctr"/>
                </a:tc>
                <a:tc>
                  <a:txBody>
                    <a:bodyPr/>
                    <a:lstStyle/>
                    <a:p>
                      <a:pPr algn="ctr">
                        <a:lnSpc>
                          <a:spcPts val="1800"/>
                        </a:lnSpc>
                        <a:spcAft>
                          <a:spcPts val="0"/>
                        </a:spcAft>
                      </a:pPr>
                      <a:r>
                        <a:rPr lang="zh-CN" sz="1800">
                          <a:effectLst/>
                          <a:latin typeface="Times New Roman"/>
                          <a:ea typeface="方正细黑一简体"/>
                        </a:rPr>
                        <a:t>高</a:t>
                      </a:r>
                    </a:p>
                  </a:txBody>
                  <a:tcPr marL="68580" marR="68580" marT="0" marB="0" anchor="ctr"/>
                </a:tc>
              </a:tr>
              <a:tr h="504056">
                <a:tc>
                  <a:txBody>
                    <a:bodyPr/>
                    <a:lstStyle/>
                    <a:p>
                      <a:pPr marL="0" algn="ctr" rtl="0" eaLnBrk="1" latinLnBrk="0" hangingPunct="1">
                        <a:lnSpc>
                          <a:spcPts val="1800"/>
                        </a:lnSpc>
                        <a:spcAft>
                          <a:spcPts val="0"/>
                        </a:spcAft>
                      </a:pPr>
                      <a:r>
                        <a:rPr kumimoji="0" lang="zh-CN" kern="1200" dirty="0">
                          <a:solidFill>
                            <a:schemeClr val="dk1"/>
                          </a:solidFill>
                          <a:latin typeface="+mn-lt"/>
                          <a:ea typeface="+mn-ea"/>
                          <a:cs typeface="+mn-cs"/>
                        </a:rPr>
                        <a:t>共享数据库，隔离数据架构</a:t>
                      </a:r>
                    </a:p>
                  </a:txBody>
                  <a:tcPr marL="68580" marR="68580" marT="0" marB="0" anchor="ctr"/>
                </a:tc>
                <a:tc>
                  <a:txBody>
                    <a:bodyPr/>
                    <a:lstStyle/>
                    <a:p>
                      <a:pPr algn="ctr">
                        <a:lnSpc>
                          <a:spcPts val="1800"/>
                        </a:lnSpc>
                        <a:spcAft>
                          <a:spcPts val="0"/>
                        </a:spcAft>
                      </a:pPr>
                      <a:r>
                        <a:rPr lang="zh-CN" sz="1800">
                          <a:effectLst/>
                          <a:latin typeface="Times New Roman"/>
                          <a:ea typeface="方正细黑一简体"/>
                        </a:rPr>
                        <a:t>中</a:t>
                      </a:r>
                    </a:p>
                  </a:txBody>
                  <a:tcPr marL="68580" marR="68580" marT="0" marB="0" anchor="ctr"/>
                </a:tc>
                <a:tc>
                  <a:txBody>
                    <a:bodyPr/>
                    <a:lstStyle/>
                    <a:p>
                      <a:pPr algn="ctr">
                        <a:lnSpc>
                          <a:spcPts val="1800"/>
                        </a:lnSpc>
                        <a:spcAft>
                          <a:spcPts val="0"/>
                        </a:spcAft>
                      </a:pPr>
                      <a:r>
                        <a:rPr lang="zh-CN" sz="1800">
                          <a:effectLst/>
                          <a:latin typeface="Times New Roman"/>
                          <a:ea typeface="方正细黑一简体"/>
                        </a:rPr>
                        <a:t>中</a:t>
                      </a:r>
                    </a:p>
                  </a:txBody>
                  <a:tcPr marL="68580" marR="68580" marT="0" marB="0" anchor="ctr"/>
                </a:tc>
                <a:tc>
                  <a:txBody>
                    <a:bodyPr/>
                    <a:lstStyle/>
                    <a:p>
                      <a:pPr algn="ctr">
                        <a:lnSpc>
                          <a:spcPts val="1800"/>
                        </a:lnSpc>
                        <a:spcAft>
                          <a:spcPts val="0"/>
                        </a:spcAft>
                      </a:pPr>
                      <a:r>
                        <a:rPr lang="zh-CN" sz="1800">
                          <a:effectLst/>
                          <a:latin typeface="Times New Roman"/>
                          <a:ea typeface="方正细黑一简体"/>
                        </a:rPr>
                        <a:t>中</a:t>
                      </a:r>
                    </a:p>
                  </a:txBody>
                  <a:tcPr marL="68580" marR="68580" marT="0" marB="0" anchor="ctr"/>
                </a:tc>
              </a:tr>
              <a:tr h="504056">
                <a:tc>
                  <a:txBody>
                    <a:bodyPr/>
                    <a:lstStyle/>
                    <a:p>
                      <a:pPr marL="0" algn="ctr" rtl="0" eaLnBrk="1" latinLnBrk="0" hangingPunct="1">
                        <a:lnSpc>
                          <a:spcPts val="1800"/>
                        </a:lnSpc>
                        <a:spcAft>
                          <a:spcPts val="0"/>
                        </a:spcAft>
                      </a:pPr>
                      <a:r>
                        <a:rPr kumimoji="0" lang="zh-CN" kern="1200" dirty="0">
                          <a:solidFill>
                            <a:schemeClr val="dk1"/>
                          </a:solidFill>
                          <a:latin typeface="+mn-lt"/>
                          <a:ea typeface="+mn-ea"/>
                          <a:cs typeface="+mn-cs"/>
                        </a:rPr>
                        <a:t>共享数据库，共享数据架构</a:t>
                      </a:r>
                    </a:p>
                  </a:txBody>
                  <a:tcPr marL="68580" marR="68580" marT="0" marB="0" anchor="ctr"/>
                </a:tc>
                <a:tc>
                  <a:txBody>
                    <a:bodyPr/>
                    <a:lstStyle/>
                    <a:p>
                      <a:pPr algn="ctr">
                        <a:lnSpc>
                          <a:spcPts val="1800"/>
                        </a:lnSpc>
                        <a:spcAft>
                          <a:spcPts val="0"/>
                        </a:spcAft>
                      </a:pPr>
                      <a:r>
                        <a:rPr lang="zh-CN" sz="1800">
                          <a:effectLst/>
                          <a:latin typeface="Times New Roman"/>
                          <a:ea typeface="方正细黑一简体"/>
                        </a:rPr>
                        <a:t>低</a:t>
                      </a:r>
                    </a:p>
                  </a:txBody>
                  <a:tcPr marL="68580" marR="68580" marT="0" marB="0" anchor="ctr"/>
                </a:tc>
                <a:tc>
                  <a:txBody>
                    <a:bodyPr/>
                    <a:lstStyle/>
                    <a:p>
                      <a:pPr algn="ctr">
                        <a:lnSpc>
                          <a:spcPts val="1800"/>
                        </a:lnSpc>
                        <a:spcAft>
                          <a:spcPts val="0"/>
                        </a:spcAft>
                      </a:pPr>
                      <a:r>
                        <a:rPr lang="zh-CN" sz="1800">
                          <a:effectLst/>
                          <a:latin typeface="Times New Roman"/>
                          <a:ea typeface="方正细黑一简体"/>
                        </a:rPr>
                        <a:t>高</a:t>
                      </a:r>
                    </a:p>
                  </a:txBody>
                  <a:tcPr marL="68580" marR="68580" marT="0" marB="0" anchor="ctr"/>
                </a:tc>
                <a:tc>
                  <a:txBody>
                    <a:bodyPr/>
                    <a:lstStyle/>
                    <a:p>
                      <a:pPr algn="ctr">
                        <a:lnSpc>
                          <a:spcPts val="1800"/>
                        </a:lnSpc>
                        <a:spcAft>
                          <a:spcPts val="0"/>
                        </a:spcAft>
                      </a:pPr>
                      <a:r>
                        <a:rPr lang="zh-CN" sz="1800" dirty="0">
                          <a:effectLst/>
                          <a:latin typeface="Times New Roman"/>
                          <a:ea typeface="方正细黑一简体"/>
                        </a:rPr>
                        <a:t>低</a:t>
                      </a:r>
                    </a:p>
                  </a:txBody>
                  <a:tcPr marL="68580" marR="68580" marT="0" marB="0" anchor="ctr"/>
                </a:tc>
              </a:tr>
            </a:tbl>
          </a:graphicData>
        </a:graphic>
      </p:graphicFrame>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72816"/>
            <a:ext cx="6552728" cy="1011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内容占位符 4"/>
          <p:cNvSpPr>
            <a:spLocks noGrp="1"/>
          </p:cNvSpPr>
          <p:nvPr>
            <p:ph idx="1"/>
          </p:nvPr>
        </p:nvSpPr>
        <p:spPr>
          <a:xfrm>
            <a:off x="899592" y="1772816"/>
            <a:ext cx="7560840" cy="4392488"/>
          </a:xfrm>
        </p:spPr>
        <p:txBody>
          <a:bodyPr>
            <a:normAutofit fontScale="92500" lnSpcReduction="20000"/>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pPr marL="0" indent="0">
              <a:buNone/>
            </a:pPr>
            <a:endParaRPr lang="en-US" altLang="zh-CN" dirty="0" smtClean="0"/>
          </a:p>
          <a:p>
            <a:pPr marL="0" indent="0">
              <a:buNone/>
            </a:pPr>
            <a:endParaRPr lang="en-US" altLang="zh-CN" dirty="0"/>
          </a:p>
          <a:p>
            <a:pPr marL="0" indent="0">
              <a:buNone/>
            </a:pPr>
            <a:endParaRPr lang="en-US" altLang="zh-CN" dirty="0" smtClean="0"/>
          </a:p>
          <a:p>
            <a:r>
              <a:rPr lang="zh-CN" altLang="zh-CN" dirty="0" smtClean="0"/>
              <a:t>选择</a:t>
            </a:r>
            <a:r>
              <a:rPr lang="zh-CN" altLang="en-US" dirty="0" smtClean="0"/>
              <a:t>方案</a:t>
            </a:r>
            <a:endParaRPr lang="en-US" altLang="zh-CN" dirty="0" smtClean="0"/>
          </a:p>
          <a:p>
            <a:pPr lvl="1"/>
            <a:r>
              <a:rPr lang="zh-CN" altLang="zh-CN" dirty="0" smtClean="0"/>
              <a:t>取决于</a:t>
            </a:r>
            <a:r>
              <a:rPr lang="zh-CN" altLang="zh-CN" dirty="0"/>
              <a:t>产品的定价策略和租户对数据安全的接受程度</a:t>
            </a:r>
            <a:endParaRPr lang="zh-CN" altLang="en-US" dirty="0"/>
          </a:p>
        </p:txBody>
      </p:sp>
    </p:spTree>
    <p:extLst>
      <p:ext uri="{BB962C8B-B14F-4D97-AF65-F5344CB8AC3E}">
        <p14:creationId xmlns:p14="http://schemas.microsoft.com/office/powerpoint/2010/main" xmlns="" val="3594836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en-US" altLang="zh-CN" dirty="0" err="1" smtClean="0"/>
              <a:t>SaaS</a:t>
            </a:r>
            <a:r>
              <a:rPr lang="zh-CN" altLang="en-US" dirty="0" smtClean="0"/>
              <a:t>多租户设计</a:t>
            </a:r>
            <a:endParaRPr lang="zh-CN" altLang="en-US" dirty="0"/>
          </a:p>
        </p:txBody>
      </p:sp>
      <p:sp>
        <p:nvSpPr>
          <p:cNvPr id="5" name="内容占位符 4"/>
          <p:cNvSpPr>
            <a:spLocks noGrp="1"/>
          </p:cNvSpPr>
          <p:nvPr>
            <p:ph idx="1"/>
          </p:nvPr>
        </p:nvSpPr>
        <p:spPr>
          <a:xfrm>
            <a:off x="457200" y="1844824"/>
            <a:ext cx="8229600" cy="2088232"/>
          </a:xfrm>
        </p:spPr>
        <p:txBody>
          <a:bodyPr/>
          <a:lstStyle/>
          <a:p>
            <a:r>
              <a:rPr lang="zh-CN" altLang="en-US" dirty="0" smtClean="0"/>
              <a:t>以共享数据库，共享数据结构为例</a:t>
            </a:r>
            <a:endParaRPr lang="en-US" altLang="zh-CN" dirty="0" smtClean="0"/>
          </a:p>
          <a:p>
            <a:r>
              <a:rPr lang="zh-CN" altLang="en-US" dirty="0" smtClean="0"/>
              <a:t>改造重点</a:t>
            </a:r>
            <a:endParaRPr lang="en-US" altLang="zh-CN" dirty="0" smtClean="0"/>
          </a:p>
          <a:p>
            <a:pPr lvl="1"/>
            <a:r>
              <a:rPr lang="zh-CN" altLang="zh-CN" dirty="0"/>
              <a:t>租户管理：包括注册、订购、计费等；</a:t>
            </a:r>
          </a:p>
          <a:p>
            <a:pPr lvl="1"/>
            <a:r>
              <a:rPr lang="zh-CN" altLang="zh-CN" dirty="0"/>
              <a:t>数据隔离：变更表结构，增加</a:t>
            </a:r>
            <a:r>
              <a:rPr lang="en-US" altLang="zh-CN" dirty="0"/>
              <a:t>TENANT_ID</a:t>
            </a:r>
            <a:r>
              <a:rPr lang="zh-CN" altLang="zh-CN" dirty="0"/>
              <a:t>字段</a:t>
            </a:r>
            <a:endParaRPr lang="zh-CN" altLang="en-US" dirty="0"/>
          </a:p>
        </p:txBody>
      </p:sp>
      <p:graphicFrame>
        <p:nvGraphicFramePr>
          <p:cNvPr id="6" name="内容占位符 3"/>
          <p:cNvGraphicFramePr>
            <a:graphicFrameLocks/>
          </p:cNvGraphicFramePr>
          <p:nvPr>
            <p:extLst>
              <p:ext uri="{D42A27DB-BD31-4B8C-83A1-F6EECF244321}">
                <p14:modId xmlns:p14="http://schemas.microsoft.com/office/powerpoint/2010/main" xmlns="" val="1082240147"/>
              </p:ext>
            </p:extLst>
          </p:nvPr>
        </p:nvGraphicFramePr>
        <p:xfrm>
          <a:off x="2627784" y="3789040"/>
          <a:ext cx="4402832" cy="2501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47982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extLst>
              <p:ext uri="{D42A27DB-BD31-4B8C-83A1-F6EECF244321}">
                <p14:modId xmlns:p14="http://schemas.microsoft.com/office/powerpoint/2010/main" xmlns="" val="3290935513"/>
              </p:ext>
            </p:extLst>
          </p:nvPr>
        </p:nvGraphicFramePr>
        <p:xfrm>
          <a:off x="457200" y="162880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标题 1"/>
          <p:cNvSpPr>
            <a:spLocks noGrp="1"/>
          </p:cNvSpPr>
          <p:nvPr/>
        </p:nvSpPr>
        <p:spPr bwMode="white">
          <a:xfrm>
            <a:off x="457200" y="28575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zh-CN" altLang="en-US" dirty="0" smtClean="0"/>
              <a:t>大纲</a:t>
            </a:r>
            <a:endParaRPr lang="zh-CN" altLang="en-US" dirty="0"/>
          </a:p>
        </p:txBody>
      </p:sp>
      <p:sp>
        <p:nvSpPr>
          <p:cNvPr id="7" name="标题 1"/>
          <p:cNvSpPr>
            <a:spLocks noGrp="1"/>
          </p:cNvSpPr>
          <p:nvPr/>
        </p:nvSpPr>
        <p:spPr bwMode="white">
          <a:xfrm>
            <a:off x="609600" y="30099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zh-CN" altLang="en-US" dirty="0" smtClean="0"/>
              <a:t>大纲</a:t>
            </a:r>
            <a:endParaRPr lang="zh-CN" altLang="en-US" dirty="0"/>
          </a:p>
        </p:txBody>
      </p:sp>
      <p:sp>
        <p:nvSpPr>
          <p:cNvPr id="8" name="标题 1"/>
          <p:cNvSpPr>
            <a:spLocks noGrp="1"/>
          </p:cNvSpPr>
          <p:nvPr>
            <p:ph type="title"/>
          </p:nvPr>
        </p:nvSpPr>
        <p:spPr>
          <a:xfrm>
            <a:off x="323528" y="188640"/>
            <a:ext cx="8229600" cy="1143000"/>
          </a:xfrm>
        </p:spPr>
        <p:txBody>
          <a:bodyPr>
            <a:normAutofit/>
          </a:bodyPr>
          <a:lstStyle/>
          <a:p>
            <a:r>
              <a:rPr lang="zh-CN" altLang="en-US" dirty="0" smtClean="0"/>
              <a:t>大纲</a:t>
            </a:r>
            <a:endParaRPr lang="zh-CN" altLang="en-US" dirty="0"/>
          </a:p>
        </p:txBody>
      </p:sp>
    </p:spTree>
    <p:extLst>
      <p:ext uri="{BB962C8B-B14F-4D97-AF65-F5344CB8AC3E}">
        <p14:creationId xmlns:p14="http://schemas.microsoft.com/office/powerpoint/2010/main" xmlns="" val="2056983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229600" cy="1143000"/>
          </a:xfrm>
        </p:spPr>
        <p:txBody>
          <a:bodyPr>
            <a:normAutofit/>
          </a:bodyPr>
          <a:lstStyle/>
          <a:p>
            <a:r>
              <a:rPr lang="zh-CN" altLang="en-US" dirty="0" smtClean="0"/>
              <a:t>课程组织</a:t>
            </a:r>
            <a:endParaRPr lang="zh-CN" altLang="en-US" dirty="0"/>
          </a:p>
        </p:txBody>
      </p:sp>
      <p:sp>
        <p:nvSpPr>
          <p:cNvPr id="4" name="内容占位符 3"/>
          <p:cNvSpPr>
            <a:spLocks noGrp="1"/>
          </p:cNvSpPr>
          <p:nvPr>
            <p:ph idx="1"/>
          </p:nvPr>
        </p:nvSpPr>
        <p:spPr>
          <a:xfrm>
            <a:off x="467544" y="1340768"/>
            <a:ext cx="8229600" cy="2880320"/>
          </a:xfrm>
        </p:spPr>
        <p:txBody>
          <a:bodyPr/>
          <a:lstStyle/>
          <a:p>
            <a:r>
              <a:rPr lang="en-US" altLang="zh-CN" dirty="0" err="1" smtClean="0"/>
              <a:t>SaaS</a:t>
            </a:r>
            <a:r>
              <a:rPr lang="zh-CN" altLang="en-US" dirty="0" smtClean="0"/>
              <a:t>软件成熟度模型渐进演化的过程</a:t>
            </a:r>
            <a:endParaRPr lang="en-US" altLang="zh-CN" dirty="0" smtClean="0"/>
          </a:p>
          <a:p>
            <a:endParaRPr lang="en-US" altLang="zh-CN" dirty="0"/>
          </a:p>
          <a:p>
            <a:endParaRPr lang="en-US" altLang="zh-CN" dirty="0" smtClean="0"/>
          </a:p>
          <a:p>
            <a:endParaRPr lang="en-US" altLang="zh-CN" dirty="0"/>
          </a:p>
          <a:p>
            <a:endParaRPr lang="en-US" altLang="zh-CN" dirty="0" smtClean="0"/>
          </a:p>
          <a:p>
            <a:pPr marL="0" indent="0">
              <a:buNone/>
            </a:pPr>
            <a:endParaRPr lang="zh-CN" altLang="en-US" dirty="0"/>
          </a:p>
        </p:txBody>
      </p:sp>
      <p:graphicFrame>
        <p:nvGraphicFramePr>
          <p:cNvPr id="9" name="图示 8"/>
          <p:cNvGraphicFramePr/>
          <p:nvPr>
            <p:extLst>
              <p:ext uri="{D42A27DB-BD31-4B8C-83A1-F6EECF244321}">
                <p14:modId xmlns:p14="http://schemas.microsoft.com/office/powerpoint/2010/main" xmlns="" val="510377708"/>
              </p:ext>
            </p:extLst>
          </p:nvPr>
        </p:nvGraphicFramePr>
        <p:xfrm>
          <a:off x="251520" y="2636912"/>
          <a:ext cx="8640960" cy="1277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89404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normAutofit/>
          </a:bodyPr>
          <a:lstStyle/>
          <a:p>
            <a:r>
              <a:rPr lang="zh-CN" altLang="en-US" dirty="0" smtClean="0"/>
              <a:t>数据库层性能优化</a:t>
            </a:r>
            <a:endParaRPr lang="zh-CN" altLang="en-US" dirty="0"/>
          </a:p>
        </p:txBody>
      </p:sp>
      <p:sp>
        <p:nvSpPr>
          <p:cNvPr id="4" name="内容占位符 3"/>
          <p:cNvSpPr>
            <a:spLocks noGrp="1"/>
          </p:cNvSpPr>
          <p:nvPr>
            <p:ph idx="1"/>
          </p:nvPr>
        </p:nvSpPr>
        <p:spPr/>
        <p:txBody>
          <a:bodyPr>
            <a:normAutofit/>
          </a:bodyPr>
          <a:lstStyle/>
          <a:p>
            <a:r>
              <a:rPr lang="zh-CN" altLang="en-US" dirty="0" smtClean="0"/>
              <a:t>传统企业应用到多租户架构，响应慢</a:t>
            </a:r>
            <a:endParaRPr lang="en-US" altLang="zh-CN" dirty="0" smtClean="0"/>
          </a:p>
          <a:p>
            <a:pPr lvl="1"/>
            <a:r>
              <a:rPr lang="zh-CN" altLang="en-US" dirty="0" smtClean="0"/>
              <a:t>数据层的性能问题</a:t>
            </a:r>
            <a:endParaRPr lang="en-US" altLang="zh-CN" dirty="0" smtClean="0"/>
          </a:p>
          <a:p>
            <a:pPr lvl="1"/>
            <a:r>
              <a:rPr lang="zh-CN" altLang="en-US" dirty="0" smtClean="0"/>
              <a:t>改造前，每个数据库面向单个企业客户</a:t>
            </a:r>
            <a:endParaRPr lang="en-US" altLang="zh-CN" dirty="0" smtClean="0"/>
          </a:p>
          <a:p>
            <a:pPr lvl="1"/>
            <a:r>
              <a:rPr lang="zh-CN" altLang="en-US" dirty="0" smtClean="0"/>
              <a:t>改造后，成百上千个企业共用一个应用实例和数据库实例</a:t>
            </a:r>
            <a:endParaRPr lang="en-US" altLang="zh-CN" dirty="0" smtClean="0"/>
          </a:p>
          <a:p>
            <a:r>
              <a:rPr lang="zh-CN" altLang="en-US" dirty="0" smtClean="0"/>
              <a:t>数据库层性能优化方案</a:t>
            </a:r>
            <a:endParaRPr lang="en-US" altLang="zh-CN" dirty="0" smtClean="0"/>
          </a:p>
          <a:p>
            <a:pPr lvl="2"/>
            <a:r>
              <a:rPr lang="zh-CN" altLang="en-US" dirty="0" smtClean="0"/>
              <a:t>建立合适的索引</a:t>
            </a:r>
            <a:endParaRPr lang="en-US" altLang="zh-CN" dirty="0" smtClean="0"/>
          </a:p>
          <a:p>
            <a:pPr lvl="2"/>
            <a:r>
              <a:rPr lang="zh-CN" altLang="en-US" dirty="0" smtClean="0"/>
              <a:t>消除大数据表连接</a:t>
            </a:r>
            <a:endParaRPr lang="en-US" altLang="zh-CN" dirty="0" smtClean="0"/>
          </a:p>
          <a:p>
            <a:pPr lvl="2"/>
            <a:r>
              <a:rPr lang="zh-CN" altLang="en-US" dirty="0" smtClean="0"/>
              <a:t>避免复杂</a:t>
            </a:r>
            <a:r>
              <a:rPr lang="en-US" altLang="zh-CN" dirty="0" smtClean="0"/>
              <a:t>SQL</a:t>
            </a:r>
          </a:p>
          <a:p>
            <a:pPr marL="0" indent="0">
              <a:buNone/>
            </a:pPr>
            <a:endParaRPr lang="zh-CN" altLang="en-US" dirty="0"/>
          </a:p>
        </p:txBody>
      </p:sp>
    </p:spTree>
    <p:extLst>
      <p:ext uri="{BB962C8B-B14F-4D97-AF65-F5344CB8AC3E}">
        <p14:creationId xmlns="" xmlns:p14="http://schemas.microsoft.com/office/powerpoint/2010/main" val="1415142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r>
              <a:rPr lang="zh-CN" altLang="en-US" dirty="0" smtClean="0"/>
              <a:t>如何建立合适的索引</a:t>
            </a:r>
            <a:endParaRPr lang="zh-CN" altLang="en-US" dirty="0"/>
          </a:p>
        </p:txBody>
      </p:sp>
      <p:graphicFrame>
        <p:nvGraphicFramePr>
          <p:cNvPr id="7" name="内容占位符 6"/>
          <p:cNvGraphicFramePr>
            <a:graphicFrameLocks noGrp="1"/>
          </p:cNvGraphicFramePr>
          <p:nvPr>
            <p:ph idx="1"/>
            <p:extLst>
              <p:ext uri="{D42A27DB-BD31-4B8C-83A1-F6EECF244321}">
                <p14:modId xmlns="" xmlns:p14="http://schemas.microsoft.com/office/powerpoint/2010/main" val="3205990335"/>
              </p:ext>
            </p:extLst>
          </p:nvPr>
        </p:nvGraphicFramePr>
        <p:xfrm>
          <a:off x="539552" y="1916832"/>
          <a:ext cx="7859216"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84937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71400"/>
            <a:ext cx="8229600" cy="1143000"/>
          </a:xfrm>
        </p:spPr>
        <p:txBody>
          <a:bodyPr/>
          <a:lstStyle/>
          <a:p>
            <a:r>
              <a:rPr lang="zh-CN" altLang="en-US" dirty="0" smtClean="0"/>
              <a:t>消除大数据表连接</a:t>
            </a:r>
            <a:endParaRPr lang="zh-CN" altLang="en-US" dirty="0"/>
          </a:p>
        </p:txBody>
      </p:sp>
      <p:sp>
        <p:nvSpPr>
          <p:cNvPr id="3" name="内容占位符 2"/>
          <p:cNvSpPr>
            <a:spLocks noGrp="1"/>
          </p:cNvSpPr>
          <p:nvPr>
            <p:ph idx="1"/>
          </p:nvPr>
        </p:nvSpPr>
        <p:spPr>
          <a:xfrm>
            <a:off x="107504" y="980728"/>
            <a:ext cx="8424936" cy="4389120"/>
          </a:xfrm>
        </p:spPr>
        <p:txBody>
          <a:bodyPr>
            <a:normAutofit/>
          </a:bodyPr>
          <a:lstStyle/>
          <a:p>
            <a:r>
              <a:rPr lang="zh-CN" altLang="en-US" sz="2400" dirty="0"/>
              <a:t>大</a:t>
            </a:r>
            <a:r>
              <a:rPr lang="zh-CN" altLang="en-US" sz="2400" dirty="0" smtClean="0"/>
              <a:t>数据表连接引起的性能问题，根据场景采取不同的策略</a:t>
            </a:r>
            <a:endParaRPr lang="en-US" altLang="zh-CN" sz="2400" dirty="0" smtClean="0"/>
          </a:p>
        </p:txBody>
      </p:sp>
      <p:graphicFrame>
        <p:nvGraphicFramePr>
          <p:cNvPr id="4" name="表格 3"/>
          <p:cNvGraphicFramePr>
            <a:graphicFrameLocks noGrp="1"/>
          </p:cNvGraphicFramePr>
          <p:nvPr>
            <p:extLst>
              <p:ext uri="{D42A27DB-BD31-4B8C-83A1-F6EECF244321}">
                <p14:modId xmlns="" xmlns:p14="http://schemas.microsoft.com/office/powerpoint/2010/main" val="4169997545"/>
              </p:ext>
            </p:extLst>
          </p:nvPr>
        </p:nvGraphicFramePr>
        <p:xfrm>
          <a:off x="251520" y="1556792"/>
          <a:ext cx="8280920" cy="4734164"/>
        </p:xfrm>
        <a:graphic>
          <a:graphicData uri="http://schemas.openxmlformats.org/drawingml/2006/table">
            <a:tbl>
              <a:tblPr firstRow="1" bandRow="1">
                <a:tableStyleId>{00A15C55-8517-42AA-B614-E9B94910E393}</a:tableStyleId>
              </a:tblPr>
              <a:tblGrid>
                <a:gridCol w="1152128"/>
                <a:gridCol w="2952328"/>
                <a:gridCol w="4176464"/>
              </a:tblGrid>
              <a:tr h="669917">
                <a:tc>
                  <a:txBody>
                    <a:bodyPr/>
                    <a:lstStyle/>
                    <a:p>
                      <a:r>
                        <a:rPr lang="zh-CN" altLang="en-US" dirty="0" smtClean="0"/>
                        <a:t>解决方案</a:t>
                      </a:r>
                      <a:endParaRPr lang="zh-CN" altLang="en-US" dirty="0"/>
                    </a:p>
                  </a:txBody>
                  <a:tcPr/>
                </a:tc>
                <a:tc>
                  <a:txBody>
                    <a:bodyPr/>
                    <a:lstStyle/>
                    <a:p>
                      <a:r>
                        <a:rPr lang="zh-CN" altLang="en-US" dirty="0" smtClean="0"/>
                        <a:t>适用场景</a:t>
                      </a:r>
                      <a:endParaRPr lang="zh-CN" altLang="en-US" dirty="0"/>
                    </a:p>
                  </a:txBody>
                  <a:tcPr/>
                </a:tc>
                <a:tc>
                  <a:txBody>
                    <a:bodyPr/>
                    <a:lstStyle/>
                    <a:p>
                      <a:r>
                        <a:rPr lang="zh-CN" altLang="en-US" dirty="0" smtClean="0"/>
                        <a:t>示例场景</a:t>
                      </a:r>
                      <a:endParaRPr lang="zh-CN" altLang="en-US" dirty="0"/>
                    </a:p>
                  </a:txBody>
                  <a:tcPr/>
                </a:tc>
              </a:tr>
              <a:tr h="986267">
                <a:tc>
                  <a:txBody>
                    <a:bodyPr/>
                    <a:lstStyle/>
                    <a:p>
                      <a:r>
                        <a:rPr lang="zh-CN" altLang="en-US" sz="1600" dirty="0" smtClean="0"/>
                        <a:t>冗余存储关联字段</a:t>
                      </a:r>
                      <a:endParaRPr lang="zh-CN" altLang="en-US" sz="1600" dirty="0"/>
                    </a:p>
                  </a:txBody>
                  <a:tcPr/>
                </a:tc>
                <a:tc>
                  <a:txBody>
                    <a:bodyPr/>
                    <a:lstStyle/>
                    <a:p>
                      <a:r>
                        <a:rPr lang="zh-CN" altLang="en-US" sz="1600" dirty="0" smtClean="0"/>
                        <a:t>业务需求上可以接受冗余导致的不一致，或者冗余数据可以很容易被同步更新</a:t>
                      </a:r>
                      <a:endParaRPr lang="zh-CN" altLang="en-US" sz="1600" dirty="0"/>
                    </a:p>
                  </a:txBody>
                  <a:tcPr/>
                </a:tc>
                <a:tc>
                  <a:txBody>
                    <a:bodyPr/>
                    <a:lstStyle/>
                    <a:p>
                      <a:r>
                        <a:rPr lang="zh-CN" altLang="en-US" sz="1600" dirty="0" smtClean="0"/>
                        <a:t>订单列表查询时，希望查看到订单的客户名称，原本订单上只记录了客户</a:t>
                      </a:r>
                      <a:r>
                        <a:rPr lang="en-US" altLang="zh-CN" sz="1600" dirty="0" smtClean="0"/>
                        <a:t>ID</a:t>
                      </a:r>
                      <a:r>
                        <a:rPr lang="zh-CN" altLang="en-US" sz="1600" dirty="0" smtClean="0"/>
                        <a:t>，通过关联客户表查询客户名称</a:t>
                      </a:r>
                      <a:endParaRPr lang="zh-CN" altLang="en-US" sz="1600" dirty="0"/>
                    </a:p>
                  </a:txBody>
                  <a:tcPr/>
                </a:tc>
              </a:tr>
              <a:tr h="1136754">
                <a:tc>
                  <a:txBody>
                    <a:bodyPr/>
                    <a:lstStyle/>
                    <a:p>
                      <a:r>
                        <a:rPr lang="en-US" altLang="zh-CN" sz="1600" dirty="0" smtClean="0"/>
                        <a:t>Cache</a:t>
                      </a:r>
                      <a:r>
                        <a:rPr lang="zh-CN" altLang="en-US" sz="1600" dirty="0" smtClean="0"/>
                        <a:t>缓冲</a:t>
                      </a:r>
                      <a:endParaRPr lang="zh-CN" altLang="en-US" sz="1600" dirty="0"/>
                    </a:p>
                  </a:txBody>
                  <a:tcPr/>
                </a:tc>
                <a:tc>
                  <a:txBody>
                    <a:bodyPr/>
                    <a:lstStyle/>
                    <a:p>
                      <a:r>
                        <a:rPr lang="zh-CN" altLang="en-US" sz="1600" dirty="0" smtClean="0"/>
                        <a:t>变动概率不高，但是对于数据一致性要求较高</a:t>
                      </a:r>
                      <a:endParaRPr lang="zh-CN" altLang="en-US" sz="1600" dirty="0"/>
                    </a:p>
                  </a:txBody>
                  <a:tcPr/>
                </a:tc>
                <a:tc>
                  <a:txBody>
                    <a:bodyPr/>
                    <a:lstStyle/>
                    <a:p>
                      <a:r>
                        <a:rPr lang="zh-CN" altLang="en-US" sz="1600" dirty="0" smtClean="0"/>
                        <a:t>用户名被很多业务所关联查询，但是也不适用于冗余方案（业务上不允许不一致，并且要保持所有冗余存储的地方同步更新很苦难</a:t>
                      </a:r>
                      <a:endParaRPr lang="zh-CN" altLang="en-US" sz="1600" dirty="0"/>
                    </a:p>
                  </a:txBody>
                  <a:tcPr/>
                </a:tc>
              </a:tr>
              <a:tr h="874426">
                <a:tc>
                  <a:txBody>
                    <a:bodyPr/>
                    <a:lstStyle/>
                    <a:p>
                      <a:r>
                        <a:rPr lang="zh-CN" altLang="en-US" sz="1600" dirty="0" smtClean="0"/>
                        <a:t>直接删除关联字段</a:t>
                      </a:r>
                      <a:endParaRPr lang="zh-CN" altLang="en-US" sz="1600" dirty="0"/>
                    </a:p>
                  </a:txBody>
                  <a:tcPr/>
                </a:tc>
                <a:tc>
                  <a:txBody>
                    <a:bodyPr/>
                    <a:lstStyle/>
                    <a:p>
                      <a:r>
                        <a:rPr lang="zh-CN" altLang="en-US" sz="1600" dirty="0" smtClean="0"/>
                        <a:t>不是必须包含的被关联的字段，可以直接从列表查询中去除</a:t>
                      </a:r>
                      <a:endParaRPr lang="zh-CN" altLang="en-US" sz="1600" dirty="0"/>
                    </a:p>
                  </a:txBody>
                  <a:tcPr/>
                </a:tc>
                <a:tc>
                  <a:txBody>
                    <a:bodyPr/>
                    <a:lstStyle/>
                    <a:p>
                      <a:r>
                        <a:rPr lang="zh-CN" altLang="en-US" sz="1600" dirty="0" smtClean="0"/>
                        <a:t>订单列表中的产品型号等非关键字段，其实并不一定要包含在订单列表中</a:t>
                      </a:r>
                      <a:endParaRPr lang="zh-CN" altLang="en-US" sz="1600" dirty="0"/>
                    </a:p>
                  </a:txBody>
                  <a:tcPr/>
                </a:tc>
              </a:tr>
              <a:tr h="777200">
                <a:tc>
                  <a:txBody>
                    <a:bodyPr/>
                    <a:lstStyle/>
                    <a:p>
                      <a:r>
                        <a:rPr lang="zh-CN" altLang="en-US" sz="1600" dirty="0" smtClean="0"/>
                        <a:t>拆分成多次查询</a:t>
                      </a:r>
                      <a:endParaRPr lang="zh-CN" altLang="en-US" sz="1600" dirty="0"/>
                    </a:p>
                  </a:txBody>
                  <a:tcPr/>
                </a:tc>
                <a:tc>
                  <a:txBody>
                    <a:bodyPr/>
                    <a:lstStyle/>
                    <a:p>
                      <a:r>
                        <a:rPr lang="zh-CN" altLang="en-US" sz="1600" dirty="0" smtClean="0"/>
                        <a:t>对于单个数据的查询，如果设计多张关联表，优势分多次查询会比一次复杂的关联表查询更合适</a:t>
                      </a:r>
                      <a:endParaRPr lang="zh-CN" altLang="en-US" sz="1600" dirty="0"/>
                    </a:p>
                  </a:txBody>
                  <a:tcPr/>
                </a:tc>
                <a:tc>
                  <a:txBody>
                    <a:bodyPr/>
                    <a:lstStyle/>
                    <a:p>
                      <a:r>
                        <a:rPr lang="zh-CN" altLang="en-US" sz="1600" dirty="0" smtClean="0"/>
                        <a:t>订单表单中需要查询到的关联产品的编码、型号等很多字段</a:t>
                      </a:r>
                      <a:endParaRPr lang="zh-CN" altLang="en-US" sz="1600" dirty="0"/>
                    </a:p>
                  </a:txBody>
                  <a:tcPr/>
                </a:tc>
              </a:tr>
            </a:tbl>
          </a:graphicData>
        </a:graphic>
      </p:graphicFrame>
    </p:spTree>
    <p:extLst>
      <p:ext uri="{BB962C8B-B14F-4D97-AF65-F5344CB8AC3E}">
        <p14:creationId xmlns="" xmlns:p14="http://schemas.microsoft.com/office/powerpoint/2010/main" val="3986012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617" y="188640"/>
            <a:ext cx="8229600" cy="1143000"/>
          </a:xfrm>
        </p:spPr>
        <p:txBody>
          <a:bodyPr>
            <a:normAutofit/>
          </a:bodyPr>
          <a:lstStyle/>
          <a:p>
            <a:r>
              <a:rPr lang="zh-CN" altLang="en-US" dirty="0" smtClean="0"/>
              <a:t>避免复杂的</a:t>
            </a:r>
            <a:r>
              <a:rPr lang="en-US" altLang="zh-CN" dirty="0" smtClean="0"/>
              <a:t>SQL</a:t>
            </a:r>
            <a:endParaRPr lang="zh-CN" altLang="en-US" dirty="0"/>
          </a:p>
        </p:txBody>
      </p:sp>
      <p:sp>
        <p:nvSpPr>
          <p:cNvPr id="5" name="内容占位符 2"/>
          <p:cNvSpPr txBox="1">
            <a:spLocks/>
          </p:cNvSpPr>
          <p:nvPr/>
        </p:nvSpPr>
        <p:spPr>
          <a:xfrm>
            <a:off x="323528" y="1988840"/>
            <a:ext cx="8229600" cy="331236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sz="2800" dirty="0" smtClean="0"/>
              <a:t>遵循的原则</a:t>
            </a:r>
            <a:endParaRPr lang="en-US" altLang="zh-CN" sz="2800" dirty="0" smtClean="0"/>
          </a:p>
          <a:p>
            <a:pPr lvl="1"/>
            <a:r>
              <a:rPr lang="zh-CN" altLang="en-US" dirty="0" smtClean="0"/>
              <a:t>将复杂的</a:t>
            </a:r>
            <a:r>
              <a:rPr lang="en-US" altLang="zh-CN" dirty="0" smtClean="0"/>
              <a:t>SQL</a:t>
            </a:r>
            <a:r>
              <a:rPr lang="zh-CN" altLang="en-US" dirty="0" smtClean="0"/>
              <a:t>分解成多个简单的</a:t>
            </a:r>
            <a:r>
              <a:rPr lang="en-US" altLang="zh-CN" dirty="0" smtClean="0"/>
              <a:t>SQL</a:t>
            </a:r>
            <a:r>
              <a:rPr lang="zh-CN" altLang="en-US" dirty="0" smtClean="0"/>
              <a:t>执行</a:t>
            </a:r>
            <a:endParaRPr lang="en-US" altLang="zh-CN" dirty="0" smtClean="0"/>
          </a:p>
          <a:p>
            <a:pPr lvl="1"/>
            <a:r>
              <a:rPr lang="zh-CN" altLang="en-US" dirty="0" smtClean="0"/>
              <a:t>将复杂的运算尽可能的留在应用服务器层上</a:t>
            </a:r>
            <a:endParaRPr lang="en-US" altLang="zh-CN" dirty="0" smtClean="0"/>
          </a:p>
          <a:p>
            <a:pPr lvl="2"/>
            <a:r>
              <a:rPr lang="zh-CN" altLang="en-US" dirty="0" smtClean="0"/>
              <a:t>应用层服务器层的水平扩展容易实现</a:t>
            </a:r>
            <a:endParaRPr lang="en-US" altLang="zh-CN" dirty="0" smtClean="0"/>
          </a:p>
        </p:txBody>
      </p:sp>
    </p:spTree>
    <p:extLst>
      <p:ext uri="{BB962C8B-B14F-4D97-AF65-F5344CB8AC3E}">
        <p14:creationId xmlns="" xmlns:p14="http://schemas.microsoft.com/office/powerpoint/2010/main" val="2208086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lstStyle/>
          <a:p>
            <a:r>
              <a:rPr lang="zh-CN" altLang="en-US" dirty="0" smtClean="0"/>
              <a:t>应用层性能优化</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2934314428"/>
              </p:ext>
            </p:extLst>
          </p:nvPr>
        </p:nvGraphicFramePr>
        <p:xfrm>
          <a:off x="179512" y="1484784"/>
          <a:ext cx="4608512" cy="446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60032" y="1700808"/>
            <a:ext cx="4067944"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000" b="1" dirty="0" smtClean="0"/>
              <a:t>Cache</a:t>
            </a:r>
          </a:p>
          <a:p>
            <a:r>
              <a:rPr lang="en-US" altLang="zh-CN" sz="2000" dirty="0"/>
              <a:t> </a:t>
            </a:r>
            <a:r>
              <a:rPr lang="en-US" altLang="zh-CN" sz="2000" dirty="0" smtClean="0"/>
              <a:t>    </a:t>
            </a:r>
            <a:r>
              <a:rPr lang="zh-CN" altLang="en-US" sz="2000" dirty="0" smtClean="0"/>
              <a:t>避免对数据库的频繁访问</a:t>
            </a:r>
            <a:endParaRPr lang="en-US" altLang="zh-CN" sz="2000" dirty="0" smtClean="0"/>
          </a:p>
          <a:p>
            <a:endParaRPr lang="en-US" altLang="zh-CN" sz="2000" dirty="0" smtClean="0"/>
          </a:p>
          <a:p>
            <a:r>
              <a:rPr lang="zh-CN" altLang="en-US" sz="2000" b="1" dirty="0" smtClean="0"/>
              <a:t>统计和报表计算</a:t>
            </a:r>
            <a:endParaRPr lang="en-US" altLang="zh-CN" sz="2000" b="1" dirty="0" smtClean="0"/>
          </a:p>
          <a:p>
            <a:r>
              <a:rPr lang="en-US" altLang="zh-CN" sz="2000" dirty="0"/>
              <a:t> </a:t>
            </a:r>
            <a:r>
              <a:rPr lang="en-US" altLang="zh-CN" sz="2000" dirty="0" smtClean="0"/>
              <a:t>    </a:t>
            </a:r>
            <a:r>
              <a:rPr lang="zh-CN" altLang="en-US" sz="2000" dirty="0" smtClean="0"/>
              <a:t>改变实时计算，后台定时处理</a:t>
            </a:r>
            <a:endParaRPr lang="en-US" altLang="zh-CN" sz="2000" dirty="0" smtClean="0"/>
          </a:p>
          <a:p>
            <a:endParaRPr lang="en-US" altLang="zh-CN" sz="2000" dirty="0" smtClean="0"/>
          </a:p>
          <a:p>
            <a:r>
              <a:rPr lang="zh-CN" altLang="en-US" sz="2000" b="1" dirty="0" smtClean="0"/>
              <a:t>基于</a:t>
            </a:r>
            <a:r>
              <a:rPr lang="en-US" altLang="zh-CN" sz="2000" b="1" dirty="0" smtClean="0"/>
              <a:t>Tenant</a:t>
            </a:r>
            <a:r>
              <a:rPr lang="zh-CN" altLang="en-US" sz="2000" b="1" dirty="0" smtClean="0"/>
              <a:t>的搜索引擎</a:t>
            </a:r>
            <a:endParaRPr lang="en-US" altLang="zh-CN" sz="2000" dirty="0" smtClean="0"/>
          </a:p>
          <a:p>
            <a:r>
              <a:rPr lang="en-US" altLang="zh-CN" sz="2000" dirty="0" smtClean="0"/>
              <a:t>      </a:t>
            </a:r>
            <a:r>
              <a:rPr lang="zh-CN" altLang="en-US" sz="2000" dirty="0" smtClean="0"/>
              <a:t>针对模糊查询，</a:t>
            </a:r>
            <a:r>
              <a:rPr lang="en-US" altLang="zh-CN" sz="2000" dirty="0" err="1" smtClean="0"/>
              <a:t>Lucense</a:t>
            </a:r>
            <a:endParaRPr lang="en-US" altLang="zh-CN" sz="2000" dirty="0" smtClean="0"/>
          </a:p>
          <a:p>
            <a:endParaRPr lang="en-US" altLang="zh-CN" sz="2000" dirty="0" smtClean="0"/>
          </a:p>
          <a:p>
            <a:r>
              <a:rPr lang="zh-CN" altLang="en-US" sz="2000" b="1" dirty="0" smtClean="0"/>
              <a:t>异步操作</a:t>
            </a:r>
            <a:endParaRPr lang="en-US" altLang="zh-CN" sz="2000" b="1" dirty="0" smtClean="0"/>
          </a:p>
          <a:p>
            <a:r>
              <a:rPr lang="en-US" altLang="zh-CN" sz="2000" dirty="0"/>
              <a:t> </a:t>
            </a:r>
            <a:r>
              <a:rPr lang="en-US" altLang="zh-CN" sz="2000" dirty="0" smtClean="0"/>
              <a:t>     </a:t>
            </a:r>
            <a:r>
              <a:rPr lang="zh-CN" altLang="en-US" sz="2000" dirty="0" smtClean="0"/>
              <a:t>提升用户体验，降低系统的并发负载</a:t>
            </a:r>
            <a:r>
              <a:rPr lang="en-US" altLang="zh-CN" sz="2000" dirty="0" smtClean="0"/>
              <a:t>. AJAX, MQ, JMS</a:t>
            </a:r>
          </a:p>
          <a:p>
            <a:endParaRPr lang="zh-CN" altLang="en-US" sz="2000" dirty="0"/>
          </a:p>
        </p:txBody>
      </p:sp>
    </p:spTree>
    <p:extLst>
      <p:ext uri="{BB962C8B-B14F-4D97-AF65-F5344CB8AC3E}">
        <p14:creationId xmlns="" xmlns:p14="http://schemas.microsoft.com/office/powerpoint/2010/main" val="4190908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188640"/>
            <a:ext cx="8229600" cy="1143000"/>
          </a:xfrm>
        </p:spPr>
        <p:txBody>
          <a:bodyPr/>
          <a:lstStyle/>
          <a:p>
            <a:pPr eaLnBrk="1" fontAlgn="auto" hangingPunct="1">
              <a:spcAft>
                <a:spcPts val="0"/>
              </a:spcAft>
              <a:defRPr/>
            </a:pPr>
            <a:r>
              <a:rPr lang="en-US" altLang="zh-CN" dirty="0" smtClean="0"/>
              <a:t>Web</a:t>
            </a:r>
            <a:r>
              <a:rPr lang="zh-CN" altLang="en-US" dirty="0" smtClean="0"/>
              <a:t>层性能优化</a:t>
            </a:r>
            <a:endParaRPr lang="zh-CN" altLang="en-US" dirty="0"/>
          </a:p>
        </p:txBody>
      </p:sp>
      <p:sp>
        <p:nvSpPr>
          <p:cNvPr id="39942" name="灯片编号占位符 5"/>
          <p:cNvSpPr>
            <a:spLocks noGrp="1"/>
          </p:cNvSpPr>
          <p:nvPr>
            <p:ph type="sldNum" sz="quarter" idx="4294967295"/>
          </p:nvPr>
        </p:nvSpPr>
        <p:spPr bwMode="auto">
          <a:xfrm>
            <a:off x="7924800" y="6356350"/>
            <a:ext cx="762000" cy="365125"/>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9581C94-D2D5-4F07-BC9C-980289C1D90E}" type="slidenum">
              <a:rPr lang="zh-CN" altLang="en-US" smtClean="0"/>
              <a:pPr fontAlgn="base">
                <a:spcBef>
                  <a:spcPct val="0"/>
                </a:spcBef>
                <a:spcAft>
                  <a:spcPct val="0"/>
                </a:spcAft>
                <a:defRPr/>
              </a:pPr>
              <a:t>25</a:t>
            </a:fld>
            <a:endParaRPr lang="zh-CN" altLang="en-US" smtClean="0"/>
          </a:p>
        </p:txBody>
      </p:sp>
      <p:sp>
        <p:nvSpPr>
          <p:cNvPr id="5" name="内容占位符 4"/>
          <p:cNvSpPr>
            <a:spLocks noGrp="1"/>
          </p:cNvSpPr>
          <p:nvPr>
            <p:ph idx="1"/>
          </p:nvPr>
        </p:nvSpPr>
        <p:spPr>
          <a:xfrm>
            <a:off x="323528" y="1556792"/>
            <a:ext cx="8507288" cy="4389120"/>
          </a:xfrm>
        </p:spPr>
        <p:txBody>
          <a:bodyPr/>
          <a:lstStyle/>
          <a:p>
            <a:r>
              <a:rPr lang="en-US" altLang="zh-CN" dirty="0" smtClean="0"/>
              <a:t>Web</a:t>
            </a:r>
            <a:r>
              <a:rPr lang="zh-CN" altLang="en-US" dirty="0" smtClean="0"/>
              <a:t>开发的性能优化策略</a:t>
            </a:r>
            <a:endParaRPr lang="en-US" altLang="zh-CN" dirty="0" smtClean="0"/>
          </a:p>
          <a:p>
            <a:r>
              <a:rPr lang="en-US" altLang="zh-CN" dirty="0" smtClean="0"/>
              <a:t>Http</a:t>
            </a:r>
            <a:r>
              <a:rPr lang="zh-CN" altLang="en-US" dirty="0" smtClean="0"/>
              <a:t>服务器的性能优化策略</a:t>
            </a:r>
            <a:endParaRPr lang="zh-CN" altLang="en-US" dirty="0"/>
          </a:p>
        </p:txBody>
      </p:sp>
    </p:spTree>
    <p:extLst>
      <p:ext uri="{BB962C8B-B14F-4D97-AF65-F5344CB8AC3E}">
        <p14:creationId xmlns="" xmlns:p14="http://schemas.microsoft.com/office/powerpoint/2010/main" val="51341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2480" y="-99392"/>
            <a:ext cx="8229600" cy="1143000"/>
          </a:xfrm>
        </p:spPr>
        <p:txBody>
          <a:bodyPr/>
          <a:lstStyle/>
          <a:p>
            <a:r>
              <a:rPr lang="zh-CN" altLang="en-US" dirty="0" smtClean="0"/>
              <a:t>性能监控</a:t>
            </a:r>
            <a:endParaRPr lang="zh-CN" altLang="en-US" dirty="0"/>
          </a:p>
        </p:txBody>
      </p:sp>
      <p:sp>
        <p:nvSpPr>
          <p:cNvPr id="7" name="内容占位符 2"/>
          <p:cNvSpPr txBox="1">
            <a:spLocks/>
          </p:cNvSpPr>
          <p:nvPr/>
        </p:nvSpPr>
        <p:spPr>
          <a:xfrm>
            <a:off x="457200" y="1628800"/>
            <a:ext cx="8363272" cy="432048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None/>
            </a:pPr>
            <a:r>
              <a:rPr lang="zh-CN" altLang="en-US" sz="2800" dirty="0" smtClean="0"/>
              <a:t>要主动发现性能问题</a:t>
            </a:r>
            <a:endParaRPr lang="en-US" altLang="zh-CN" sz="2800" dirty="0" smtClean="0"/>
          </a:p>
          <a:p>
            <a:pPr lvl="1"/>
            <a:r>
              <a:rPr lang="zh-CN" altLang="en-US" dirty="0" smtClean="0"/>
              <a:t>能够实时统计出应用在各种场景下（不同地区、不同用户、不同页面）的性能数据并及时报警</a:t>
            </a:r>
            <a:endParaRPr lang="zh-CN" altLang="zh-CN" dirty="0" smtClean="0"/>
          </a:p>
          <a:p>
            <a:pPr lvl="1"/>
            <a:r>
              <a:rPr lang="zh-CN" altLang="en-US" dirty="0" smtClean="0"/>
              <a:t>可以统计处每个请求的服务端响应时间、网络时间和客户端加载时间</a:t>
            </a:r>
            <a:endParaRPr lang="en-US" altLang="zh-CN" dirty="0" smtClean="0"/>
          </a:p>
          <a:p>
            <a:pPr lvl="1"/>
            <a:r>
              <a:rPr lang="zh-CN" altLang="en-US" dirty="0" smtClean="0"/>
              <a:t>可以按照页面、用户所在地区、时间等多个维度进行统计分析</a:t>
            </a:r>
            <a:endParaRPr lang="en-US" altLang="zh-CN" dirty="0" smtClean="0"/>
          </a:p>
        </p:txBody>
      </p:sp>
    </p:spTree>
    <p:extLst>
      <p:ext uri="{BB962C8B-B14F-4D97-AF65-F5344CB8AC3E}">
        <p14:creationId xmlns="" xmlns:p14="http://schemas.microsoft.com/office/powerpoint/2010/main" val="2290367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extLst>
              <p:ext uri="{D42A27DB-BD31-4B8C-83A1-F6EECF244321}">
                <p14:modId xmlns:p14="http://schemas.microsoft.com/office/powerpoint/2010/main" xmlns="" val="3290935513"/>
              </p:ext>
            </p:extLst>
          </p:nvPr>
        </p:nvGraphicFramePr>
        <p:xfrm>
          <a:off x="457200" y="162880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标题 1"/>
          <p:cNvSpPr>
            <a:spLocks noGrp="1"/>
          </p:cNvSpPr>
          <p:nvPr/>
        </p:nvSpPr>
        <p:spPr bwMode="white">
          <a:xfrm>
            <a:off x="457200" y="28575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zh-CN" altLang="en-US" dirty="0" smtClean="0"/>
              <a:t>大纲</a:t>
            </a:r>
            <a:endParaRPr lang="zh-CN" altLang="en-US" dirty="0"/>
          </a:p>
        </p:txBody>
      </p:sp>
      <p:sp>
        <p:nvSpPr>
          <p:cNvPr id="7" name="标题 1"/>
          <p:cNvSpPr>
            <a:spLocks noGrp="1"/>
          </p:cNvSpPr>
          <p:nvPr/>
        </p:nvSpPr>
        <p:spPr bwMode="white">
          <a:xfrm>
            <a:off x="609600" y="30099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zh-CN" altLang="en-US" dirty="0" smtClean="0"/>
              <a:t>大纲</a:t>
            </a:r>
            <a:endParaRPr lang="zh-CN" altLang="en-US" dirty="0"/>
          </a:p>
        </p:txBody>
      </p:sp>
      <p:sp>
        <p:nvSpPr>
          <p:cNvPr id="8" name="标题 1"/>
          <p:cNvSpPr>
            <a:spLocks noGrp="1"/>
          </p:cNvSpPr>
          <p:nvPr>
            <p:ph type="title"/>
          </p:nvPr>
        </p:nvSpPr>
        <p:spPr>
          <a:xfrm>
            <a:off x="323528" y="188640"/>
            <a:ext cx="8229600" cy="1143000"/>
          </a:xfrm>
        </p:spPr>
        <p:txBody>
          <a:bodyPr>
            <a:normAutofit/>
          </a:bodyPr>
          <a:lstStyle/>
          <a:p>
            <a:r>
              <a:rPr lang="zh-CN" altLang="en-US" dirty="0" smtClean="0"/>
              <a:t>大纲</a:t>
            </a:r>
            <a:endParaRPr lang="zh-CN" altLang="en-US" dirty="0"/>
          </a:p>
        </p:txBody>
      </p:sp>
    </p:spTree>
    <p:extLst>
      <p:ext uri="{BB962C8B-B14F-4D97-AF65-F5344CB8AC3E}">
        <p14:creationId xmlns:p14="http://schemas.microsoft.com/office/powerpoint/2010/main" xmlns="" val="2056983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normAutofit/>
          </a:bodyPr>
          <a:lstStyle/>
          <a:p>
            <a:r>
              <a:rPr lang="zh-CN" altLang="en-US" dirty="0" smtClean="0"/>
              <a:t>产品配置与租户配置</a:t>
            </a:r>
            <a:endParaRPr lang="zh-CN" altLang="en-US" dirty="0"/>
          </a:p>
        </p:txBody>
      </p:sp>
      <p:graphicFrame>
        <p:nvGraphicFramePr>
          <p:cNvPr id="3" name="内容占位符 2"/>
          <p:cNvGraphicFramePr>
            <a:graphicFrameLocks noGrp="1"/>
          </p:cNvGraphicFramePr>
          <p:nvPr>
            <p:ph idx="1"/>
            <p:extLst>
              <p:ext uri="{D42A27DB-BD31-4B8C-83A1-F6EECF244321}">
                <p14:modId xmlns="" xmlns:p14="http://schemas.microsoft.com/office/powerpoint/2010/main" val="4021520711"/>
              </p:ext>
            </p:extLst>
          </p:nvPr>
        </p:nvGraphicFramePr>
        <p:xfrm>
          <a:off x="683568" y="2420888"/>
          <a:ext cx="7920879" cy="2865120"/>
        </p:xfrm>
        <a:graphic>
          <a:graphicData uri="http://schemas.openxmlformats.org/drawingml/2006/table">
            <a:tbl>
              <a:tblPr firstRow="1" bandRow="1">
                <a:tableStyleId>{7DF18680-E054-41AD-8BC1-D1AEF772440D}</a:tableStyleId>
              </a:tblPr>
              <a:tblGrid>
                <a:gridCol w="1742624"/>
                <a:gridCol w="3049496"/>
                <a:gridCol w="3128759"/>
              </a:tblGrid>
              <a:tr h="370840">
                <a:tc>
                  <a:txBody>
                    <a:bodyPr/>
                    <a:lstStyle/>
                    <a:p>
                      <a:pPr algn="ctr"/>
                      <a:r>
                        <a:rPr lang="zh-CN" altLang="en-US" dirty="0" smtClean="0"/>
                        <a:t>比较项</a:t>
                      </a:r>
                      <a:endParaRPr lang="zh-CN" altLang="en-US" dirty="0"/>
                    </a:p>
                  </a:txBody>
                  <a:tcPr/>
                </a:tc>
                <a:tc>
                  <a:txBody>
                    <a:bodyPr/>
                    <a:lstStyle/>
                    <a:p>
                      <a:pPr algn="ctr"/>
                      <a:r>
                        <a:rPr lang="zh-CN" altLang="en-US" dirty="0" smtClean="0"/>
                        <a:t>产品配置</a:t>
                      </a:r>
                      <a:endParaRPr lang="zh-CN" altLang="en-US" dirty="0"/>
                    </a:p>
                  </a:txBody>
                  <a:tcPr/>
                </a:tc>
                <a:tc>
                  <a:txBody>
                    <a:bodyPr/>
                    <a:lstStyle/>
                    <a:p>
                      <a:pPr algn="ctr"/>
                      <a:r>
                        <a:rPr lang="zh-CN" altLang="en-US" dirty="0" smtClean="0"/>
                        <a:t>租户配置</a:t>
                      </a:r>
                      <a:endParaRPr lang="zh-CN" altLang="en-US" dirty="0"/>
                    </a:p>
                  </a:txBody>
                  <a:tcPr/>
                </a:tc>
              </a:tr>
              <a:tr h="370840">
                <a:tc>
                  <a:txBody>
                    <a:bodyPr/>
                    <a:lstStyle/>
                    <a:p>
                      <a:r>
                        <a:rPr lang="zh-CN" altLang="en-US" dirty="0" smtClean="0"/>
                        <a:t>相关度</a:t>
                      </a:r>
                      <a:endParaRPr lang="zh-CN" altLang="en-US" dirty="0"/>
                    </a:p>
                  </a:txBody>
                  <a:tcPr/>
                </a:tc>
                <a:tc>
                  <a:txBody>
                    <a:bodyPr/>
                    <a:lstStyle/>
                    <a:p>
                      <a:r>
                        <a:rPr lang="zh-CN" altLang="en-US" dirty="0" smtClean="0"/>
                        <a:t>与产品特征相关</a:t>
                      </a:r>
                      <a:endParaRPr lang="zh-CN" altLang="en-US" dirty="0"/>
                    </a:p>
                  </a:txBody>
                  <a:tcPr/>
                </a:tc>
                <a:tc>
                  <a:txBody>
                    <a:bodyPr/>
                    <a:lstStyle/>
                    <a:p>
                      <a:r>
                        <a:rPr lang="zh-CN" altLang="en-US" dirty="0" smtClean="0"/>
                        <a:t>与租户特征相关</a:t>
                      </a:r>
                      <a:endParaRPr lang="zh-CN" altLang="en-US" dirty="0"/>
                    </a:p>
                  </a:txBody>
                  <a:tcPr/>
                </a:tc>
              </a:tr>
              <a:tr h="370840">
                <a:tc>
                  <a:txBody>
                    <a:bodyPr/>
                    <a:lstStyle/>
                    <a:p>
                      <a:r>
                        <a:rPr lang="zh-CN" altLang="en-US" dirty="0" smtClean="0"/>
                        <a:t>配置时间</a:t>
                      </a:r>
                      <a:endParaRPr lang="zh-CN" altLang="en-US" dirty="0"/>
                    </a:p>
                  </a:txBody>
                  <a:tcPr/>
                </a:tc>
                <a:tc>
                  <a:txBody>
                    <a:bodyPr/>
                    <a:lstStyle/>
                    <a:p>
                      <a:r>
                        <a:rPr lang="zh-CN" altLang="en-US" dirty="0" smtClean="0"/>
                        <a:t>一般在系统运行前配置</a:t>
                      </a:r>
                      <a:endParaRPr lang="zh-CN" altLang="en-US" dirty="0"/>
                    </a:p>
                  </a:txBody>
                  <a:tcPr/>
                </a:tc>
                <a:tc>
                  <a:txBody>
                    <a:bodyPr/>
                    <a:lstStyle/>
                    <a:p>
                      <a:r>
                        <a:rPr lang="zh-CN" altLang="en-US" dirty="0" smtClean="0"/>
                        <a:t>在系统运行过程中配置</a:t>
                      </a:r>
                      <a:endParaRPr lang="zh-CN" altLang="en-US" dirty="0"/>
                    </a:p>
                  </a:txBody>
                  <a:tcPr/>
                </a:tc>
              </a:tr>
              <a:tr h="370840">
                <a:tc>
                  <a:txBody>
                    <a:bodyPr/>
                    <a:lstStyle/>
                    <a:p>
                      <a:r>
                        <a:rPr lang="zh-CN" altLang="en-US" dirty="0" smtClean="0"/>
                        <a:t>数量</a:t>
                      </a:r>
                      <a:endParaRPr lang="zh-CN" altLang="en-US" dirty="0"/>
                    </a:p>
                  </a:txBody>
                  <a:tcPr/>
                </a:tc>
                <a:tc>
                  <a:txBody>
                    <a:bodyPr/>
                    <a:lstStyle/>
                    <a:p>
                      <a:r>
                        <a:rPr lang="zh-CN" altLang="en-US" dirty="0" smtClean="0"/>
                        <a:t>系统内只有一份</a:t>
                      </a:r>
                      <a:endParaRPr lang="zh-CN" altLang="en-US" dirty="0"/>
                    </a:p>
                  </a:txBody>
                  <a:tcPr/>
                </a:tc>
                <a:tc>
                  <a:txBody>
                    <a:bodyPr/>
                    <a:lstStyle/>
                    <a:p>
                      <a:r>
                        <a:rPr lang="zh-CN" altLang="en-US" dirty="0" smtClean="0"/>
                        <a:t>一个租户一个配置</a:t>
                      </a:r>
                      <a:endParaRPr lang="zh-CN" altLang="en-US" dirty="0"/>
                    </a:p>
                  </a:txBody>
                  <a:tcPr/>
                </a:tc>
              </a:tr>
              <a:tr h="370840">
                <a:tc>
                  <a:txBody>
                    <a:bodyPr/>
                    <a:lstStyle/>
                    <a:p>
                      <a:r>
                        <a:rPr lang="zh-CN" altLang="en-US" dirty="0" smtClean="0"/>
                        <a:t>使用人员</a:t>
                      </a:r>
                      <a:endParaRPr lang="zh-CN" altLang="en-US" dirty="0"/>
                    </a:p>
                  </a:txBody>
                  <a:tcPr/>
                </a:tc>
                <a:tc>
                  <a:txBody>
                    <a:bodyPr/>
                    <a:lstStyle/>
                    <a:p>
                      <a:r>
                        <a:rPr lang="zh-CN" altLang="en-US" dirty="0" smtClean="0"/>
                        <a:t>由运行、维护或实施人员配置</a:t>
                      </a:r>
                      <a:endParaRPr lang="zh-CN" altLang="en-US" dirty="0"/>
                    </a:p>
                  </a:txBody>
                  <a:tcPr/>
                </a:tc>
                <a:tc>
                  <a:txBody>
                    <a:bodyPr/>
                    <a:lstStyle/>
                    <a:p>
                      <a:r>
                        <a:rPr lang="zh-CN" altLang="en-US" dirty="0" smtClean="0"/>
                        <a:t>由租户管理人员来修改和配置</a:t>
                      </a:r>
                      <a:endParaRPr lang="zh-CN" altLang="en-US" dirty="0"/>
                    </a:p>
                  </a:txBody>
                  <a:tcPr/>
                </a:tc>
              </a:tr>
              <a:tr h="370840">
                <a:tc>
                  <a:txBody>
                    <a:bodyPr/>
                    <a:lstStyle/>
                    <a:p>
                      <a:r>
                        <a:rPr lang="zh-CN" altLang="en-US" dirty="0" smtClean="0"/>
                        <a:t>使用范围</a:t>
                      </a:r>
                      <a:endParaRPr lang="zh-CN" altLang="en-US" dirty="0"/>
                    </a:p>
                  </a:txBody>
                  <a:tcPr/>
                </a:tc>
                <a:tc>
                  <a:txBody>
                    <a:bodyPr/>
                    <a:lstStyle/>
                    <a:p>
                      <a:r>
                        <a:rPr lang="zh-CN" altLang="en-US" dirty="0" smtClean="0"/>
                        <a:t>整个系统内有效</a:t>
                      </a:r>
                      <a:endParaRPr lang="zh-CN" altLang="en-US" dirty="0"/>
                    </a:p>
                  </a:txBody>
                  <a:tcPr/>
                </a:tc>
                <a:tc>
                  <a:txBody>
                    <a:bodyPr/>
                    <a:lstStyle/>
                    <a:p>
                      <a:r>
                        <a:rPr lang="zh-CN" altLang="en-US" dirty="0" smtClean="0"/>
                        <a:t>对租户数据有效</a:t>
                      </a:r>
                      <a:endParaRPr lang="zh-CN" altLang="en-US" dirty="0"/>
                    </a:p>
                  </a:txBody>
                  <a:tcPr/>
                </a:tc>
              </a:tr>
              <a:tr h="370840">
                <a:tc>
                  <a:txBody>
                    <a:bodyPr/>
                    <a:lstStyle/>
                    <a:p>
                      <a:r>
                        <a:rPr lang="zh-CN" altLang="en-US" dirty="0" smtClean="0"/>
                        <a:t>装载时机</a:t>
                      </a:r>
                      <a:endParaRPr lang="zh-CN" altLang="en-US" dirty="0"/>
                    </a:p>
                  </a:txBody>
                  <a:tcPr/>
                </a:tc>
                <a:tc>
                  <a:txBody>
                    <a:bodyPr/>
                    <a:lstStyle/>
                    <a:p>
                      <a:r>
                        <a:rPr lang="zh-CN" altLang="en-US" dirty="0" smtClean="0"/>
                        <a:t>系统初始时装载</a:t>
                      </a:r>
                      <a:endParaRPr lang="zh-CN" altLang="en-US" dirty="0"/>
                    </a:p>
                  </a:txBody>
                  <a:tcPr/>
                </a:tc>
                <a:tc>
                  <a:txBody>
                    <a:bodyPr/>
                    <a:lstStyle/>
                    <a:p>
                      <a:r>
                        <a:rPr lang="zh-CN" altLang="en-US" dirty="0" smtClean="0"/>
                        <a:t>使用时动态装载</a:t>
                      </a:r>
                      <a:endParaRPr lang="zh-CN" altLang="en-US" dirty="0"/>
                    </a:p>
                  </a:txBody>
                  <a:tcPr/>
                </a:tc>
              </a:tr>
            </a:tbl>
          </a:graphicData>
        </a:graphic>
      </p:graphicFrame>
      <p:sp>
        <p:nvSpPr>
          <p:cNvPr id="5" name="TextBox 4"/>
          <p:cNvSpPr txBox="1"/>
          <p:nvPr/>
        </p:nvSpPr>
        <p:spPr>
          <a:xfrm>
            <a:off x="539552" y="1700808"/>
            <a:ext cx="5976664" cy="369332"/>
          </a:xfrm>
          <a:prstGeom prst="rect">
            <a:avLst/>
          </a:prstGeom>
          <a:noFill/>
        </p:spPr>
        <p:txBody>
          <a:bodyPr wrap="square" rtlCol="0">
            <a:spAutoFit/>
          </a:bodyPr>
          <a:lstStyle/>
          <a:p>
            <a:r>
              <a:rPr lang="zh-CN" altLang="en-US" dirty="0" smtClean="0"/>
              <a:t>针对租户的配置与传统的针对产品的配置比较</a:t>
            </a:r>
            <a:endParaRPr lang="zh-CN" altLang="en-US" dirty="0"/>
          </a:p>
        </p:txBody>
      </p:sp>
    </p:spTree>
    <p:extLst>
      <p:ext uri="{BB962C8B-B14F-4D97-AF65-F5344CB8AC3E}">
        <p14:creationId xmlns="" xmlns:p14="http://schemas.microsoft.com/office/powerpoint/2010/main" val="2190390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可配置性</a:t>
            </a:r>
            <a:endParaRPr lang="zh-CN" altLang="en-US" dirty="0"/>
          </a:p>
        </p:txBody>
      </p:sp>
      <p:sp>
        <p:nvSpPr>
          <p:cNvPr id="3" name="内容占位符 2"/>
          <p:cNvSpPr>
            <a:spLocks noGrp="1"/>
          </p:cNvSpPr>
          <p:nvPr>
            <p:ph idx="1"/>
          </p:nvPr>
        </p:nvSpPr>
        <p:spPr/>
        <p:txBody>
          <a:bodyPr/>
          <a:lstStyle/>
          <a:p>
            <a:r>
              <a:rPr lang="zh-CN" altLang="en-US" dirty="0" smtClean="0"/>
              <a:t>数据可配置</a:t>
            </a:r>
            <a:endParaRPr lang="en-US" altLang="zh-CN" dirty="0" smtClean="0"/>
          </a:p>
          <a:p>
            <a:r>
              <a:rPr lang="zh-CN" altLang="en-US" dirty="0" smtClean="0"/>
              <a:t>功能可配置</a:t>
            </a:r>
            <a:endParaRPr lang="en-US" altLang="zh-CN" dirty="0" smtClean="0"/>
          </a:p>
          <a:p>
            <a:r>
              <a:rPr lang="zh-CN" altLang="en-US" dirty="0" smtClean="0"/>
              <a:t>界面可配置</a:t>
            </a:r>
            <a:endParaRPr lang="en-US" altLang="zh-CN" dirty="0" smtClean="0"/>
          </a:p>
          <a:p>
            <a:r>
              <a:rPr lang="zh-CN" altLang="en-US" dirty="0" smtClean="0"/>
              <a:t>流程可配置</a:t>
            </a:r>
            <a:endParaRPr lang="en-US" altLang="zh-CN" dirty="0" smtClean="0"/>
          </a:p>
          <a:p>
            <a:r>
              <a:rPr lang="zh-CN" altLang="en-US" dirty="0" smtClean="0"/>
              <a:t>配置的元数据管理</a:t>
            </a:r>
            <a:endParaRPr lang="en-US" altLang="zh-CN" dirty="0" smtClean="0"/>
          </a:p>
          <a:p>
            <a:r>
              <a:rPr lang="zh-CN" altLang="en-US" dirty="0" smtClean="0"/>
              <a:t>可配置系统运行</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extLst>
              <p:ext uri="{D42A27DB-BD31-4B8C-83A1-F6EECF244321}">
                <p14:modId xmlns:p14="http://schemas.microsoft.com/office/powerpoint/2010/main" xmlns="" val="3290935513"/>
              </p:ext>
            </p:extLst>
          </p:nvPr>
        </p:nvGraphicFramePr>
        <p:xfrm>
          <a:off x="457200" y="162880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标题 1"/>
          <p:cNvSpPr>
            <a:spLocks noGrp="1"/>
          </p:cNvSpPr>
          <p:nvPr/>
        </p:nvSpPr>
        <p:spPr bwMode="white">
          <a:xfrm>
            <a:off x="457200" y="28575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zh-CN" altLang="en-US" dirty="0" smtClean="0"/>
              <a:t>大纲</a:t>
            </a:r>
            <a:endParaRPr lang="zh-CN" altLang="en-US" dirty="0"/>
          </a:p>
        </p:txBody>
      </p:sp>
      <p:sp>
        <p:nvSpPr>
          <p:cNvPr id="7" name="标题 1"/>
          <p:cNvSpPr>
            <a:spLocks noGrp="1"/>
          </p:cNvSpPr>
          <p:nvPr/>
        </p:nvSpPr>
        <p:spPr bwMode="white">
          <a:xfrm>
            <a:off x="609600" y="30099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zh-CN" altLang="en-US" dirty="0" smtClean="0"/>
              <a:t>大纲</a:t>
            </a:r>
            <a:endParaRPr lang="zh-CN" altLang="en-US" dirty="0"/>
          </a:p>
        </p:txBody>
      </p:sp>
      <p:sp>
        <p:nvSpPr>
          <p:cNvPr id="8" name="标题 1"/>
          <p:cNvSpPr>
            <a:spLocks noGrp="1"/>
          </p:cNvSpPr>
          <p:nvPr>
            <p:ph type="title"/>
          </p:nvPr>
        </p:nvSpPr>
        <p:spPr>
          <a:xfrm>
            <a:off x="323528" y="188640"/>
            <a:ext cx="8229600" cy="1143000"/>
          </a:xfrm>
        </p:spPr>
        <p:txBody>
          <a:bodyPr>
            <a:normAutofit/>
          </a:bodyPr>
          <a:lstStyle/>
          <a:p>
            <a:r>
              <a:rPr lang="zh-CN" altLang="en-US" dirty="0" smtClean="0"/>
              <a:t>大纲</a:t>
            </a:r>
            <a:endParaRPr lang="zh-CN" altLang="en-US" dirty="0"/>
          </a:p>
        </p:txBody>
      </p:sp>
    </p:spTree>
    <p:extLst>
      <p:ext uri="{BB962C8B-B14F-4D97-AF65-F5344CB8AC3E}">
        <p14:creationId xmlns:p14="http://schemas.microsoft.com/office/powerpoint/2010/main" xmlns="" val="2056983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normAutofit/>
          </a:bodyPr>
          <a:lstStyle/>
          <a:p>
            <a:r>
              <a:rPr lang="zh-CN" altLang="en-US" dirty="0" smtClean="0"/>
              <a:t>数据可配置</a:t>
            </a:r>
            <a:endParaRPr lang="zh-CN" altLang="en-US" dirty="0"/>
          </a:p>
        </p:txBody>
      </p:sp>
      <p:sp>
        <p:nvSpPr>
          <p:cNvPr id="3" name="内容占位符 2"/>
          <p:cNvSpPr>
            <a:spLocks noGrp="1"/>
          </p:cNvSpPr>
          <p:nvPr>
            <p:ph idx="1"/>
          </p:nvPr>
        </p:nvSpPr>
        <p:spPr>
          <a:xfrm>
            <a:off x="539552" y="1484784"/>
            <a:ext cx="7128792" cy="4032448"/>
          </a:xfrm>
        </p:spPr>
        <p:txBody>
          <a:bodyPr/>
          <a:lstStyle/>
          <a:p>
            <a:r>
              <a:rPr lang="zh-CN" altLang="en-US" dirty="0" smtClean="0"/>
              <a:t>扩展数据</a:t>
            </a:r>
            <a:endParaRPr lang="en-US" altLang="zh-CN" dirty="0" smtClean="0"/>
          </a:p>
          <a:p>
            <a:pPr lvl="1"/>
            <a:r>
              <a:rPr lang="zh-CN" altLang="en-US" dirty="0" smtClean="0"/>
              <a:t>系统在实现过滤中并不存在，而用户又需要的数据</a:t>
            </a:r>
            <a:endParaRPr lang="en-US" altLang="zh-CN" dirty="0" smtClean="0"/>
          </a:p>
          <a:p>
            <a:r>
              <a:rPr lang="en-US" altLang="zh-CN" dirty="0" err="1" smtClean="0"/>
              <a:t>SaaS</a:t>
            </a:r>
            <a:r>
              <a:rPr lang="zh-CN" altLang="en-US" dirty="0" smtClean="0"/>
              <a:t>对扩展数据的处理</a:t>
            </a:r>
            <a:endParaRPr lang="en-US" altLang="zh-CN" dirty="0" smtClean="0"/>
          </a:p>
          <a:p>
            <a:pPr lvl="1"/>
            <a:r>
              <a:rPr lang="zh-CN" altLang="en-US" dirty="0" smtClean="0"/>
              <a:t>实现扩展数据的可配置性</a:t>
            </a:r>
            <a:endParaRPr lang="en-US" altLang="zh-CN" dirty="0" smtClean="0"/>
          </a:p>
          <a:p>
            <a:r>
              <a:rPr lang="zh-CN" altLang="en-US" dirty="0" smtClean="0"/>
              <a:t>实现方案</a:t>
            </a:r>
            <a:endParaRPr lang="en-US" altLang="zh-CN" dirty="0" smtClean="0"/>
          </a:p>
        </p:txBody>
      </p:sp>
      <p:graphicFrame>
        <p:nvGraphicFramePr>
          <p:cNvPr id="6" name="内容占位符 3"/>
          <p:cNvGraphicFramePr>
            <a:graphicFrameLocks/>
          </p:cNvGraphicFramePr>
          <p:nvPr>
            <p:extLst>
              <p:ext uri="{D42A27DB-BD31-4B8C-83A1-F6EECF244321}">
                <p14:modId xmlns="" xmlns:p14="http://schemas.microsoft.com/office/powerpoint/2010/main" val="831302784"/>
              </p:ext>
            </p:extLst>
          </p:nvPr>
        </p:nvGraphicFramePr>
        <p:xfrm>
          <a:off x="4716016" y="2777555"/>
          <a:ext cx="4464496" cy="3675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22147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908720"/>
            <a:ext cx="6912768"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3933056"/>
            <a:ext cx="6840760"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452320" y="1196752"/>
            <a:ext cx="12961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b="1" dirty="0" smtClean="0"/>
              <a:t>定制字段</a:t>
            </a:r>
            <a:endParaRPr lang="zh-CN" altLang="en-US" b="1" dirty="0"/>
          </a:p>
        </p:txBody>
      </p:sp>
      <p:sp>
        <p:nvSpPr>
          <p:cNvPr id="10" name="TextBox 9"/>
          <p:cNvSpPr txBox="1"/>
          <p:nvPr/>
        </p:nvSpPr>
        <p:spPr>
          <a:xfrm>
            <a:off x="7452320" y="4365104"/>
            <a:ext cx="151216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b="1" dirty="0" smtClean="0"/>
              <a:t>预分配字段</a:t>
            </a:r>
            <a:endParaRPr lang="zh-CN" altLang="en-US" b="1" dirty="0"/>
          </a:p>
        </p:txBody>
      </p:sp>
    </p:spTree>
    <p:extLst>
      <p:ext uri="{BB962C8B-B14F-4D97-AF65-F5344CB8AC3E}">
        <p14:creationId xmlns="" xmlns:p14="http://schemas.microsoft.com/office/powerpoint/2010/main" val="2329930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zh-CN" altLang="en-US" dirty="0" smtClean="0"/>
              <a:t>名称值对</a:t>
            </a:r>
            <a:endParaRPr lang="zh-CN" altLang="en-US" dirty="0"/>
          </a:p>
        </p:txBody>
      </p:sp>
      <p:sp>
        <p:nvSpPr>
          <p:cNvPr id="6" name="内容占位符 5"/>
          <p:cNvSpPr>
            <a:spLocks noGrp="1"/>
          </p:cNvSpPr>
          <p:nvPr>
            <p:ph idx="1"/>
          </p:nvPr>
        </p:nvSpPr>
        <p:spPr>
          <a:xfrm>
            <a:off x="467544" y="1268760"/>
            <a:ext cx="7571184" cy="4389120"/>
          </a:xfrm>
        </p:spPr>
        <p:txBody>
          <a:bodyPr/>
          <a:lstStyle/>
          <a:p>
            <a:r>
              <a:rPr lang="zh-CN" altLang="en-US" dirty="0" smtClean="0"/>
              <a:t>将扩展数据的保存与元数据表分离，另外用一张统一的扩展数据表来保存</a:t>
            </a:r>
            <a:endParaRPr lang="en-US" altLang="zh-CN" dirty="0" smtClean="0"/>
          </a:p>
          <a:p>
            <a:r>
              <a:rPr lang="zh-CN" altLang="en-US" dirty="0"/>
              <a:t>如</a:t>
            </a:r>
            <a:r>
              <a:rPr lang="zh-CN" altLang="en-US" dirty="0" smtClean="0"/>
              <a:t>图</a:t>
            </a:r>
            <a:endParaRPr lang="en-US" altLang="zh-CN" dirty="0" smtClean="0"/>
          </a:p>
          <a:p>
            <a:endParaRPr lang="en-US" altLang="zh-CN" dirty="0" smtClean="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2780928"/>
            <a:ext cx="7200800"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48822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zh-CN" altLang="en-US" dirty="0" smtClean="0"/>
              <a:t>三种方案比较</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297014610"/>
              </p:ext>
            </p:extLst>
          </p:nvPr>
        </p:nvGraphicFramePr>
        <p:xfrm>
          <a:off x="467544" y="1772816"/>
          <a:ext cx="7786688" cy="2657088"/>
        </p:xfrm>
        <a:graphic>
          <a:graphicData uri="http://schemas.openxmlformats.org/drawingml/2006/table">
            <a:tbl>
              <a:tblPr firstRow="1" bandRow="1">
                <a:tableStyleId>{7DF18680-E054-41AD-8BC1-D1AEF772440D}</a:tableStyleId>
              </a:tblPr>
              <a:tblGrid>
                <a:gridCol w="1946672"/>
                <a:gridCol w="1946672"/>
                <a:gridCol w="1946672"/>
                <a:gridCol w="1946672"/>
              </a:tblGrid>
              <a:tr h="442848">
                <a:tc>
                  <a:txBody>
                    <a:bodyPr/>
                    <a:lstStyle/>
                    <a:p>
                      <a:r>
                        <a:rPr lang="zh-CN" altLang="en-US" dirty="0" smtClean="0"/>
                        <a:t>比较项</a:t>
                      </a:r>
                      <a:endParaRPr lang="zh-CN" altLang="en-US" dirty="0"/>
                    </a:p>
                  </a:txBody>
                  <a:tcPr/>
                </a:tc>
                <a:tc>
                  <a:txBody>
                    <a:bodyPr/>
                    <a:lstStyle/>
                    <a:p>
                      <a:r>
                        <a:rPr lang="zh-CN" altLang="en-US" dirty="0" smtClean="0"/>
                        <a:t>定制字段</a:t>
                      </a:r>
                      <a:endParaRPr lang="zh-CN" altLang="en-US" dirty="0"/>
                    </a:p>
                  </a:txBody>
                  <a:tcPr/>
                </a:tc>
                <a:tc>
                  <a:txBody>
                    <a:bodyPr/>
                    <a:lstStyle/>
                    <a:p>
                      <a:r>
                        <a:rPr lang="zh-CN" altLang="en-US" dirty="0" smtClean="0"/>
                        <a:t>预分配字段</a:t>
                      </a:r>
                      <a:endParaRPr lang="zh-CN" altLang="en-US" dirty="0"/>
                    </a:p>
                  </a:txBody>
                  <a:tcPr/>
                </a:tc>
                <a:tc>
                  <a:txBody>
                    <a:bodyPr/>
                    <a:lstStyle/>
                    <a:p>
                      <a:r>
                        <a:rPr lang="zh-CN" altLang="en-US" dirty="0" smtClean="0"/>
                        <a:t>名称值对</a:t>
                      </a:r>
                      <a:endParaRPr lang="zh-CN" altLang="en-US" dirty="0"/>
                    </a:p>
                  </a:txBody>
                  <a:tcPr/>
                </a:tc>
              </a:tr>
              <a:tr h="442848">
                <a:tc>
                  <a:txBody>
                    <a:bodyPr/>
                    <a:lstStyle/>
                    <a:p>
                      <a:r>
                        <a:rPr lang="zh-CN" altLang="en-US" dirty="0" smtClean="0"/>
                        <a:t>可扩展性</a:t>
                      </a:r>
                      <a:endParaRPr lang="zh-CN" altLang="en-US" dirty="0"/>
                    </a:p>
                  </a:txBody>
                  <a:tcPr/>
                </a:tc>
                <a:tc>
                  <a:txBody>
                    <a:bodyPr/>
                    <a:lstStyle/>
                    <a:p>
                      <a:r>
                        <a:rPr lang="zh-CN" altLang="en-US" dirty="0" smtClean="0"/>
                        <a:t>低</a:t>
                      </a:r>
                      <a:endParaRPr lang="zh-CN" altLang="en-US" dirty="0"/>
                    </a:p>
                  </a:txBody>
                  <a:tcPr/>
                </a:tc>
                <a:tc>
                  <a:txBody>
                    <a:bodyPr/>
                    <a:lstStyle/>
                    <a:p>
                      <a:r>
                        <a:rPr lang="zh-CN" altLang="en-US" dirty="0" smtClean="0"/>
                        <a:t>中</a:t>
                      </a:r>
                      <a:endParaRPr lang="zh-CN" altLang="en-US" dirty="0"/>
                    </a:p>
                  </a:txBody>
                  <a:tcPr/>
                </a:tc>
                <a:tc>
                  <a:txBody>
                    <a:bodyPr/>
                    <a:lstStyle/>
                    <a:p>
                      <a:r>
                        <a:rPr lang="zh-CN" altLang="en-US" dirty="0" smtClean="0"/>
                        <a:t>高</a:t>
                      </a:r>
                      <a:endParaRPr lang="zh-CN" altLang="en-US" dirty="0"/>
                    </a:p>
                  </a:txBody>
                  <a:tcPr/>
                </a:tc>
              </a:tr>
              <a:tr h="442848">
                <a:tc>
                  <a:txBody>
                    <a:bodyPr/>
                    <a:lstStyle/>
                    <a:p>
                      <a:r>
                        <a:rPr lang="zh-CN" altLang="en-US" dirty="0" smtClean="0"/>
                        <a:t>性能</a:t>
                      </a:r>
                      <a:endParaRPr lang="zh-CN" altLang="en-US" dirty="0"/>
                    </a:p>
                  </a:txBody>
                  <a:tcPr/>
                </a:tc>
                <a:tc>
                  <a:txBody>
                    <a:bodyPr/>
                    <a:lstStyle/>
                    <a:p>
                      <a:r>
                        <a:rPr lang="zh-CN" altLang="en-US" dirty="0" smtClean="0"/>
                        <a:t>高</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中</a:t>
                      </a:r>
                    </a:p>
                  </a:txBody>
                  <a:tcPr/>
                </a:tc>
                <a:tc>
                  <a:txBody>
                    <a:bodyPr/>
                    <a:lstStyle/>
                    <a:p>
                      <a:r>
                        <a:rPr lang="zh-CN" altLang="en-US" dirty="0" smtClean="0"/>
                        <a:t>低</a:t>
                      </a:r>
                      <a:endParaRPr lang="zh-CN" altLang="en-US" dirty="0"/>
                    </a:p>
                  </a:txBody>
                  <a:tcPr/>
                </a:tc>
              </a:tr>
              <a:tr h="442848">
                <a:tc>
                  <a:txBody>
                    <a:bodyPr/>
                    <a:lstStyle/>
                    <a:p>
                      <a:r>
                        <a:rPr lang="zh-CN" altLang="en-US" dirty="0" smtClean="0"/>
                        <a:t>灵活性</a:t>
                      </a:r>
                      <a:endParaRPr lang="zh-CN" altLang="en-US" dirty="0"/>
                    </a:p>
                  </a:txBody>
                  <a:tcPr/>
                </a:tc>
                <a:tc>
                  <a:txBody>
                    <a:bodyPr/>
                    <a:lstStyle/>
                    <a:p>
                      <a:r>
                        <a:rPr lang="zh-CN" altLang="en-US" dirty="0" smtClean="0"/>
                        <a:t>低</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中</a:t>
                      </a:r>
                    </a:p>
                  </a:txBody>
                  <a:tcPr/>
                </a:tc>
                <a:tc>
                  <a:txBody>
                    <a:bodyPr/>
                    <a:lstStyle/>
                    <a:p>
                      <a:r>
                        <a:rPr lang="zh-CN" altLang="en-US" dirty="0" smtClean="0"/>
                        <a:t>高</a:t>
                      </a:r>
                      <a:endParaRPr lang="zh-CN" altLang="en-US" dirty="0"/>
                    </a:p>
                  </a:txBody>
                  <a:tcPr/>
                </a:tc>
              </a:tr>
              <a:tr h="442848">
                <a:tc>
                  <a:txBody>
                    <a:bodyPr/>
                    <a:lstStyle/>
                    <a:p>
                      <a:r>
                        <a:rPr lang="zh-CN" altLang="en-US" dirty="0" smtClean="0"/>
                        <a:t>实现复杂度</a:t>
                      </a:r>
                      <a:endParaRPr lang="zh-CN" altLang="en-US" dirty="0"/>
                    </a:p>
                  </a:txBody>
                  <a:tcPr/>
                </a:tc>
                <a:tc>
                  <a:txBody>
                    <a:bodyPr/>
                    <a:lstStyle/>
                    <a:p>
                      <a:r>
                        <a:rPr lang="zh-CN" altLang="en-US" dirty="0" smtClean="0"/>
                        <a:t>低</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中</a:t>
                      </a:r>
                    </a:p>
                  </a:txBody>
                  <a:tcPr/>
                </a:tc>
                <a:tc>
                  <a:txBody>
                    <a:bodyPr/>
                    <a:lstStyle/>
                    <a:p>
                      <a:r>
                        <a:rPr lang="zh-CN" altLang="en-US" dirty="0" smtClean="0"/>
                        <a:t>高</a:t>
                      </a:r>
                      <a:endParaRPr lang="zh-CN" altLang="en-US" dirty="0"/>
                    </a:p>
                  </a:txBody>
                  <a:tcPr/>
                </a:tc>
              </a:tr>
              <a:tr h="442848">
                <a:tc>
                  <a:txBody>
                    <a:bodyPr/>
                    <a:lstStyle/>
                    <a:p>
                      <a:r>
                        <a:rPr lang="zh-CN" altLang="en-US" dirty="0" smtClean="0"/>
                        <a:t>空间利用率</a:t>
                      </a:r>
                      <a:endParaRPr lang="zh-CN" altLang="en-US" dirty="0"/>
                    </a:p>
                  </a:txBody>
                  <a:tcPr/>
                </a:tc>
                <a:tc>
                  <a:txBody>
                    <a:bodyPr/>
                    <a:lstStyle/>
                    <a:p>
                      <a:r>
                        <a:rPr lang="zh-CN" altLang="en-US" dirty="0" smtClean="0"/>
                        <a:t>低</a:t>
                      </a:r>
                      <a:endParaRPr lang="zh-CN" altLang="en-US" dirty="0"/>
                    </a:p>
                  </a:txBody>
                  <a:tcPr/>
                </a:tc>
                <a:tc>
                  <a:txBody>
                    <a:bodyPr/>
                    <a:lstStyle/>
                    <a:p>
                      <a:r>
                        <a:rPr lang="zh-CN" altLang="en-US" dirty="0" smtClean="0"/>
                        <a:t>中</a:t>
                      </a:r>
                      <a:endParaRPr lang="zh-CN" altLang="en-US" dirty="0"/>
                    </a:p>
                  </a:txBody>
                  <a:tcPr/>
                </a:tc>
                <a:tc>
                  <a:txBody>
                    <a:bodyPr/>
                    <a:lstStyle/>
                    <a:p>
                      <a:r>
                        <a:rPr lang="zh-CN" altLang="en-US" dirty="0" smtClean="0"/>
                        <a:t>高</a:t>
                      </a:r>
                      <a:endParaRPr lang="zh-CN" altLang="en-US" dirty="0"/>
                    </a:p>
                  </a:txBody>
                  <a:tcPr/>
                </a:tc>
              </a:tr>
            </a:tbl>
          </a:graphicData>
        </a:graphic>
      </p:graphicFrame>
      <p:sp>
        <p:nvSpPr>
          <p:cNvPr id="5" name="TextBox 4"/>
          <p:cNvSpPr txBox="1"/>
          <p:nvPr/>
        </p:nvSpPr>
        <p:spPr>
          <a:xfrm>
            <a:off x="683568" y="5085184"/>
            <a:ext cx="6624736" cy="830997"/>
          </a:xfrm>
          <a:prstGeom prst="rect">
            <a:avLst/>
          </a:prstGeom>
          <a:noFill/>
        </p:spPr>
        <p:txBody>
          <a:bodyPr wrap="square" rtlCol="0">
            <a:spAutoFit/>
          </a:bodyPr>
          <a:lstStyle/>
          <a:p>
            <a:r>
              <a:rPr lang="zh-CN" altLang="en-US" sz="2400" dirty="0" smtClean="0"/>
              <a:t>根据实际应用对数据的扩展定制需求、租户的数量、开发能力及周期等选择相应的方案</a:t>
            </a:r>
            <a:endParaRPr lang="zh-CN" altLang="en-US" sz="2400" dirty="0"/>
          </a:p>
        </p:txBody>
      </p:sp>
    </p:spTree>
    <p:extLst>
      <p:ext uri="{BB962C8B-B14F-4D97-AF65-F5344CB8AC3E}">
        <p14:creationId xmlns="" xmlns:p14="http://schemas.microsoft.com/office/powerpoint/2010/main" val="2687721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945" y="188640"/>
            <a:ext cx="8229600" cy="1143000"/>
          </a:xfrm>
        </p:spPr>
        <p:txBody>
          <a:bodyPr>
            <a:normAutofit/>
          </a:bodyPr>
          <a:lstStyle/>
          <a:p>
            <a:r>
              <a:rPr lang="zh-CN" altLang="en-US" dirty="0" smtClean="0"/>
              <a:t>功能可配置性</a:t>
            </a:r>
            <a:endParaRPr lang="zh-CN" altLang="en-US" dirty="0"/>
          </a:p>
        </p:txBody>
      </p:sp>
      <p:sp>
        <p:nvSpPr>
          <p:cNvPr id="6" name="内容占位符 4"/>
          <p:cNvSpPr txBox="1">
            <a:spLocks/>
          </p:cNvSpPr>
          <p:nvPr/>
        </p:nvSpPr>
        <p:spPr>
          <a:xfrm>
            <a:off x="452945" y="1484784"/>
            <a:ext cx="8229600" cy="3960439"/>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dirty="0"/>
              <a:t>按</a:t>
            </a:r>
            <a:r>
              <a:rPr lang="zh-CN" altLang="en-US" dirty="0" smtClean="0"/>
              <a:t>需使用，按需付费</a:t>
            </a:r>
            <a:endParaRPr lang="en-US" altLang="zh-CN" dirty="0" smtClean="0"/>
          </a:p>
          <a:p>
            <a:pPr lvl="1"/>
            <a:r>
              <a:rPr lang="zh-CN" altLang="en-US" dirty="0" smtClean="0"/>
              <a:t>允许不同的用户购买不同的功能集合，同时在线使用</a:t>
            </a:r>
            <a:endParaRPr lang="en-US" altLang="zh-CN" dirty="0"/>
          </a:p>
          <a:p>
            <a:pPr lvl="1"/>
            <a:r>
              <a:rPr lang="zh-CN" altLang="en-US" dirty="0" smtClean="0"/>
              <a:t>同一个用户再不同时期，有不同 需要，可以选择不他那个的功能集合并为之付费 </a:t>
            </a:r>
            <a:endParaRPr lang="en-US" altLang="zh-CN" dirty="0" smtClean="0"/>
          </a:p>
          <a:p>
            <a:r>
              <a:rPr lang="zh-CN" altLang="en-US" dirty="0" smtClean="0"/>
              <a:t>实现方式</a:t>
            </a:r>
            <a:endParaRPr lang="en-US" altLang="zh-CN" dirty="0" smtClean="0"/>
          </a:p>
        </p:txBody>
      </p:sp>
      <p:graphicFrame>
        <p:nvGraphicFramePr>
          <p:cNvPr id="4" name="图示 3"/>
          <p:cNvGraphicFramePr/>
          <p:nvPr>
            <p:extLst>
              <p:ext uri="{D42A27DB-BD31-4B8C-83A1-F6EECF244321}">
                <p14:modId xmlns="" xmlns:p14="http://schemas.microsoft.com/office/powerpoint/2010/main" val="4169628288"/>
              </p:ext>
            </p:extLst>
          </p:nvPr>
        </p:nvGraphicFramePr>
        <p:xfrm>
          <a:off x="1543409" y="4077072"/>
          <a:ext cx="6048672" cy="208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74039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945" y="188640"/>
            <a:ext cx="8229600" cy="1143000"/>
          </a:xfrm>
        </p:spPr>
        <p:txBody>
          <a:bodyPr>
            <a:normAutofit/>
          </a:bodyPr>
          <a:lstStyle/>
          <a:p>
            <a:r>
              <a:rPr lang="zh-CN" altLang="en-US" dirty="0" smtClean="0"/>
              <a:t>原子</a:t>
            </a:r>
            <a:r>
              <a:rPr lang="zh-CN" altLang="en-US" smtClean="0"/>
              <a:t>功能划分</a:t>
            </a:r>
            <a:r>
              <a:rPr lang="en-US" altLang="zh-CN"/>
              <a:t>——</a:t>
            </a:r>
            <a:r>
              <a:rPr lang="zh-CN" altLang="en-US" smtClean="0"/>
              <a:t>功能分解</a:t>
            </a:r>
            <a:endParaRPr lang="zh-CN" altLang="en-US" dirty="0"/>
          </a:p>
        </p:txBody>
      </p:sp>
      <p:sp>
        <p:nvSpPr>
          <p:cNvPr id="5" name="内容占位符 4"/>
          <p:cNvSpPr txBox="1">
            <a:spLocks/>
          </p:cNvSpPr>
          <p:nvPr/>
        </p:nvSpPr>
        <p:spPr>
          <a:xfrm>
            <a:off x="452945" y="1916832"/>
            <a:ext cx="8229600" cy="410445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altLang="zh-CN" dirty="0" smtClean="0"/>
          </a:p>
        </p:txBody>
      </p:sp>
      <p:sp>
        <p:nvSpPr>
          <p:cNvPr id="7" name="内容占位符 4"/>
          <p:cNvSpPr txBox="1">
            <a:spLocks/>
          </p:cNvSpPr>
          <p:nvPr/>
        </p:nvSpPr>
        <p:spPr>
          <a:xfrm>
            <a:off x="452945" y="1556791"/>
            <a:ext cx="8229599" cy="44644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dirty="0" smtClean="0"/>
              <a:t>功能分解</a:t>
            </a:r>
            <a:endParaRPr lang="en-US" altLang="zh-CN" dirty="0" smtClean="0"/>
          </a:p>
          <a:p>
            <a:pPr lvl="1"/>
            <a:r>
              <a:rPr lang="zh-CN" altLang="en-US" dirty="0" smtClean="0"/>
              <a:t>将整个系统的功能分解成最基本的相对独立的原子功能</a:t>
            </a:r>
            <a:endParaRPr lang="en-US" altLang="zh-CN" dirty="0" smtClean="0"/>
          </a:p>
          <a:p>
            <a:r>
              <a:rPr lang="zh-CN" altLang="en-US" dirty="0" smtClean="0"/>
              <a:t>遵循的原则</a:t>
            </a:r>
            <a:endParaRPr lang="en-US" altLang="zh-CN" dirty="0" smtClean="0"/>
          </a:p>
        </p:txBody>
      </p:sp>
      <p:graphicFrame>
        <p:nvGraphicFramePr>
          <p:cNvPr id="8" name="图示 7"/>
          <p:cNvGraphicFramePr/>
          <p:nvPr>
            <p:extLst>
              <p:ext uri="{D42A27DB-BD31-4B8C-83A1-F6EECF244321}">
                <p14:modId xmlns="" xmlns:p14="http://schemas.microsoft.com/office/powerpoint/2010/main" val="3951078910"/>
              </p:ext>
            </p:extLst>
          </p:nvPr>
        </p:nvGraphicFramePr>
        <p:xfrm>
          <a:off x="1491531" y="3573016"/>
          <a:ext cx="6152428" cy="2232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45802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412776"/>
            <a:ext cx="8229600" cy="4445848"/>
          </a:xfrm>
        </p:spPr>
        <p:txBody>
          <a:bodyPr/>
          <a:lstStyle/>
          <a:p>
            <a:r>
              <a:rPr lang="zh-CN" altLang="en-US" dirty="0" smtClean="0"/>
              <a:t>功能之间存在一定的依赖关系</a:t>
            </a:r>
            <a:endParaRPr lang="en-US" altLang="zh-CN" dirty="0" smtClean="0"/>
          </a:p>
          <a:p>
            <a:pPr lvl="1"/>
            <a:r>
              <a:rPr lang="zh-CN" altLang="en-US" dirty="0" smtClean="0"/>
              <a:t>并不是所有的原子功能都可以单独使用</a:t>
            </a:r>
            <a:endParaRPr lang="en-US" altLang="zh-CN" dirty="0"/>
          </a:p>
          <a:p>
            <a:r>
              <a:rPr lang="zh-CN" altLang="en-US" dirty="0" smtClean="0"/>
              <a:t>功能依赖</a:t>
            </a:r>
            <a:endParaRPr lang="en-US" altLang="zh-CN" dirty="0" smtClean="0"/>
          </a:p>
          <a:p>
            <a:pPr lvl="1"/>
            <a:r>
              <a:rPr lang="zh-CN" altLang="en-US" dirty="0"/>
              <a:t>一</a:t>
            </a:r>
            <a:r>
              <a:rPr lang="zh-CN" altLang="en-US" dirty="0" smtClean="0"/>
              <a:t>个功能在没有另外某个或某些功能的情况下是不能使用的。而一个功能可能依赖另外的一组功能</a:t>
            </a:r>
            <a:endParaRPr lang="en-US" altLang="zh-CN" dirty="0" smtClean="0"/>
          </a:p>
          <a:p>
            <a:r>
              <a:rPr lang="zh-CN" altLang="en-US" dirty="0" smtClean="0"/>
              <a:t>功能定义</a:t>
            </a:r>
            <a:endParaRPr lang="en-US" altLang="zh-CN" dirty="0" smtClean="0"/>
          </a:p>
          <a:p>
            <a:pPr lvl="1"/>
            <a:r>
              <a:rPr lang="zh-CN" altLang="en-US" dirty="0" smtClean="0"/>
              <a:t>对原子功能进行描述、定义它的名称、关键字、内容等相关信息以及它所依赖的功能列表</a:t>
            </a:r>
            <a:endParaRPr lang="en-US" altLang="zh-CN" dirty="0" smtClean="0"/>
          </a:p>
          <a:p>
            <a:endParaRPr lang="en-US" altLang="zh-CN" dirty="0" smtClean="0"/>
          </a:p>
        </p:txBody>
      </p:sp>
      <p:sp>
        <p:nvSpPr>
          <p:cNvPr id="6" name="标题 1"/>
          <p:cNvSpPr>
            <a:spLocks noGrp="1"/>
          </p:cNvSpPr>
          <p:nvPr>
            <p:ph type="title"/>
          </p:nvPr>
        </p:nvSpPr>
        <p:spPr>
          <a:xfrm>
            <a:off x="446856" y="68552"/>
            <a:ext cx="8229600" cy="1143000"/>
          </a:xfrm>
        </p:spPr>
        <p:txBody>
          <a:bodyPr>
            <a:normAutofit/>
          </a:bodyPr>
          <a:lstStyle/>
          <a:p>
            <a:r>
              <a:rPr lang="zh-CN" altLang="en-US" dirty="0" smtClean="0"/>
              <a:t>原子</a:t>
            </a:r>
            <a:r>
              <a:rPr lang="zh-CN" altLang="en-US" smtClean="0"/>
              <a:t>功能划分</a:t>
            </a:r>
            <a:r>
              <a:rPr lang="en-US" altLang="zh-CN"/>
              <a:t>——</a:t>
            </a:r>
            <a:r>
              <a:rPr lang="zh-CN" altLang="en-US"/>
              <a:t>功能定义域</a:t>
            </a:r>
            <a:r>
              <a:rPr lang="zh-CN" altLang="en-US" smtClean="0"/>
              <a:t>依赖</a:t>
            </a:r>
            <a:endParaRPr lang="zh-CN" altLang="en-US" dirty="0"/>
          </a:p>
        </p:txBody>
      </p:sp>
    </p:spTree>
    <p:extLst>
      <p:ext uri="{BB962C8B-B14F-4D97-AF65-F5344CB8AC3E}">
        <p14:creationId xmlns="" xmlns:p14="http://schemas.microsoft.com/office/powerpoint/2010/main" val="2099111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116632"/>
            <a:ext cx="8229600" cy="1143000"/>
          </a:xfrm>
        </p:spPr>
        <p:txBody>
          <a:bodyPr/>
          <a:lstStyle/>
          <a:p>
            <a:pPr eaLnBrk="1" fontAlgn="auto" hangingPunct="1">
              <a:spcAft>
                <a:spcPts val="0"/>
              </a:spcAft>
              <a:defRPr/>
            </a:pPr>
            <a:r>
              <a:rPr lang="zh-CN" altLang="en-US" dirty="0" smtClean="0"/>
              <a:t>功能包设计</a:t>
            </a:r>
            <a:endParaRPr lang="zh-CN" altLang="en-US" dirty="0"/>
          </a:p>
        </p:txBody>
      </p:sp>
      <p:sp>
        <p:nvSpPr>
          <p:cNvPr id="38919" name="灯片编号占位符 7"/>
          <p:cNvSpPr>
            <a:spLocks noGrp="1"/>
          </p:cNvSpPr>
          <p:nvPr>
            <p:ph type="sldNum" sz="quarter" idx="4294967295"/>
          </p:nvPr>
        </p:nvSpPr>
        <p:spPr bwMode="auto">
          <a:xfrm>
            <a:off x="7924800" y="6356350"/>
            <a:ext cx="762000" cy="365125"/>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84048FA-29F5-4D57-9E62-75CCB9D1D5A6}" type="slidenum">
              <a:rPr lang="zh-CN" altLang="en-US" smtClean="0"/>
              <a:pPr fontAlgn="base">
                <a:spcBef>
                  <a:spcPct val="0"/>
                </a:spcBef>
                <a:spcAft>
                  <a:spcPct val="0"/>
                </a:spcAft>
                <a:defRPr/>
              </a:pPr>
              <a:t>37</a:t>
            </a:fld>
            <a:endParaRPr lang="zh-CN" altLang="en-US" smtClean="0"/>
          </a:p>
        </p:txBody>
      </p:sp>
      <p:sp>
        <p:nvSpPr>
          <p:cNvPr id="6" name="内容占位符 1"/>
          <p:cNvSpPr>
            <a:spLocks noGrp="1"/>
          </p:cNvSpPr>
          <p:nvPr>
            <p:ph idx="1"/>
          </p:nvPr>
        </p:nvSpPr>
        <p:spPr>
          <a:xfrm>
            <a:off x="179512" y="1484784"/>
            <a:ext cx="8229600" cy="5229200"/>
          </a:xfrm>
        </p:spPr>
        <p:txBody>
          <a:bodyPr/>
          <a:lstStyle/>
          <a:p>
            <a:pPr eaLnBrk="1" hangingPunct="1"/>
            <a:r>
              <a:rPr lang="zh-CN" altLang="en-US" dirty="0" smtClean="0"/>
              <a:t>功能包设计</a:t>
            </a:r>
            <a:endParaRPr lang="en-US" altLang="zh-CN" dirty="0" smtClean="0"/>
          </a:p>
          <a:p>
            <a:pPr lvl="1"/>
            <a:r>
              <a:rPr lang="zh-CN" altLang="en-US" dirty="0" smtClean="0"/>
              <a:t>就是根据用户的类型和系统的业务逻辑，综合考虑用户的使用场景和使用习惯，将原子功能进行组合，设计成功能包</a:t>
            </a:r>
            <a:endParaRPr lang="en-US" altLang="zh-CN" dirty="0" smtClean="0"/>
          </a:p>
          <a:p>
            <a:r>
              <a:rPr lang="zh-CN" altLang="en-US" dirty="0" smtClean="0"/>
              <a:t>设计思路</a:t>
            </a:r>
            <a:endParaRPr lang="en-US" altLang="zh-CN" dirty="0" smtClean="0"/>
          </a:p>
          <a:p>
            <a:pPr lvl="1"/>
            <a:r>
              <a:rPr lang="zh-CN" altLang="en-US" dirty="0" smtClean="0"/>
              <a:t>把相关的原子功能组合成功能包</a:t>
            </a:r>
            <a:endParaRPr lang="en-US" altLang="zh-CN" dirty="0" smtClean="0"/>
          </a:p>
          <a:p>
            <a:pPr lvl="1"/>
            <a:r>
              <a:rPr lang="zh-CN" altLang="en-US" dirty="0" smtClean="0"/>
              <a:t>把相互依赖的原子功能组合成功能包</a:t>
            </a:r>
            <a:endParaRPr lang="en-US" altLang="zh-CN" dirty="0" smtClean="0"/>
          </a:p>
          <a:p>
            <a:r>
              <a:rPr lang="zh-CN" altLang="en-US" dirty="0" smtClean="0"/>
              <a:t>原则</a:t>
            </a:r>
            <a:endParaRPr lang="en-US" altLang="zh-CN" dirty="0" smtClean="0"/>
          </a:p>
          <a:p>
            <a:pPr lvl="1"/>
            <a:r>
              <a:rPr lang="zh-CN" altLang="en-US" dirty="0"/>
              <a:t>高内</a:t>
            </a:r>
            <a:r>
              <a:rPr lang="zh-CN" altLang="en-US" dirty="0" smtClean="0"/>
              <a:t>聚</a:t>
            </a:r>
            <a:endParaRPr lang="en-US" altLang="zh-CN" dirty="0" smtClean="0"/>
          </a:p>
          <a:p>
            <a:pPr lvl="1"/>
            <a:r>
              <a:rPr lang="zh-CN" altLang="en-US" dirty="0"/>
              <a:t>低耦合</a:t>
            </a:r>
            <a:endParaRPr lang="zh-CN" altLang="en-US" dirty="0" smtClean="0"/>
          </a:p>
        </p:txBody>
      </p:sp>
    </p:spTree>
    <p:extLst>
      <p:ext uri="{BB962C8B-B14F-4D97-AF65-F5344CB8AC3E}">
        <p14:creationId xmlns="" xmlns:p14="http://schemas.microsoft.com/office/powerpoint/2010/main" val="1604054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5536" y="116632"/>
            <a:ext cx="8229600" cy="1143000"/>
          </a:xfrm>
        </p:spPr>
        <p:txBody>
          <a:bodyPr/>
          <a:lstStyle/>
          <a:p>
            <a:pPr eaLnBrk="1" fontAlgn="auto" hangingPunct="1">
              <a:spcAft>
                <a:spcPts val="0"/>
              </a:spcAft>
              <a:defRPr/>
            </a:pPr>
            <a:r>
              <a:rPr lang="zh-CN" altLang="en-US" dirty="0" smtClean="0"/>
              <a:t>界面可配置</a:t>
            </a:r>
            <a:endParaRPr lang="zh-CN" altLang="en-US" dirty="0"/>
          </a:p>
        </p:txBody>
      </p:sp>
      <p:sp>
        <p:nvSpPr>
          <p:cNvPr id="39942" name="灯片编号占位符 5"/>
          <p:cNvSpPr>
            <a:spLocks noGrp="1"/>
          </p:cNvSpPr>
          <p:nvPr>
            <p:ph type="sldNum" sz="quarter" idx="4294967295"/>
          </p:nvPr>
        </p:nvSpPr>
        <p:spPr bwMode="auto">
          <a:xfrm>
            <a:off x="7924800" y="6356350"/>
            <a:ext cx="762000" cy="365125"/>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9581C94-D2D5-4F07-BC9C-980289C1D90E}" type="slidenum">
              <a:rPr lang="zh-CN" altLang="en-US" smtClean="0"/>
              <a:pPr fontAlgn="base">
                <a:spcBef>
                  <a:spcPct val="0"/>
                </a:spcBef>
                <a:spcAft>
                  <a:spcPct val="0"/>
                </a:spcAft>
                <a:defRPr/>
              </a:pPr>
              <a:t>38</a:t>
            </a:fld>
            <a:endParaRPr lang="zh-CN" altLang="en-US" smtClean="0"/>
          </a:p>
        </p:txBody>
      </p:sp>
      <p:sp>
        <p:nvSpPr>
          <p:cNvPr id="5" name="内容占位符 4"/>
          <p:cNvSpPr>
            <a:spLocks noGrp="1"/>
          </p:cNvSpPr>
          <p:nvPr>
            <p:ph idx="1"/>
          </p:nvPr>
        </p:nvSpPr>
        <p:spPr>
          <a:xfrm>
            <a:off x="179512" y="1340768"/>
            <a:ext cx="8507288" cy="4389120"/>
          </a:xfrm>
        </p:spPr>
        <p:txBody>
          <a:bodyPr/>
          <a:lstStyle/>
          <a:p>
            <a:r>
              <a:rPr lang="zh-CN" altLang="en-US" dirty="0" smtClean="0"/>
              <a:t>系统菜单可配置</a:t>
            </a:r>
            <a:endParaRPr lang="en-US" altLang="zh-CN" dirty="0" smtClean="0"/>
          </a:p>
          <a:p>
            <a:pPr lvl="1"/>
            <a:r>
              <a:rPr lang="zh-CN" altLang="en-US" dirty="0" smtClean="0"/>
              <a:t>菜单的名字、层次结构及分布</a:t>
            </a:r>
            <a:endParaRPr lang="en-US" altLang="zh-CN" dirty="0" smtClean="0"/>
          </a:p>
          <a:p>
            <a:r>
              <a:rPr lang="zh-CN" altLang="en-US" dirty="0" smtClean="0"/>
              <a:t>页面内容的可配置</a:t>
            </a:r>
            <a:endParaRPr lang="en-US" altLang="zh-CN" dirty="0" smtClean="0"/>
          </a:p>
          <a:p>
            <a:pPr lvl="1"/>
            <a:r>
              <a:rPr lang="zh-CN" altLang="en-US" dirty="0" smtClean="0"/>
              <a:t>页面元素的名字、位置、含义及顺序</a:t>
            </a:r>
            <a:endParaRPr lang="en-US" altLang="zh-CN" dirty="0" smtClean="0"/>
          </a:p>
        </p:txBody>
      </p:sp>
    </p:spTree>
    <p:extLst>
      <p:ext uri="{BB962C8B-B14F-4D97-AF65-F5344CB8AC3E}">
        <p14:creationId xmlns="" xmlns:p14="http://schemas.microsoft.com/office/powerpoint/2010/main" val="811481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229600" cy="1143000"/>
          </a:xfrm>
        </p:spPr>
        <p:txBody>
          <a:bodyPr/>
          <a:lstStyle/>
          <a:p>
            <a:r>
              <a:rPr lang="zh-CN" altLang="en-US" dirty="0" smtClean="0"/>
              <a:t>流程可配置</a:t>
            </a:r>
            <a:endParaRPr lang="zh-CN" altLang="en-US" dirty="0"/>
          </a:p>
        </p:txBody>
      </p:sp>
      <p:sp>
        <p:nvSpPr>
          <p:cNvPr id="8" name="内容占位符 7"/>
          <p:cNvSpPr>
            <a:spLocks noGrp="1"/>
          </p:cNvSpPr>
          <p:nvPr>
            <p:ph idx="1"/>
          </p:nvPr>
        </p:nvSpPr>
        <p:spPr>
          <a:xfrm>
            <a:off x="467544" y="1484784"/>
            <a:ext cx="8229600" cy="4389120"/>
          </a:xfrm>
        </p:spPr>
        <p:txBody>
          <a:bodyPr/>
          <a:lstStyle/>
          <a:p>
            <a:r>
              <a:rPr lang="zh-CN" altLang="en-US" dirty="0" smtClean="0"/>
              <a:t>针对工作流系统</a:t>
            </a:r>
            <a:endParaRPr lang="en-US" altLang="zh-CN" dirty="0" smtClean="0"/>
          </a:p>
          <a:p>
            <a:r>
              <a:rPr lang="zh-CN" altLang="en-US" dirty="0" smtClean="0"/>
              <a:t>与传统应用本质区别不大</a:t>
            </a:r>
            <a:endParaRPr lang="en-US" altLang="zh-CN" dirty="0" smtClean="0"/>
          </a:p>
          <a:p>
            <a:pPr lvl="1"/>
            <a:r>
              <a:rPr lang="zh-CN" altLang="en-US" dirty="0"/>
              <a:t>区别</a:t>
            </a:r>
          </a:p>
        </p:txBody>
      </p:sp>
      <p:graphicFrame>
        <p:nvGraphicFramePr>
          <p:cNvPr id="5" name="内容占位符 5"/>
          <p:cNvGraphicFramePr>
            <a:graphicFrameLocks/>
          </p:cNvGraphicFramePr>
          <p:nvPr>
            <p:extLst>
              <p:ext uri="{D42A27DB-BD31-4B8C-83A1-F6EECF244321}">
                <p14:modId xmlns="" xmlns:p14="http://schemas.microsoft.com/office/powerpoint/2010/main" val="3012755568"/>
              </p:ext>
            </p:extLst>
          </p:nvPr>
        </p:nvGraphicFramePr>
        <p:xfrm>
          <a:off x="899592" y="2996952"/>
          <a:ext cx="7344816"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28495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normAutofit/>
          </a:bodyPr>
          <a:lstStyle/>
          <a:p>
            <a:r>
              <a:rPr lang="zh-CN" altLang="en-US" dirty="0" smtClean="0"/>
              <a:t>做项目</a:t>
            </a:r>
            <a:endParaRPr lang="zh-CN" altLang="en-US" dirty="0"/>
          </a:p>
        </p:txBody>
      </p:sp>
      <p:sp>
        <p:nvSpPr>
          <p:cNvPr id="4" name="内容占位符 3"/>
          <p:cNvSpPr>
            <a:spLocks noGrp="1"/>
          </p:cNvSpPr>
          <p:nvPr>
            <p:ph idx="1"/>
          </p:nvPr>
        </p:nvSpPr>
        <p:spPr/>
        <p:txBody>
          <a:bodyPr/>
          <a:lstStyle/>
          <a:p>
            <a:r>
              <a:rPr lang="zh-CN" altLang="en-US" dirty="0" smtClean="0"/>
              <a:t>阶段</a:t>
            </a:r>
            <a:endParaRPr lang="en-US" altLang="zh-CN" dirty="0" smtClean="0"/>
          </a:p>
          <a:p>
            <a:endParaRPr lang="en-US" altLang="zh-CN" dirty="0"/>
          </a:p>
          <a:p>
            <a:endParaRPr lang="en-US" altLang="zh-CN" dirty="0" smtClean="0"/>
          </a:p>
          <a:p>
            <a:endParaRPr lang="en-US" altLang="zh-CN" dirty="0" smtClean="0"/>
          </a:p>
          <a:p>
            <a:r>
              <a:rPr lang="zh-CN" altLang="en-US" dirty="0" smtClean="0"/>
              <a:t>以</a:t>
            </a:r>
            <a:r>
              <a:rPr lang="en-US" altLang="zh-CN" dirty="0" smtClean="0"/>
              <a:t>CRM(Customer  Relation Management) </a:t>
            </a:r>
            <a:r>
              <a:rPr lang="zh-CN" altLang="en-US" dirty="0" smtClean="0"/>
              <a:t>为例</a:t>
            </a:r>
            <a:endParaRPr lang="en-US" altLang="zh-CN" dirty="0" smtClean="0"/>
          </a:p>
          <a:p>
            <a:pPr lvl="1"/>
            <a:r>
              <a:rPr lang="zh-CN" altLang="en-US" dirty="0" smtClean="0"/>
              <a:t>采用</a:t>
            </a:r>
            <a:r>
              <a:rPr lang="en-US" altLang="zh-CN" dirty="0" smtClean="0"/>
              <a:t>RUP</a:t>
            </a:r>
            <a:r>
              <a:rPr lang="zh-CN" altLang="en-US" dirty="0" smtClean="0"/>
              <a:t>中的“</a:t>
            </a:r>
            <a:r>
              <a:rPr lang="en-US" altLang="zh-CN" dirty="0" smtClean="0"/>
              <a:t>4+1</a:t>
            </a:r>
            <a:r>
              <a:rPr lang="zh-CN" altLang="en-US" dirty="0" smtClean="0"/>
              <a:t>”视图模型</a:t>
            </a:r>
            <a:endParaRPr lang="en-US" altLang="zh-CN" dirty="0" smtClean="0"/>
          </a:p>
          <a:p>
            <a:pPr lvl="2"/>
            <a:r>
              <a:rPr lang="zh-CN" altLang="en-US" dirty="0" smtClean="0"/>
              <a:t>逻辑模型</a:t>
            </a:r>
            <a:r>
              <a:rPr lang="en-US" altLang="zh-CN" dirty="0" smtClean="0"/>
              <a:t>/</a:t>
            </a:r>
            <a:r>
              <a:rPr lang="zh-CN" altLang="en-US" dirty="0" smtClean="0"/>
              <a:t>过程模型</a:t>
            </a:r>
            <a:r>
              <a:rPr lang="en-US" altLang="zh-CN" dirty="0"/>
              <a:t>/</a:t>
            </a:r>
            <a:r>
              <a:rPr lang="zh-CN" altLang="en-US" dirty="0" smtClean="0"/>
              <a:t>开发视图</a:t>
            </a:r>
            <a:r>
              <a:rPr lang="en-US" altLang="zh-CN" dirty="0"/>
              <a:t>/</a:t>
            </a:r>
            <a:r>
              <a:rPr lang="zh-CN" altLang="en-US" dirty="0" smtClean="0"/>
              <a:t>物理视图</a:t>
            </a:r>
            <a:endParaRPr lang="en-US" altLang="zh-CN" dirty="0" smtClean="0"/>
          </a:p>
          <a:p>
            <a:pPr lvl="2"/>
            <a:r>
              <a:rPr lang="zh-CN" altLang="en-US" dirty="0" smtClean="0"/>
              <a:t>场景视图</a:t>
            </a:r>
            <a:endParaRPr lang="en-US" altLang="zh-CN" dirty="0" smtClean="0"/>
          </a:p>
          <a:p>
            <a:pPr marL="0" indent="0">
              <a:buNone/>
            </a:pPr>
            <a:endParaRPr lang="en-US" altLang="zh-CN" dirty="0" smtClean="0"/>
          </a:p>
          <a:p>
            <a:pPr marL="0" indent="0">
              <a:buNone/>
            </a:pPr>
            <a:endParaRPr lang="zh-CN" altLang="en-US" dirty="0"/>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3" y="2271152"/>
            <a:ext cx="6581775" cy="571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94466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zh-CN" altLang="en-US" dirty="0" smtClean="0"/>
              <a:t>配置元数据管理</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202521470"/>
              </p:ext>
            </p:extLst>
          </p:nvPr>
        </p:nvGraphicFramePr>
        <p:xfrm>
          <a:off x="467544" y="2708920"/>
          <a:ext cx="8352928" cy="3433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27584" y="2060848"/>
            <a:ext cx="5400600" cy="523220"/>
          </a:xfrm>
          <a:prstGeom prst="rect">
            <a:avLst/>
          </a:prstGeom>
          <a:noFill/>
        </p:spPr>
        <p:txBody>
          <a:bodyPr wrap="square" rtlCol="0">
            <a:spAutoFit/>
          </a:bodyPr>
          <a:lstStyle/>
          <a:p>
            <a:r>
              <a:rPr lang="zh-CN" altLang="en-US" sz="2800" dirty="0" smtClean="0"/>
              <a:t>配置设计思路</a:t>
            </a:r>
            <a:endParaRPr lang="zh-CN" altLang="en-US" sz="2800" dirty="0"/>
          </a:p>
        </p:txBody>
      </p:sp>
      <p:graphicFrame>
        <p:nvGraphicFramePr>
          <p:cNvPr id="7" name="图示 6"/>
          <p:cNvGraphicFramePr/>
          <p:nvPr>
            <p:extLst>
              <p:ext uri="{D42A27DB-BD31-4B8C-83A1-F6EECF244321}">
                <p14:modId xmlns="" xmlns:p14="http://schemas.microsoft.com/office/powerpoint/2010/main" val="3650675190"/>
              </p:ext>
            </p:extLst>
          </p:nvPr>
        </p:nvGraphicFramePr>
        <p:xfrm>
          <a:off x="3779912" y="404664"/>
          <a:ext cx="4752528"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2429324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9392"/>
            <a:ext cx="8229600" cy="1143000"/>
          </a:xfrm>
        </p:spPr>
        <p:txBody>
          <a:bodyPr/>
          <a:lstStyle/>
          <a:p>
            <a:r>
              <a:rPr lang="zh-CN" altLang="en-US" dirty="0" smtClean="0"/>
              <a:t>可配置系统运行</a:t>
            </a:r>
            <a:endParaRPr lang="zh-CN" altLang="en-US" dirty="0"/>
          </a:p>
        </p:txBody>
      </p:sp>
      <p:sp>
        <p:nvSpPr>
          <p:cNvPr id="4" name="内容占位符 7"/>
          <p:cNvSpPr>
            <a:spLocks noGrp="1"/>
          </p:cNvSpPr>
          <p:nvPr>
            <p:ph idx="1"/>
          </p:nvPr>
        </p:nvSpPr>
        <p:spPr>
          <a:xfrm>
            <a:off x="323528" y="1196752"/>
            <a:ext cx="8229600" cy="5040560"/>
          </a:xfrm>
        </p:spPr>
        <p:txBody>
          <a:bodyPr/>
          <a:lstStyle/>
          <a:p>
            <a:r>
              <a:rPr lang="zh-CN" altLang="en-US" dirty="0" smtClean="0"/>
              <a:t>设计思路</a:t>
            </a:r>
            <a:endParaRPr lang="en-US" altLang="zh-CN" dirty="0" smtClean="0"/>
          </a:p>
          <a:p>
            <a:pPr lvl="1"/>
            <a:r>
              <a:rPr lang="zh-CN" altLang="en-US" sz="2400" dirty="0" smtClean="0"/>
              <a:t>提供一套租户配置界面</a:t>
            </a:r>
            <a:endParaRPr lang="en-US" altLang="zh-CN" sz="2400" dirty="0"/>
          </a:p>
          <a:p>
            <a:pPr lvl="1"/>
            <a:r>
              <a:rPr lang="zh-CN" altLang="en-US" sz="2400" dirty="0" smtClean="0"/>
              <a:t>所有配置数据在系统中生效，需要在系统界面上体现</a:t>
            </a:r>
            <a:endParaRPr lang="en-US" altLang="zh-CN" sz="2400" dirty="0" smtClean="0"/>
          </a:p>
          <a:p>
            <a:pPr lvl="2"/>
            <a:r>
              <a:rPr lang="zh-CN" altLang="en-US" dirty="0" smtClean="0"/>
              <a:t>系统菜单的体现 （系统菜单框架实现）</a:t>
            </a:r>
            <a:endParaRPr lang="en-US" altLang="zh-CN" dirty="0" smtClean="0"/>
          </a:p>
          <a:p>
            <a:pPr lvl="2"/>
            <a:r>
              <a:rPr lang="zh-CN" altLang="en-US" dirty="0" smtClean="0"/>
              <a:t>功能页面的体现（功能页面容器实现）</a:t>
            </a:r>
            <a:endParaRPr lang="en-US" altLang="zh-CN" dirty="0" smtClean="0"/>
          </a:p>
          <a:p>
            <a:pPr lvl="1"/>
            <a:r>
              <a:rPr lang="zh-CN" altLang="en-US" sz="2400" dirty="0" smtClean="0"/>
              <a:t>配置数据的使用逻辑以及调度控制</a:t>
            </a:r>
            <a:endParaRPr lang="en-US" altLang="zh-CN" sz="2400" dirty="0" smtClean="0"/>
          </a:p>
          <a:p>
            <a:pPr lvl="2"/>
            <a:r>
              <a:rPr lang="zh-CN" altLang="en-US" dirty="0"/>
              <a:t>工作</a:t>
            </a:r>
            <a:r>
              <a:rPr lang="zh-CN" altLang="en-US" dirty="0" smtClean="0"/>
              <a:t>流引擎：流程可配置数据的使用和控制</a:t>
            </a:r>
            <a:r>
              <a:rPr lang="en-US" altLang="zh-CN" dirty="0" smtClean="0"/>
              <a:t>	</a:t>
            </a:r>
          </a:p>
          <a:p>
            <a:pPr lvl="2"/>
            <a:r>
              <a:rPr lang="zh-CN" altLang="en-US" dirty="0" smtClean="0"/>
              <a:t>扩展数据引擎：扩展数据的查询、使用、提交及相应的检查</a:t>
            </a:r>
            <a:endParaRPr lang="en-US" altLang="zh-CN" dirty="0" smtClean="0"/>
          </a:p>
          <a:p>
            <a:pPr lvl="2"/>
            <a:r>
              <a:rPr lang="zh-CN" altLang="en-US" dirty="0" smtClean="0"/>
              <a:t>功能引擎：负责系统内功能的调度和租户对功能的使用</a:t>
            </a:r>
            <a:endParaRPr lang="en-US" altLang="zh-CN" dirty="0" smtClean="0"/>
          </a:p>
        </p:txBody>
      </p:sp>
    </p:spTree>
    <p:extLst>
      <p:ext uri="{BB962C8B-B14F-4D97-AF65-F5344CB8AC3E}">
        <p14:creationId xmlns="" xmlns:p14="http://schemas.microsoft.com/office/powerpoint/2010/main" val="1775612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extLst>
              <p:ext uri="{D42A27DB-BD31-4B8C-83A1-F6EECF244321}">
                <p14:modId xmlns:p14="http://schemas.microsoft.com/office/powerpoint/2010/main" xmlns="" val="3290935513"/>
              </p:ext>
            </p:extLst>
          </p:nvPr>
        </p:nvGraphicFramePr>
        <p:xfrm>
          <a:off x="457200" y="162880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标题 1"/>
          <p:cNvSpPr>
            <a:spLocks noGrp="1"/>
          </p:cNvSpPr>
          <p:nvPr/>
        </p:nvSpPr>
        <p:spPr bwMode="white">
          <a:xfrm>
            <a:off x="457200" y="28575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zh-CN" altLang="en-US" dirty="0" smtClean="0"/>
              <a:t>大纲</a:t>
            </a:r>
            <a:endParaRPr lang="zh-CN" altLang="en-US" dirty="0"/>
          </a:p>
        </p:txBody>
      </p:sp>
      <p:sp>
        <p:nvSpPr>
          <p:cNvPr id="7" name="标题 1"/>
          <p:cNvSpPr>
            <a:spLocks noGrp="1"/>
          </p:cNvSpPr>
          <p:nvPr/>
        </p:nvSpPr>
        <p:spPr bwMode="white">
          <a:xfrm>
            <a:off x="609600" y="30099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r>
              <a:rPr lang="zh-CN" altLang="en-US" dirty="0" smtClean="0"/>
              <a:t>大纲</a:t>
            </a:r>
            <a:endParaRPr lang="zh-CN" altLang="en-US" dirty="0"/>
          </a:p>
        </p:txBody>
      </p:sp>
      <p:sp>
        <p:nvSpPr>
          <p:cNvPr id="8" name="标题 1"/>
          <p:cNvSpPr>
            <a:spLocks noGrp="1"/>
          </p:cNvSpPr>
          <p:nvPr>
            <p:ph type="title"/>
          </p:nvPr>
        </p:nvSpPr>
        <p:spPr>
          <a:xfrm>
            <a:off x="323528" y="188640"/>
            <a:ext cx="8229600" cy="1143000"/>
          </a:xfrm>
        </p:spPr>
        <p:txBody>
          <a:bodyPr>
            <a:normAutofit/>
          </a:bodyPr>
          <a:lstStyle/>
          <a:p>
            <a:r>
              <a:rPr lang="zh-CN" altLang="en-US" dirty="0" smtClean="0"/>
              <a:t>大纲</a:t>
            </a:r>
            <a:endParaRPr lang="zh-CN" altLang="en-US" dirty="0"/>
          </a:p>
        </p:txBody>
      </p:sp>
    </p:spTree>
    <p:extLst>
      <p:ext uri="{BB962C8B-B14F-4D97-AF65-F5344CB8AC3E}">
        <p14:creationId xmlns:p14="http://schemas.microsoft.com/office/powerpoint/2010/main" xmlns="" val="2056983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r>
              <a:rPr lang="zh-CN" altLang="en-US" dirty="0" smtClean="0"/>
              <a:t>伸缩性（</a:t>
            </a:r>
            <a:r>
              <a:rPr lang="en-US" altLang="zh-CN" dirty="0" smtClean="0"/>
              <a:t>Scalable</a:t>
            </a:r>
            <a:r>
              <a:rPr lang="zh-CN" altLang="en-US" dirty="0" smtClean="0"/>
              <a:t>）的概念</a:t>
            </a:r>
            <a:endParaRPr lang="zh-CN" altLang="en-US" dirty="0"/>
          </a:p>
        </p:txBody>
      </p:sp>
      <p:sp>
        <p:nvSpPr>
          <p:cNvPr id="4" name="内容占位符 3"/>
          <p:cNvSpPr>
            <a:spLocks noGrp="1"/>
          </p:cNvSpPr>
          <p:nvPr>
            <p:ph idx="1"/>
          </p:nvPr>
        </p:nvSpPr>
        <p:spPr/>
        <p:txBody>
          <a:bodyPr>
            <a:normAutofit/>
          </a:bodyPr>
          <a:lstStyle/>
          <a:p>
            <a:r>
              <a:rPr lang="zh-CN" altLang="en-US" dirty="0" smtClean="0"/>
              <a:t>可伸缩</a:t>
            </a:r>
            <a:endParaRPr lang="en-US" altLang="zh-CN" dirty="0" smtClean="0"/>
          </a:p>
          <a:p>
            <a:pPr lvl="1"/>
            <a:r>
              <a:rPr lang="zh-CN" altLang="en-US" dirty="0" smtClean="0"/>
              <a:t>性能、容量方面的可扩展</a:t>
            </a:r>
            <a:endParaRPr lang="en-US" altLang="zh-CN" dirty="0" smtClean="0"/>
          </a:p>
          <a:p>
            <a:pPr lvl="1"/>
            <a:r>
              <a:rPr lang="zh-CN" altLang="en-US" dirty="0" smtClean="0"/>
              <a:t>系统的伸缩</a:t>
            </a:r>
            <a:endParaRPr lang="en-US" altLang="zh-CN" dirty="0" smtClean="0"/>
          </a:p>
          <a:p>
            <a:r>
              <a:rPr lang="zh-CN" altLang="en-US" dirty="0" smtClean="0"/>
              <a:t>实现方式</a:t>
            </a:r>
            <a:endParaRPr lang="en-US" altLang="zh-CN" dirty="0" smtClean="0"/>
          </a:p>
          <a:p>
            <a:pPr lvl="1"/>
            <a:r>
              <a:rPr lang="zh-CN" altLang="en-US" dirty="0" smtClean="0"/>
              <a:t>垂直扩展或向上扩展（增强硬件设备）</a:t>
            </a:r>
            <a:endParaRPr lang="en-US" altLang="zh-CN" dirty="0" smtClean="0"/>
          </a:p>
          <a:p>
            <a:pPr lvl="1"/>
            <a:r>
              <a:rPr lang="zh-CN" altLang="en-US" dirty="0" smtClean="0"/>
              <a:t>水平扩展或向外扩展（应用框架具有可伸缩性）</a:t>
            </a:r>
            <a:endParaRPr lang="en-US" altLang="zh-CN" dirty="0" smtClean="0"/>
          </a:p>
          <a:p>
            <a:pPr marL="0" indent="0">
              <a:buNone/>
            </a:pPr>
            <a:endParaRPr lang="zh-CN" altLang="en-US" dirty="0"/>
          </a:p>
        </p:txBody>
      </p:sp>
    </p:spTree>
    <p:extLst>
      <p:ext uri="{BB962C8B-B14F-4D97-AF65-F5344CB8AC3E}">
        <p14:creationId xmlns="" xmlns:p14="http://schemas.microsoft.com/office/powerpoint/2010/main" val="958417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r>
              <a:rPr lang="zh-CN" altLang="en-US" dirty="0" smtClean="0"/>
              <a:t>应用服务器层的水平扩展</a:t>
            </a:r>
            <a:endParaRPr lang="zh-CN" altLang="en-US" dirty="0"/>
          </a:p>
        </p:txBody>
      </p:sp>
      <p:sp>
        <p:nvSpPr>
          <p:cNvPr id="3" name="内容占位符 2"/>
          <p:cNvSpPr>
            <a:spLocks noGrp="1"/>
          </p:cNvSpPr>
          <p:nvPr>
            <p:ph idx="1"/>
          </p:nvPr>
        </p:nvSpPr>
        <p:spPr>
          <a:xfrm>
            <a:off x="467544" y="1268760"/>
            <a:ext cx="7859216" cy="4536504"/>
          </a:xfrm>
        </p:spPr>
        <p:txBody>
          <a:bodyPr>
            <a:normAutofit fontScale="92500" lnSpcReduction="10000"/>
          </a:bodyPr>
          <a:lstStyle/>
          <a:p>
            <a:r>
              <a:rPr lang="zh-CN" altLang="en-US" dirty="0" smtClean="0"/>
              <a:t>主要手段</a:t>
            </a:r>
            <a:endParaRPr lang="en-US" altLang="zh-CN" dirty="0" smtClean="0"/>
          </a:p>
          <a:p>
            <a:pPr lvl="1"/>
            <a:r>
              <a:rPr lang="zh-CN" altLang="en-US" dirty="0" smtClean="0"/>
              <a:t>实现应用服务器层的负载均衡</a:t>
            </a:r>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r>
              <a:rPr lang="zh-CN" altLang="en-US" dirty="0" smtClean="0"/>
              <a:t>硬件方面（如</a:t>
            </a:r>
            <a:r>
              <a:rPr lang="en-US" altLang="zh-CN" dirty="0" smtClean="0"/>
              <a:t>F5</a:t>
            </a:r>
            <a:r>
              <a:rPr lang="zh-CN" altLang="en-US" dirty="0" smtClean="0"/>
              <a:t>设备）：成本高</a:t>
            </a:r>
            <a:endParaRPr lang="en-US" altLang="zh-CN" dirty="0" smtClean="0"/>
          </a:p>
          <a:p>
            <a:pPr lvl="1"/>
            <a:r>
              <a:rPr lang="zh-CN" altLang="en-US" dirty="0" smtClean="0"/>
              <a:t>软件方面：如通过配置</a:t>
            </a:r>
            <a:r>
              <a:rPr lang="en-US" altLang="zh-CN" dirty="0" smtClean="0"/>
              <a:t>Apache</a:t>
            </a:r>
            <a:r>
              <a:rPr lang="zh-CN" altLang="en-US" dirty="0"/>
              <a:t> </a:t>
            </a:r>
            <a:r>
              <a:rPr lang="en-US" altLang="zh-CN" dirty="0" smtClean="0"/>
              <a:t>Http Server</a:t>
            </a:r>
          </a:p>
          <a:p>
            <a:pPr lvl="1"/>
            <a:endParaRPr lang="en-US" altLang="zh-CN" dirty="0" smtClean="0"/>
          </a:p>
          <a:p>
            <a:endParaRPr lang="en-US" altLang="zh-CN" dirty="0" smtClean="0"/>
          </a:p>
        </p:txBody>
      </p:sp>
      <p:graphicFrame>
        <p:nvGraphicFramePr>
          <p:cNvPr id="6" name="内容占位符 6"/>
          <p:cNvGraphicFramePr>
            <a:graphicFrameLocks/>
          </p:cNvGraphicFramePr>
          <p:nvPr>
            <p:extLst>
              <p:ext uri="{D42A27DB-BD31-4B8C-83A1-F6EECF244321}">
                <p14:modId xmlns="" xmlns:p14="http://schemas.microsoft.com/office/powerpoint/2010/main" val="2707664003"/>
              </p:ext>
            </p:extLst>
          </p:nvPr>
        </p:nvGraphicFramePr>
        <p:xfrm>
          <a:off x="1763688" y="2348880"/>
          <a:ext cx="6336704" cy="222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15739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r>
              <a:rPr lang="zh-CN" altLang="en-US" dirty="0" smtClean="0"/>
              <a:t>软件实现负载均衡</a:t>
            </a:r>
            <a:endParaRPr lang="zh-CN" alt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980728"/>
            <a:ext cx="6912768" cy="5144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9000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normAutofit/>
          </a:bodyPr>
          <a:lstStyle/>
          <a:p>
            <a:r>
              <a:rPr lang="zh-CN" altLang="en-US" dirty="0" smtClean="0"/>
              <a:t>软件实现负载均衡</a:t>
            </a:r>
            <a:endParaRPr lang="zh-CN" altLang="en-US" dirty="0"/>
          </a:p>
        </p:txBody>
      </p:sp>
      <p:sp>
        <p:nvSpPr>
          <p:cNvPr id="3" name="内容占位符 2"/>
          <p:cNvSpPr>
            <a:spLocks noGrp="1"/>
          </p:cNvSpPr>
          <p:nvPr>
            <p:ph idx="1"/>
          </p:nvPr>
        </p:nvSpPr>
        <p:spPr>
          <a:xfrm>
            <a:off x="467544" y="1196752"/>
            <a:ext cx="8229600" cy="4953000"/>
          </a:xfrm>
        </p:spPr>
        <p:txBody>
          <a:bodyPr/>
          <a:lstStyle/>
          <a:p>
            <a:r>
              <a:rPr lang="zh-CN" altLang="en-US" dirty="0" smtClean="0"/>
              <a:t>根据服务器的压力情况，将每个用户请求分布到不同的应用服务器上</a:t>
            </a:r>
            <a:endParaRPr lang="en-US" altLang="zh-CN" dirty="0" smtClean="0"/>
          </a:p>
          <a:p>
            <a:r>
              <a:rPr lang="zh-CN" altLang="en-US" dirty="0"/>
              <a:t>多</a:t>
            </a:r>
            <a:r>
              <a:rPr lang="zh-CN" altLang="en-US" dirty="0" smtClean="0"/>
              <a:t>台应用服务器之间保持用户状态的策略</a:t>
            </a:r>
            <a:endParaRPr lang="zh-CN" altLang="en-US" dirty="0"/>
          </a:p>
        </p:txBody>
      </p:sp>
      <p:graphicFrame>
        <p:nvGraphicFramePr>
          <p:cNvPr id="4" name="内容占位符 3"/>
          <p:cNvGraphicFramePr>
            <a:graphicFrameLocks/>
          </p:cNvGraphicFramePr>
          <p:nvPr>
            <p:extLst>
              <p:ext uri="{D42A27DB-BD31-4B8C-83A1-F6EECF244321}">
                <p14:modId xmlns="" xmlns:p14="http://schemas.microsoft.com/office/powerpoint/2010/main" val="3958729762"/>
              </p:ext>
            </p:extLst>
          </p:nvPr>
        </p:nvGraphicFramePr>
        <p:xfrm>
          <a:off x="1043608" y="2780928"/>
          <a:ext cx="6563072" cy="35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953514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296144"/>
          </a:xfrm>
        </p:spPr>
        <p:txBody>
          <a:bodyPr>
            <a:normAutofit/>
          </a:bodyPr>
          <a:lstStyle/>
          <a:p>
            <a:r>
              <a:rPr lang="zh-CN" altLang="en-US" dirty="0" smtClean="0"/>
              <a:t>方案比较</a:t>
            </a:r>
            <a:endParaRPr lang="zh-CN" altLang="en-US" dirty="0"/>
          </a:p>
        </p:txBody>
      </p:sp>
      <p:graphicFrame>
        <p:nvGraphicFramePr>
          <p:cNvPr id="3" name="内容占位符 2"/>
          <p:cNvGraphicFramePr>
            <a:graphicFrameLocks noGrp="1"/>
          </p:cNvGraphicFramePr>
          <p:nvPr>
            <p:ph idx="1"/>
            <p:extLst>
              <p:ext uri="{D42A27DB-BD31-4B8C-83A1-F6EECF244321}">
                <p14:modId xmlns="" xmlns:p14="http://schemas.microsoft.com/office/powerpoint/2010/main" val="1439974921"/>
              </p:ext>
            </p:extLst>
          </p:nvPr>
        </p:nvGraphicFramePr>
        <p:xfrm>
          <a:off x="251520" y="1340768"/>
          <a:ext cx="8424864" cy="4984368"/>
        </p:xfrm>
        <a:graphic>
          <a:graphicData uri="http://schemas.openxmlformats.org/drawingml/2006/table">
            <a:tbl>
              <a:tblPr firstRow="1" bandRow="1">
                <a:tableStyleId>{7DF18680-E054-41AD-8BC1-D1AEF772440D}</a:tableStyleId>
              </a:tblPr>
              <a:tblGrid>
                <a:gridCol w="1872208"/>
                <a:gridCol w="3169047"/>
                <a:gridCol w="3383609"/>
              </a:tblGrid>
              <a:tr h="442848">
                <a:tc>
                  <a:txBody>
                    <a:bodyPr/>
                    <a:lstStyle/>
                    <a:p>
                      <a:pPr algn="ctr"/>
                      <a:r>
                        <a:rPr lang="zh-CN" altLang="en-US" sz="2000" dirty="0" smtClean="0">
                          <a:solidFill>
                            <a:schemeClr val="tx1">
                              <a:lumMod val="50000"/>
                            </a:schemeClr>
                          </a:solidFill>
                        </a:rPr>
                        <a:t>实现方式</a:t>
                      </a:r>
                      <a:endParaRPr lang="zh-CN" altLang="en-US" sz="2000" dirty="0">
                        <a:solidFill>
                          <a:schemeClr val="tx1">
                            <a:lumMod val="50000"/>
                          </a:schemeClr>
                        </a:solidFill>
                      </a:endParaRPr>
                    </a:p>
                  </a:txBody>
                  <a:tcPr/>
                </a:tc>
                <a:tc>
                  <a:txBody>
                    <a:bodyPr/>
                    <a:lstStyle/>
                    <a:p>
                      <a:pPr algn="ctr"/>
                      <a:r>
                        <a:rPr lang="zh-CN" altLang="en-US" sz="2000" dirty="0" smtClean="0">
                          <a:solidFill>
                            <a:schemeClr val="tx1">
                              <a:lumMod val="50000"/>
                            </a:schemeClr>
                          </a:solidFill>
                        </a:rPr>
                        <a:t>优势</a:t>
                      </a:r>
                      <a:endParaRPr lang="zh-CN" altLang="en-US" sz="2000" dirty="0">
                        <a:solidFill>
                          <a:schemeClr val="tx1">
                            <a:lumMod val="50000"/>
                          </a:schemeClr>
                        </a:solidFill>
                      </a:endParaRPr>
                    </a:p>
                  </a:txBody>
                  <a:tcPr/>
                </a:tc>
                <a:tc>
                  <a:txBody>
                    <a:bodyPr/>
                    <a:lstStyle/>
                    <a:p>
                      <a:pPr algn="ctr"/>
                      <a:r>
                        <a:rPr lang="zh-CN" altLang="en-US" sz="2000" dirty="0" smtClean="0">
                          <a:solidFill>
                            <a:schemeClr val="tx1">
                              <a:lumMod val="50000"/>
                            </a:schemeClr>
                          </a:solidFill>
                        </a:rPr>
                        <a:t>劣势</a:t>
                      </a:r>
                      <a:endParaRPr lang="zh-CN" altLang="en-US" sz="2000" dirty="0">
                        <a:solidFill>
                          <a:schemeClr val="tx1">
                            <a:lumMod val="50000"/>
                          </a:schemeClr>
                        </a:solidFill>
                      </a:endParaRPr>
                    </a:p>
                  </a:txBody>
                  <a:tcPr/>
                </a:tc>
              </a:tr>
              <a:tr h="370840">
                <a:tc>
                  <a:txBody>
                    <a:bodyPr/>
                    <a:lstStyle/>
                    <a:p>
                      <a:r>
                        <a:rPr lang="en-US" altLang="zh-CN" sz="2000" dirty="0" smtClean="0"/>
                        <a:t>Session</a:t>
                      </a:r>
                      <a:r>
                        <a:rPr lang="zh-CN" altLang="en-US" sz="2000" dirty="0" smtClean="0"/>
                        <a:t>复制</a:t>
                      </a:r>
                      <a:endParaRPr lang="zh-CN" altLang="en-US" sz="2000" dirty="0"/>
                    </a:p>
                  </a:txBody>
                  <a:tcPr/>
                </a:tc>
                <a:tc>
                  <a:txBody>
                    <a:bodyPr/>
                    <a:lstStyle/>
                    <a:p>
                      <a:r>
                        <a:rPr lang="zh-CN" altLang="en-US" sz="2000" dirty="0" smtClean="0"/>
                        <a:t>服务器负载可以得到较好的均衡，也可以确保</a:t>
                      </a:r>
                      <a:r>
                        <a:rPr lang="en-US" altLang="zh-CN" sz="2000" dirty="0" smtClean="0"/>
                        <a:t>fail-over</a:t>
                      </a:r>
                      <a:r>
                        <a:rPr lang="zh-CN" altLang="en-US" sz="2000" dirty="0" smtClean="0"/>
                        <a:t>的支持</a:t>
                      </a:r>
                      <a:endParaRPr lang="zh-CN" altLang="en-US" sz="2000" dirty="0"/>
                    </a:p>
                  </a:txBody>
                  <a:tcPr/>
                </a:tc>
                <a:tc>
                  <a:txBody>
                    <a:bodyPr/>
                    <a:lstStyle/>
                    <a:p>
                      <a:r>
                        <a:rPr lang="en-US" altLang="zh-CN" sz="2000" dirty="0" smtClean="0"/>
                        <a:t>1.Session</a:t>
                      </a:r>
                      <a:r>
                        <a:rPr lang="zh-CN" altLang="en-US" sz="2000" dirty="0" smtClean="0"/>
                        <a:t>复制会对服务器端网络换几个带来巨大的压力，基本不适用于大型互联网应用</a:t>
                      </a:r>
                      <a:endParaRPr lang="en-US" altLang="zh-CN" sz="2000" dirty="0" smtClean="0"/>
                    </a:p>
                    <a:p>
                      <a:r>
                        <a:rPr lang="en-US" altLang="zh-CN" sz="2000" dirty="0" smtClean="0"/>
                        <a:t>2.</a:t>
                      </a:r>
                      <a:r>
                        <a:rPr lang="zh-CN" altLang="en-US" sz="2000" dirty="0" smtClean="0"/>
                        <a:t>需要相应的应用服务器的支持</a:t>
                      </a:r>
                      <a:endParaRPr lang="zh-CN" altLang="en-US" sz="2000" dirty="0"/>
                    </a:p>
                  </a:txBody>
                  <a:tcPr/>
                </a:tc>
              </a:tr>
              <a:tr h="370840">
                <a:tc>
                  <a:txBody>
                    <a:bodyPr/>
                    <a:lstStyle/>
                    <a:p>
                      <a:r>
                        <a:rPr lang="en-US" altLang="zh-CN" sz="2000" dirty="0" smtClean="0"/>
                        <a:t>Session Sticky</a:t>
                      </a:r>
                      <a:endParaRPr lang="zh-CN" altLang="en-US" sz="2000" dirty="0"/>
                    </a:p>
                  </a:txBody>
                  <a:tcPr/>
                </a:tc>
                <a:tc>
                  <a:txBody>
                    <a:bodyPr/>
                    <a:lstStyle/>
                    <a:p>
                      <a:r>
                        <a:rPr lang="en-US" altLang="zh-CN" sz="2000" dirty="0" smtClean="0"/>
                        <a:t>1</a:t>
                      </a:r>
                      <a:r>
                        <a:rPr lang="zh-CN" altLang="en-US" sz="2000" dirty="0" smtClean="0"/>
                        <a:t>、实现比较简单</a:t>
                      </a:r>
                      <a:endParaRPr lang="en-US" altLang="zh-CN" sz="2000" dirty="0" smtClean="0"/>
                    </a:p>
                    <a:p>
                      <a:r>
                        <a:rPr lang="en-US" altLang="zh-CN" sz="2000" dirty="0" smtClean="0"/>
                        <a:t>2</a:t>
                      </a:r>
                      <a:r>
                        <a:rPr lang="zh-CN" altLang="en-US" sz="2000" dirty="0" smtClean="0"/>
                        <a:t>、不会带来</a:t>
                      </a:r>
                      <a:r>
                        <a:rPr lang="en-US" altLang="zh-CN" sz="2000" dirty="0" smtClean="0"/>
                        <a:t>Session</a:t>
                      </a:r>
                      <a:r>
                        <a:rPr lang="zh-CN" altLang="en-US" sz="2000" dirty="0" smtClean="0"/>
                        <a:t>复制所引起的网络环境</a:t>
                      </a:r>
                      <a:r>
                        <a:rPr lang="zh-CN" altLang="en-US" sz="2000" baseline="0" dirty="0" smtClean="0"/>
                        <a:t> 的压力</a:t>
                      </a:r>
                      <a:endParaRPr lang="zh-CN" altLang="en-US" sz="2000" dirty="0"/>
                    </a:p>
                  </a:txBody>
                  <a:tcPr/>
                </a:tc>
                <a:tc>
                  <a:txBody>
                    <a:bodyPr/>
                    <a:lstStyle/>
                    <a:p>
                      <a:r>
                        <a:rPr lang="en-US" altLang="zh-CN" sz="2000" dirty="0" smtClean="0"/>
                        <a:t>1</a:t>
                      </a:r>
                      <a:r>
                        <a:rPr lang="zh-CN" altLang="en-US" sz="2000" dirty="0" smtClean="0"/>
                        <a:t>、不能实现完全的负载均衡、部分情况下负载会极端失衡</a:t>
                      </a:r>
                      <a:endParaRPr lang="en-US" altLang="zh-CN" sz="2000" dirty="0" smtClean="0"/>
                    </a:p>
                    <a:p>
                      <a:r>
                        <a:rPr lang="en-US" altLang="zh-CN" sz="2000" dirty="0" smtClean="0"/>
                        <a:t>2</a:t>
                      </a:r>
                      <a:r>
                        <a:rPr lang="zh-CN" altLang="en-US" sz="2000" dirty="0" smtClean="0"/>
                        <a:t>、无法实现</a:t>
                      </a:r>
                      <a:r>
                        <a:rPr lang="en-US" altLang="zh-CN" sz="2000" dirty="0" smtClean="0"/>
                        <a:t>fail-over</a:t>
                      </a:r>
                      <a:endParaRPr lang="zh-CN" altLang="en-US" sz="2000" dirty="0"/>
                    </a:p>
                  </a:txBody>
                  <a:tcPr/>
                </a:tc>
              </a:tr>
              <a:tr h="370840">
                <a:tc>
                  <a:txBody>
                    <a:bodyPr/>
                    <a:lstStyle/>
                    <a:p>
                      <a:r>
                        <a:rPr lang="zh-CN" altLang="en-US" sz="2000" dirty="0" smtClean="0"/>
                        <a:t>基于</a:t>
                      </a:r>
                      <a:r>
                        <a:rPr lang="en-US" altLang="zh-CN" sz="2000" dirty="0" smtClean="0"/>
                        <a:t>Cache</a:t>
                      </a:r>
                      <a:r>
                        <a:rPr lang="zh-CN" altLang="en-US" sz="2000" dirty="0" smtClean="0"/>
                        <a:t>的集中式</a:t>
                      </a:r>
                      <a:r>
                        <a:rPr lang="en-US" altLang="zh-CN" sz="2000" dirty="0" smtClean="0"/>
                        <a:t>Session</a:t>
                      </a:r>
                      <a:endParaRPr lang="zh-CN" altLang="en-US" sz="2000" dirty="0"/>
                    </a:p>
                  </a:txBody>
                  <a:tcPr/>
                </a:tc>
                <a:tc>
                  <a:txBody>
                    <a:bodyPr/>
                    <a:lstStyle/>
                    <a:p>
                      <a:r>
                        <a:rPr lang="en-US" altLang="zh-CN" sz="2000" dirty="0" smtClean="0"/>
                        <a:t>1</a:t>
                      </a:r>
                      <a:r>
                        <a:rPr lang="zh-CN" altLang="en-US" sz="2000" dirty="0" smtClean="0"/>
                        <a:t>、应用服务器层无状态，可实现完全的负载均衡</a:t>
                      </a:r>
                      <a:endParaRPr lang="en-US" altLang="zh-CN" sz="2000" dirty="0" smtClean="0"/>
                    </a:p>
                    <a:p>
                      <a:r>
                        <a:rPr lang="en-US" altLang="zh-CN" sz="2000" dirty="0" smtClean="0"/>
                        <a:t>2</a:t>
                      </a:r>
                      <a:r>
                        <a:rPr lang="zh-CN" altLang="en-US" sz="2000" dirty="0" smtClean="0"/>
                        <a:t>、不会带来</a:t>
                      </a:r>
                      <a:r>
                        <a:rPr lang="en-US" altLang="zh-CN" sz="2000" dirty="0" smtClean="0"/>
                        <a:t>Session</a:t>
                      </a:r>
                      <a:r>
                        <a:rPr lang="zh-CN" altLang="en-US" sz="2000" dirty="0" smtClean="0"/>
                        <a:t>复制所引起的网络问题</a:t>
                      </a:r>
                      <a:endParaRPr lang="zh-CN" altLang="en-US" sz="2000" dirty="0"/>
                    </a:p>
                  </a:txBody>
                  <a:tcPr/>
                </a:tc>
                <a:tc>
                  <a:txBody>
                    <a:bodyPr/>
                    <a:lstStyle/>
                    <a:p>
                      <a:r>
                        <a:rPr lang="en-US" altLang="zh-CN" sz="2000" dirty="0" smtClean="0"/>
                        <a:t>1</a:t>
                      </a:r>
                      <a:r>
                        <a:rPr lang="zh-CN" altLang="en-US" sz="2000" dirty="0" smtClean="0"/>
                        <a:t>、实现相对复杂</a:t>
                      </a:r>
                      <a:endParaRPr lang="en-US" altLang="zh-CN" sz="2000" dirty="0" smtClean="0"/>
                    </a:p>
                    <a:p>
                      <a:r>
                        <a:rPr lang="en-US" altLang="zh-CN" sz="2000" dirty="0" smtClean="0"/>
                        <a:t>2</a:t>
                      </a:r>
                      <a:r>
                        <a:rPr lang="zh-CN" altLang="en-US" sz="2000" dirty="0" smtClean="0"/>
                        <a:t>、</a:t>
                      </a:r>
                      <a:r>
                        <a:rPr lang="en-US" altLang="zh-CN" sz="2000" dirty="0" smtClean="0"/>
                        <a:t>Cache</a:t>
                      </a:r>
                      <a:r>
                        <a:rPr lang="zh-CN" altLang="en-US" sz="2000" dirty="0" smtClean="0"/>
                        <a:t>本科可靠性不能绝对保证，可能会造成部分</a:t>
                      </a:r>
                      <a:r>
                        <a:rPr lang="en-US" altLang="zh-CN" sz="2000" dirty="0" smtClean="0"/>
                        <a:t>Session</a:t>
                      </a:r>
                      <a:r>
                        <a:rPr lang="zh-CN" altLang="en-US" sz="2000" dirty="0" smtClean="0"/>
                        <a:t>的丢失</a:t>
                      </a:r>
                      <a:endParaRPr lang="zh-CN" altLang="en-US" sz="2000" dirty="0"/>
                    </a:p>
                  </a:txBody>
                  <a:tcPr/>
                </a:tc>
              </a:tr>
            </a:tbl>
          </a:graphicData>
        </a:graphic>
      </p:graphicFrame>
    </p:spTree>
    <p:extLst>
      <p:ext uri="{BB962C8B-B14F-4D97-AF65-F5344CB8AC3E}">
        <p14:creationId xmlns="" xmlns:p14="http://schemas.microsoft.com/office/powerpoint/2010/main" val="3691225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lstStyle/>
          <a:p>
            <a:r>
              <a:rPr lang="zh-CN" altLang="en-US" dirty="0" smtClean="0"/>
              <a:t>数据库层水平扩展的方式</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3982761898"/>
              </p:ext>
            </p:extLst>
          </p:nvPr>
        </p:nvGraphicFramePr>
        <p:xfrm>
          <a:off x="0" y="1484784"/>
          <a:ext cx="4644008" cy="402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392488" y="1412776"/>
            <a:ext cx="4572000"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b="1" dirty="0" smtClean="0"/>
              <a:t>数据库的垂直切分：</a:t>
            </a:r>
            <a:endParaRPr lang="en-US" altLang="zh-CN" b="1" dirty="0" smtClean="0"/>
          </a:p>
          <a:p>
            <a:r>
              <a:rPr lang="en-US" altLang="zh-CN" dirty="0" smtClean="0"/>
              <a:t>     </a:t>
            </a:r>
            <a:r>
              <a:rPr lang="zh-CN" altLang="en-US" dirty="0" smtClean="0"/>
              <a:t>将不同的功能模块所涉及的表划分到不同的物理数据库中</a:t>
            </a:r>
            <a:endParaRPr lang="en-US" altLang="zh-CN" dirty="0" smtClean="0"/>
          </a:p>
          <a:p>
            <a:endParaRPr lang="en-US" altLang="zh-CN" dirty="0" smtClean="0"/>
          </a:p>
          <a:p>
            <a:r>
              <a:rPr lang="zh-CN" altLang="en-US" b="1" dirty="0" smtClean="0"/>
              <a:t>数据库的读</a:t>
            </a:r>
            <a:r>
              <a:rPr lang="en-US" altLang="zh-CN" b="1" dirty="0" smtClean="0"/>
              <a:t>/</a:t>
            </a:r>
            <a:r>
              <a:rPr lang="zh-CN" altLang="en-US" b="1" dirty="0" smtClean="0"/>
              <a:t>写分离：</a:t>
            </a:r>
            <a:endParaRPr lang="en-US" altLang="zh-CN" b="1" dirty="0" smtClean="0"/>
          </a:p>
          <a:p>
            <a:r>
              <a:rPr lang="en-US" altLang="zh-CN" dirty="0"/>
              <a:t> </a:t>
            </a:r>
            <a:r>
              <a:rPr lang="en-US" altLang="zh-CN" dirty="0" smtClean="0"/>
              <a:t>    </a:t>
            </a:r>
            <a:r>
              <a:rPr lang="zh-CN" altLang="en-US" dirty="0"/>
              <a:t>同一</a:t>
            </a:r>
            <a:r>
              <a:rPr lang="zh-CN" altLang="en-US" dirty="0" smtClean="0"/>
              <a:t>个数据库在多个物理服务器上具有</a:t>
            </a:r>
            <a:r>
              <a:rPr lang="zh-CN" altLang="en-US" dirty="0" smtClean="0"/>
              <a:t>多份</a:t>
            </a:r>
            <a:r>
              <a:rPr lang="zh-CN" altLang="en-US" dirty="0" smtClean="0"/>
              <a:t>拷贝</a:t>
            </a:r>
            <a:r>
              <a:rPr lang="zh-CN" altLang="en-US" dirty="0" smtClean="0"/>
              <a:t>，</a:t>
            </a:r>
            <a:r>
              <a:rPr lang="zh-CN" altLang="en-US" dirty="0" smtClean="0"/>
              <a:t>彼此同步。</a:t>
            </a:r>
            <a:endParaRPr lang="en-US" altLang="zh-CN" dirty="0" smtClean="0"/>
          </a:p>
          <a:p>
            <a:endParaRPr lang="en-US" altLang="zh-CN" dirty="0" smtClean="0"/>
          </a:p>
          <a:p>
            <a:r>
              <a:rPr lang="zh-CN" altLang="en-US" b="1" dirty="0" smtClean="0"/>
              <a:t>数据库的水平切分：</a:t>
            </a:r>
            <a:endParaRPr lang="en-US" altLang="zh-CN" b="1" dirty="0" smtClean="0"/>
          </a:p>
          <a:p>
            <a:r>
              <a:rPr lang="en-US" altLang="zh-CN" dirty="0" smtClean="0"/>
              <a:t>      </a:t>
            </a:r>
            <a:r>
              <a:rPr lang="zh-CN" altLang="en-US" dirty="0" smtClean="0"/>
              <a:t>将原来存储在一个数据表中的数据，按照一定的规则，切分到多个不同的物理数据库中。</a:t>
            </a:r>
            <a:endParaRPr lang="zh-CN" altLang="en-US" dirty="0"/>
          </a:p>
        </p:txBody>
      </p:sp>
    </p:spTree>
    <p:extLst>
      <p:ext uri="{BB962C8B-B14F-4D97-AF65-F5344CB8AC3E}">
        <p14:creationId xmlns="" xmlns:p14="http://schemas.microsoft.com/office/powerpoint/2010/main" val="362757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r>
              <a:rPr lang="zh-CN" altLang="en-US" dirty="0" smtClean="0"/>
              <a:t>方案对比</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73131215"/>
              </p:ext>
            </p:extLst>
          </p:nvPr>
        </p:nvGraphicFramePr>
        <p:xfrm>
          <a:off x="251520" y="1268760"/>
          <a:ext cx="8229600" cy="4032448"/>
        </p:xfrm>
        <a:graphic>
          <a:graphicData uri="http://schemas.openxmlformats.org/drawingml/2006/table">
            <a:tbl>
              <a:tblPr firstRow="1" bandRow="1">
                <a:tableStyleId>{00A15C55-8517-42AA-B614-E9B94910E393}</a:tableStyleId>
              </a:tblPr>
              <a:tblGrid>
                <a:gridCol w="1450504"/>
                <a:gridCol w="2952328"/>
                <a:gridCol w="3826768"/>
              </a:tblGrid>
              <a:tr h="496357">
                <a:tc>
                  <a:txBody>
                    <a:bodyPr/>
                    <a:lstStyle/>
                    <a:p>
                      <a:pPr algn="ctr"/>
                      <a:r>
                        <a:rPr lang="zh-CN" altLang="en-US" dirty="0" smtClean="0"/>
                        <a:t>实现方式</a:t>
                      </a:r>
                      <a:endParaRPr lang="zh-CN" altLang="en-US" dirty="0"/>
                    </a:p>
                  </a:txBody>
                  <a:tcPr/>
                </a:tc>
                <a:tc>
                  <a:txBody>
                    <a:bodyPr/>
                    <a:lstStyle/>
                    <a:p>
                      <a:pPr algn="ctr"/>
                      <a:r>
                        <a:rPr lang="zh-CN" altLang="en-US" dirty="0" smtClean="0"/>
                        <a:t>优势</a:t>
                      </a:r>
                      <a:endParaRPr lang="zh-CN" altLang="en-US" dirty="0"/>
                    </a:p>
                  </a:txBody>
                  <a:tcPr/>
                </a:tc>
                <a:tc>
                  <a:txBody>
                    <a:bodyPr/>
                    <a:lstStyle/>
                    <a:p>
                      <a:pPr algn="ctr"/>
                      <a:r>
                        <a:rPr lang="zh-CN" altLang="en-US" dirty="0" smtClean="0"/>
                        <a:t>不足</a:t>
                      </a:r>
                      <a:endParaRPr lang="zh-CN" altLang="en-US" dirty="0"/>
                    </a:p>
                  </a:txBody>
                  <a:tcPr/>
                </a:tc>
              </a:tr>
              <a:tr h="825088">
                <a:tc>
                  <a:txBody>
                    <a:bodyPr/>
                    <a:lstStyle/>
                    <a:p>
                      <a:r>
                        <a:rPr lang="zh-CN" altLang="en-US" dirty="0" smtClean="0"/>
                        <a:t>垂直切分</a:t>
                      </a:r>
                      <a:endParaRPr lang="zh-CN" altLang="en-US" dirty="0"/>
                    </a:p>
                  </a:txBody>
                  <a:tcPr/>
                </a:tc>
                <a:tc>
                  <a:txBody>
                    <a:bodyPr/>
                    <a:lstStyle/>
                    <a:p>
                      <a:r>
                        <a:rPr lang="en-US" altLang="zh-CN" dirty="0" smtClean="0"/>
                        <a:t>1.</a:t>
                      </a:r>
                      <a:r>
                        <a:rPr lang="zh-CN" altLang="en-US" dirty="0" smtClean="0"/>
                        <a:t>实现简单</a:t>
                      </a:r>
                      <a:endParaRPr lang="zh-CN" altLang="en-US" dirty="0"/>
                    </a:p>
                  </a:txBody>
                  <a:tcPr/>
                </a:tc>
                <a:tc>
                  <a:txBody>
                    <a:bodyPr/>
                    <a:lstStyle/>
                    <a:p>
                      <a:r>
                        <a:rPr lang="en-US" altLang="zh-CN" dirty="0" smtClean="0"/>
                        <a:t>1.</a:t>
                      </a:r>
                      <a:r>
                        <a:rPr lang="zh-CN" altLang="en-US" dirty="0" smtClean="0"/>
                        <a:t>扩展能力有限</a:t>
                      </a:r>
                      <a:endParaRPr lang="en-US" altLang="zh-CN" dirty="0" smtClean="0"/>
                    </a:p>
                    <a:p>
                      <a:r>
                        <a:rPr lang="en-US" altLang="zh-CN" dirty="0" smtClean="0"/>
                        <a:t>2.</a:t>
                      </a:r>
                      <a:r>
                        <a:rPr lang="zh-CN" altLang="en-US" dirty="0" smtClean="0"/>
                        <a:t>强关联的应用不容易垂直切分</a:t>
                      </a:r>
                      <a:endParaRPr lang="zh-CN" altLang="en-US" dirty="0"/>
                    </a:p>
                  </a:txBody>
                  <a:tcPr/>
                </a:tc>
              </a:tr>
              <a:tr h="1178697">
                <a:tc>
                  <a:txBody>
                    <a:bodyPr/>
                    <a:lstStyle/>
                    <a:p>
                      <a:r>
                        <a:rPr lang="zh-CN" altLang="en-US" dirty="0" smtClean="0"/>
                        <a:t>读</a:t>
                      </a:r>
                      <a:r>
                        <a:rPr lang="en-US" altLang="zh-CN" dirty="0" smtClean="0"/>
                        <a:t>/</a:t>
                      </a:r>
                      <a:r>
                        <a:rPr lang="zh-CN" altLang="en-US" dirty="0" smtClean="0"/>
                        <a:t>写分离</a:t>
                      </a:r>
                      <a:endParaRPr lang="zh-CN" altLang="en-US" dirty="0"/>
                    </a:p>
                  </a:txBody>
                  <a:tcPr/>
                </a:tc>
                <a:tc>
                  <a:txBody>
                    <a:bodyPr/>
                    <a:lstStyle/>
                    <a:p>
                      <a:r>
                        <a:rPr lang="en-US" altLang="zh-CN" dirty="0" smtClean="0"/>
                        <a:t>1.</a:t>
                      </a:r>
                      <a:r>
                        <a:rPr lang="zh-CN" altLang="en-US" dirty="0" smtClean="0"/>
                        <a:t>可有效分担读的压力</a:t>
                      </a:r>
                      <a:endParaRPr lang="en-US" altLang="zh-CN" dirty="0" smtClean="0"/>
                    </a:p>
                    <a:p>
                      <a:r>
                        <a:rPr lang="en-US" altLang="zh-CN" dirty="0" smtClean="0"/>
                        <a:t>2.</a:t>
                      </a:r>
                      <a:r>
                        <a:rPr lang="zh-CN" altLang="en-US" dirty="0" smtClean="0"/>
                        <a:t>主要在数据库层扩展，应用修改较小</a:t>
                      </a:r>
                      <a:endParaRPr lang="zh-CN" altLang="en-US" dirty="0"/>
                    </a:p>
                  </a:txBody>
                  <a:tcPr/>
                </a:tc>
                <a:tc>
                  <a:txBody>
                    <a:bodyPr/>
                    <a:lstStyle/>
                    <a:p>
                      <a:r>
                        <a:rPr lang="en-US" altLang="zh-CN" dirty="0" smtClean="0"/>
                        <a:t>1.</a:t>
                      </a:r>
                      <a:r>
                        <a:rPr lang="zh-CN" altLang="en-US" dirty="0" smtClean="0"/>
                        <a:t>对于读的比例不高的应用，扩展能力有限</a:t>
                      </a:r>
                      <a:endParaRPr lang="en-US" altLang="zh-CN" dirty="0" smtClean="0"/>
                    </a:p>
                    <a:p>
                      <a:r>
                        <a:rPr lang="en-US" altLang="zh-CN" dirty="0" smtClean="0"/>
                        <a:t>2.</a:t>
                      </a:r>
                      <a:r>
                        <a:rPr lang="zh-CN" altLang="en-US" dirty="0" smtClean="0"/>
                        <a:t>依赖于数据库本身的同步能力</a:t>
                      </a:r>
                      <a:endParaRPr lang="zh-CN" altLang="en-US" dirty="0"/>
                    </a:p>
                  </a:txBody>
                  <a:tcPr/>
                </a:tc>
              </a:tr>
              <a:tr h="1532306">
                <a:tc>
                  <a:txBody>
                    <a:bodyPr/>
                    <a:lstStyle/>
                    <a:p>
                      <a:r>
                        <a:rPr lang="zh-CN" altLang="en-US" dirty="0" smtClean="0"/>
                        <a:t>水平切分</a:t>
                      </a:r>
                      <a:endParaRPr lang="zh-CN" altLang="en-US" dirty="0"/>
                    </a:p>
                  </a:txBody>
                  <a:tcPr/>
                </a:tc>
                <a:tc>
                  <a:txBody>
                    <a:bodyPr/>
                    <a:lstStyle/>
                    <a:p>
                      <a:r>
                        <a:rPr lang="en-US" altLang="zh-CN" dirty="0" smtClean="0"/>
                        <a:t>1.SaaS</a:t>
                      </a:r>
                      <a:r>
                        <a:rPr lang="zh-CN" altLang="en-US" dirty="0" smtClean="0"/>
                        <a:t>应用中普遍适用</a:t>
                      </a:r>
                      <a:endParaRPr lang="en-US" altLang="zh-CN" dirty="0" smtClean="0"/>
                    </a:p>
                    <a:p>
                      <a:r>
                        <a:rPr lang="en-US" altLang="zh-CN" dirty="0" smtClean="0"/>
                        <a:t>2.</a:t>
                      </a:r>
                      <a:r>
                        <a:rPr lang="zh-CN" altLang="en-US" dirty="0" smtClean="0"/>
                        <a:t>扩展性强，基本支持无限扩展</a:t>
                      </a:r>
                      <a:endParaRPr lang="zh-CN" altLang="en-US" dirty="0"/>
                    </a:p>
                  </a:txBody>
                  <a:tcPr/>
                </a:tc>
                <a:tc>
                  <a:txBody>
                    <a:bodyPr/>
                    <a:lstStyle/>
                    <a:p>
                      <a:r>
                        <a:rPr lang="en-US" altLang="zh-CN" dirty="0" smtClean="0"/>
                        <a:t>1.</a:t>
                      </a:r>
                      <a:r>
                        <a:rPr lang="zh-CN" altLang="en-US" dirty="0" smtClean="0"/>
                        <a:t>实现比较复杂，应用一般需要做较大改造</a:t>
                      </a:r>
                      <a:endParaRPr lang="en-US" altLang="zh-CN" dirty="0" smtClean="0"/>
                    </a:p>
                    <a:p>
                      <a:r>
                        <a:rPr lang="en-US" altLang="zh-CN" dirty="0" smtClean="0"/>
                        <a:t>2.</a:t>
                      </a:r>
                      <a:r>
                        <a:rPr lang="zh-CN" altLang="en-US" dirty="0" smtClean="0"/>
                        <a:t>需要预先做好负载规划，后期数据迁移比较苦难</a:t>
                      </a:r>
                      <a:endParaRPr lang="zh-CN" altLang="en-US" dirty="0"/>
                    </a:p>
                  </a:txBody>
                  <a:tcPr/>
                </a:tc>
              </a:tr>
            </a:tbl>
          </a:graphicData>
        </a:graphic>
      </p:graphicFrame>
    </p:spTree>
    <p:extLst>
      <p:ext uri="{BB962C8B-B14F-4D97-AF65-F5344CB8AC3E}">
        <p14:creationId xmlns="" xmlns:p14="http://schemas.microsoft.com/office/powerpoint/2010/main" val="2933841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5984" y="116632"/>
            <a:ext cx="8229600" cy="1143000"/>
          </a:xfrm>
        </p:spPr>
        <p:txBody>
          <a:bodyPr>
            <a:normAutofit/>
          </a:bodyPr>
          <a:lstStyle/>
          <a:p>
            <a:r>
              <a:rPr lang="en-US" altLang="zh-CN" dirty="0" smtClean="0"/>
              <a:t>“4+1”</a:t>
            </a:r>
            <a:r>
              <a:rPr lang="zh-CN" altLang="en-US" dirty="0" smtClean="0"/>
              <a:t>视图</a:t>
            </a:r>
            <a:endParaRPr lang="zh-CN" altLang="en-US" dirty="0"/>
          </a:p>
        </p:txBody>
      </p:sp>
      <p:sp>
        <p:nvSpPr>
          <p:cNvPr id="3" name="内容占位符 2"/>
          <p:cNvSpPr>
            <a:spLocks noGrp="1"/>
          </p:cNvSpPr>
          <p:nvPr>
            <p:ph idx="1"/>
          </p:nvPr>
        </p:nvSpPr>
        <p:spPr>
          <a:xfrm>
            <a:off x="5652120" y="2466216"/>
            <a:ext cx="2962672" cy="2861672"/>
          </a:xfrm>
        </p:spPr>
        <p:txBody>
          <a:bodyPr/>
          <a:lstStyle/>
          <a:p>
            <a:r>
              <a:rPr lang="zh-CN" altLang="en-US" dirty="0" smtClean="0"/>
              <a:t>场景视图</a:t>
            </a:r>
            <a:endParaRPr lang="en-US" altLang="zh-CN" dirty="0" smtClean="0"/>
          </a:p>
          <a:p>
            <a:r>
              <a:rPr lang="zh-CN" altLang="en-US" dirty="0" smtClean="0"/>
              <a:t>逻辑视图</a:t>
            </a:r>
            <a:endParaRPr lang="en-US" altLang="zh-CN" dirty="0" smtClean="0"/>
          </a:p>
          <a:p>
            <a:r>
              <a:rPr lang="zh-CN" altLang="en-US" dirty="0" smtClean="0"/>
              <a:t>开发视图</a:t>
            </a:r>
            <a:endParaRPr lang="en-US" altLang="zh-CN" dirty="0" smtClean="0"/>
          </a:p>
          <a:p>
            <a:r>
              <a:rPr lang="zh-CN" altLang="en-US" dirty="0" smtClean="0"/>
              <a:t>过程视图</a:t>
            </a:r>
            <a:endParaRPr lang="en-US" altLang="zh-CN" dirty="0" smtClean="0"/>
          </a:p>
          <a:p>
            <a:r>
              <a:rPr lang="zh-CN" altLang="en-US" dirty="0"/>
              <a:t>物理视图</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844824"/>
            <a:ext cx="4824536"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45216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bwMode="white">
          <a:xfrm>
            <a:off x="2819400" y="4953000"/>
            <a:ext cx="5167313" cy="414338"/>
          </a:xfrm>
          <a:ln/>
        </p:spPr>
        <p:txBody>
          <a:bodyPr/>
          <a:lstStyle/>
          <a:p>
            <a:pPr algn="dist">
              <a:lnSpc>
                <a:spcPct val="80000"/>
              </a:lnSpc>
            </a:pPr>
            <a:r>
              <a:rPr lang="en-US" altLang="zh-CN" sz="1800" b="1">
                <a:solidFill>
                  <a:schemeClr val="bg1"/>
                </a:solidFill>
                <a:latin typeface="Arial" pitchFamily="34" charset="0"/>
                <a:ea typeface="宋体" pitchFamily="2" charset="-122"/>
              </a:rPr>
              <a:t>Click to edit company slogan .</a:t>
            </a:r>
          </a:p>
        </p:txBody>
      </p:sp>
      <p:sp>
        <p:nvSpPr>
          <p:cNvPr id="87045" name="WordArt 5"/>
          <p:cNvSpPr>
            <a:spLocks noChangeArrowheads="1" noChangeShapeType="1" noTextEdit="1"/>
          </p:cNvSpPr>
          <p:nvPr/>
        </p:nvSpPr>
        <p:spPr bwMode="gray">
          <a:xfrm>
            <a:off x="1907704" y="4365104"/>
            <a:ext cx="5759450" cy="863600"/>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rPr>
              <a:t>Thank You !</a:t>
            </a:r>
            <a:endParaRPr lang="zh-CN" altLang="en-US"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normAutofit/>
          </a:bodyPr>
          <a:lstStyle/>
          <a:p>
            <a:r>
              <a:rPr lang="en-US" altLang="zh-CN" dirty="0" smtClean="0"/>
              <a:t>CRM</a:t>
            </a:r>
            <a:r>
              <a:rPr lang="zh-CN" altLang="en-US" dirty="0" smtClean="0"/>
              <a:t>的场景视图</a:t>
            </a:r>
            <a:endParaRPr lang="zh-CN" altLang="en-US" dirty="0"/>
          </a:p>
        </p:txBody>
      </p:sp>
      <p:sp>
        <p:nvSpPr>
          <p:cNvPr id="3" name="内容占位符 2"/>
          <p:cNvSpPr>
            <a:spLocks noGrp="1"/>
          </p:cNvSpPr>
          <p:nvPr>
            <p:ph idx="1"/>
          </p:nvPr>
        </p:nvSpPr>
        <p:spPr>
          <a:xfrm>
            <a:off x="611560" y="1268760"/>
            <a:ext cx="6946214" cy="1080120"/>
          </a:xfrm>
        </p:spPr>
        <p:txBody>
          <a:bodyPr>
            <a:normAutofit fontScale="70000" lnSpcReduction="20000"/>
          </a:bodyPr>
          <a:lstStyle/>
          <a:p>
            <a:pPr lvl="0"/>
            <a:r>
              <a:rPr lang="zh-CN" altLang="zh-CN" sz="2800" dirty="0"/>
              <a:t>场景视图</a:t>
            </a:r>
          </a:p>
          <a:p>
            <a:pPr lvl="1"/>
            <a:r>
              <a:rPr lang="zh-CN" altLang="zh-CN" dirty="0"/>
              <a:t>也叫用例视图，描述用户的业务场景，从用户的角度识别出业务需求，它是架构设计的起点和终点。</a:t>
            </a:r>
            <a:endParaRPr lang="en-US" altLang="zh-CN"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276872"/>
            <a:ext cx="8719874"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061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229600" cy="1143000"/>
          </a:xfrm>
        </p:spPr>
        <p:txBody>
          <a:bodyPr/>
          <a:lstStyle/>
          <a:p>
            <a:r>
              <a:rPr lang="en-US" altLang="zh-CN" dirty="0" smtClean="0"/>
              <a:t>CRM</a:t>
            </a:r>
            <a:r>
              <a:rPr lang="zh-CN" altLang="en-US" dirty="0" smtClean="0"/>
              <a:t>的用例图</a:t>
            </a:r>
            <a:endParaRPr lang="zh-CN" altLang="en-US" dirty="0"/>
          </a:p>
        </p:txBody>
      </p:sp>
      <p:sp>
        <p:nvSpPr>
          <p:cNvPr id="3" name="内容占位符 2"/>
          <p:cNvSpPr>
            <a:spLocks noGrp="1"/>
          </p:cNvSpPr>
          <p:nvPr>
            <p:ph idx="1"/>
          </p:nvPr>
        </p:nvSpPr>
        <p:spPr>
          <a:xfrm>
            <a:off x="395536" y="1556792"/>
            <a:ext cx="7715200" cy="4389120"/>
          </a:xfrm>
        </p:spPr>
        <p:txBody>
          <a:bodyPr/>
          <a:lstStyle/>
          <a:p>
            <a:r>
              <a:rPr lang="zh-CN" altLang="zh-CN" dirty="0"/>
              <a:t>场景是基于角色来识别的，但不少小公司角色定义比较模糊，角色兼顾的情形比较</a:t>
            </a:r>
            <a:r>
              <a:rPr lang="zh-CN" altLang="zh-CN" dirty="0" smtClean="0"/>
              <a:t>常见</a:t>
            </a:r>
            <a:endParaRPr lang="en-US" altLang="zh-CN" dirty="0" smtClean="0"/>
          </a:p>
          <a:p>
            <a:endParaRPr lang="en-US" altLang="zh-CN" dirty="0" smtClean="0"/>
          </a:p>
          <a:p>
            <a:endParaRPr lang="en-US" altLang="zh-CN" dirty="0"/>
          </a:p>
          <a:p>
            <a:r>
              <a:rPr lang="zh-CN" altLang="en-US" dirty="0" smtClean="0"/>
              <a:t>抽象核心业务</a:t>
            </a:r>
            <a:endParaRPr lang="en-US" altLang="zh-CN" dirty="0" smtClean="0"/>
          </a:p>
          <a:p>
            <a:pPr lvl="1"/>
            <a:r>
              <a:rPr lang="zh-CN" altLang="en-US" dirty="0" smtClean="0"/>
              <a:t>主要用例图</a:t>
            </a:r>
            <a:endParaRPr lang="en-US" altLang="zh-CN" dirty="0" smtClean="0"/>
          </a:p>
          <a:p>
            <a:pPr marL="0" indent="0">
              <a:buNone/>
            </a:pPr>
            <a:endParaRPr lang="en-US" altLang="zh-CN"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3068960"/>
            <a:ext cx="3888432"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3396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normAutofit/>
          </a:bodyPr>
          <a:lstStyle/>
          <a:p>
            <a:r>
              <a:rPr lang="en-US" altLang="zh-CN" dirty="0" smtClean="0"/>
              <a:t>CRM</a:t>
            </a:r>
            <a:r>
              <a:rPr lang="zh-CN" altLang="en-US" dirty="0" smtClean="0"/>
              <a:t>的逻辑视图</a:t>
            </a:r>
            <a:endParaRPr lang="zh-CN" altLang="en-US" dirty="0"/>
          </a:p>
        </p:txBody>
      </p:sp>
      <p:sp>
        <p:nvSpPr>
          <p:cNvPr id="3" name="内容占位符 2"/>
          <p:cNvSpPr>
            <a:spLocks noGrp="1"/>
          </p:cNvSpPr>
          <p:nvPr>
            <p:ph idx="1"/>
          </p:nvPr>
        </p:nvSpPr>
        <p:spPr>
          <a:xfrm>
            <a:off x="611560" y="1484784"/>
            <a:ext cx="7787208" cy="936104"/>
          </a:xfrm>
        </p:spPr>
        <p:txBody>
          <a:bodyPr>
            <a:normAutofit lnSpcReduction="10000"/>
          </a:bodyPr>
          <a:lstStyle/>
          <a:p>
            <a:pPr marL="0" indent="0">
              <a:buNone/>
            </a:pPr>
            <a:r>
              <a:rPr lang="zh-CN" altLang="en-US" dirty="0" smtClean="0"/>
              <a:t>逻辑视图：</a:t>
            </a:r>
            <a:r>
              <a:rPr lang="zh-CN" altLang="zh-CN" sz="2800" dirty="0"/>
              <a:t>确立逻辑分层、模块划分和模块之间的依赖</a:t>
            </a:r>
            <a:r>
              <a:rPr lang="zh-CN" altLang="zh-CN" sz="2400" dirty="0"/>
              <a:t>关系</a:t>
            </a:r>
            <a:r>
              <a:rPr lang="zh-CN" altLang="zh-CN" sz="2800" dirty="0"/>
              <a:t>。</a:t>
            </a:r>
          </a:p>
          <a:p>
            <a:pPr marL="0" indent="0">
              <a:buNone/>
            </a:pPr>
            <a:endParaRPr lang="en-US" altLang="zh-CN" dirty="0" smtClean="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3912" y="2312900"/>
            <a:ext cx="6718448" cy="3904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3627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lstStyle/>
          <a:p>
            <a:r>
              <a:rPr lang="zh-CN" altLang="en-US" dirty="0"/>
              <a:t>模块</a:t>
            </a:r>
            <a:r>
              <a:rPr lang="zh-CN" altLang="en-US" dirty="0" smtClean="0"/>
              <a:t>的业务实体</a:t>
            </a:r>
            <a:endParaRPr lang="zh-CN" altLang="en-US" dirty="0"/>
          </a:p>
        </p:txBody>
      </p:sp>
      <p:sp>
        <p:nvSpPr>
          <p:cNvPr id="3" name="内容占位符 2"/>
          <p:cNvSpPr>
            <a:spLocks noGrp="1"/>
          </p:cNvSpPr>
          <p:nvPr>
            <p:ph idx="1"/>
          </p:nvPr>
        </p:nvSpPr>
        <p:spPr/>
        <p:txBody>
          <a:bodyPr/>
          <a:lstStyle/>
          <a:p>
            <a:r>
              <a:rPr lang="zh-CN" altLang="en-US" sz="2800" dirty="0" smtClean="0"/>
              <a:t>分析模块的主要对象以及它们的属性和关系</a:t>
            </a:r>
            <a:endParaRPr lang="en-US" altLang="zh-CN" sz="2800" dirty="0"/>
          </a:p>
          <a:p>
            <a:r>
              <a:rPr lang="zh-CN" altLang="en-US" sz="2800" dirty="0" smtClean="0"/>
              <a:t>以客户模块为例</a:t>
            </a:r>
            <a:endParaRPr lang="en-US" altLang="zh-CN" sz="2800" dirty="0" smtClean="0"/>
          </a:p>
          <a:p>
            <a:pPr marL="0" indent="0">
              <a:buNone/>
            </a:pPr>
            <a:endParaRPr lang="en-US" altLang="zh-CN" sz="2800"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3212976"/>
            <a:ext cx="6768752"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0021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12l">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cdb2004c012l</Template>
  <TotalTime>318</TotalTime>
  <Words>3374</Words>
  <Application>Microsoft Office PowerPoint</Application>
  <PresentationFormat>全屏显示(4:3)</PresentationFormat>
  <Paragraphs>536</Paragraphs>
  <Slides>50</Slides>
  <Notes>39</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cdb2004c012l</vt:lpstr>
      <vt:lpstr>构建SaaS应用</vt:lpstr>
      <vt:lpstr>课程组织</vt:lpstr>
      <vt:lpstr>大纲</vt:lpstr>
      <vt:lpstr>做项目</vt:lpstr>
      <vt:lpstr>“4+1”视图</vt:lpstr>
      <vt:lpstr>CRM的场景视图</vt:lpstr>
      <vt:lpstr>CRM的用例图</vt:lpstr>
      <vt:lpstr>CRM的逻辑视图</vt:lpstr>
      <vt:lpstr>模块的业务实体</vt:lpstr>
      <vt:lpstr>CRM的开发视图</vt:lpstr>
      <vt:lpstr>开发视图的技术框架</vt:lpstr>
      <vt:lpstr>CRM的物理视图</vt:lpstr>
      <vt:lpstr>Level 1：设备托管</vt:lpstr>
      <vt:lpstr>做产品</vt:lpstr>
      <vt:lpstr>多租户——SaaS架构区别传统技术的关键</vt:lpstr>
      <vt:lpstr>多租户实现方案</vt:lpstr>
      <vt:lpstr>三种方案比较</vt:lpstr>
      <vt:lpstr>SaaS多租户设计</vt:lpstr>
      <vt:lpstr>大纲</vt:lpstr>
      <vt:lpstr>数据库层性能优化</vt:lpstr>
      <vt:lpstr>如何建立合适的索引</vt:lpstr>
      <vt:lpstr>消除大数据表连接</vt:lpstr>
      <vt:lpstr>避免复杂的SQL</vt:lpstr>
      <vt:lpstr>应用层性能优化</vt:lpstr>
      <vt:lpstr>Web层性能优化</vt:lpstr>
      <vt:lpstr>性能监控</vt:lpstr>
      <vt:lpstr>大纲</vt:lpstr>
      <vt:lpstr>产品配置与租户配置</vt:lpstr>
      <vt:lpstr>可配置性</vt:lpstr>
      <vt:lpstr>数据可配置</vt:lpstr>
      <vt:lpstr>幻灯片 31</vt:lpstr>
      <vt:lpstr>名称值对</vt:lpstr>
      <vt:lpstr>三种方案比较</vt:lpstr>
      <vt:lpstr>功能可配置性</vt:lpstr>
      <vt:lpstr>原子功能划分——功能分解</vt:lpstr>
      <vt:lpstr>原子功能划分——功能定义域依赖</vt:lpstr>
      <vt:lpstr>功能包设计</vt:lpstr>
      <vt:lpstr>界面可配置</vt:lpstr>
      <vt:lpstr>流程可配置</vt:lpstr>
      <vt:lpstr>配置元数据管理</vt:lpstr>
      <vt:lpstr>可配置系统运行</vt:lpstr>
      <vt:lpstr>大纲</vt:lpstr>
      <vt:lpstr>伸缩性（Scalable）的概念</vt:lpstr>
      <vt:lpstr>应用服务器层的水平扩展</vt:lpstr>
      <vt:lpstr>软件实现负载均衡</vt:lpstr>
      <vt:lpstr>软件实现负载均衡</vt:lpstr>
      <vt:lpstr>方案比较</vt:lpstr>
      <vt:lpstr>数据库层水平扩展的方式</vt:lpstr>
      <vt:lpstr>方案对比</vt:lpstr>
      <vt:lpstr>幻灯片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移动平台开发</dc:title>
  <dc:creator>Yevon</dc:creator>
  <cp:lastModifiedBy>xiao jian</cp:lastModifiedBy>
  <cp:revision>60</cp:revision>
  <dcterms:created xsi:type="dcterms:W3CDTF">2011-01-13T09:03:03Z</dcterms:created>
  <dcterms:modified xsi:type="dcterms:W3CDTF">2011-03-25T03:04:29Z</dcterms:modified>
</cp:coreProperties>
</file>