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56" r:id="rId2"/>
    <p:sldId id="278" r:id="rId3"/>
    <p:sldId id="279" r:id="rId4"/>
    <p:sldId id="280" r:id="rId5"/>
    <p:sldId id="281" r:id="rId6"/>
    <p:sldId id="282" r:id="rId7"/>
    <p:sldId id="290" r:id="rId8"/>
    <p:sldId id="283" r:id="rId9"/>
    <p:sldId id="284" r:id="rId10"/>
    <p:sldId id="285" r:id="rId11"/>
    <p:sldId id="286" r:id="rId12"/>
    <p:sldId id="287" r:id="rId13"/>
    <p:sldId id="288" r:id="rId14"/>
    <p:sldId id="289" r:id="rId15"/>
    <p:sldId id="291" r:id="rId16"/>
    <p:sldId id="293" r:id="rId17"/>
    <p:sldId id="292" r:id="rId18"/>
    <p:sldId id="295" r:id="rId19"/>
    <p:sldId id="294" r:id="rId20"/>
    <p:sldId id="297" r:id="rId21"/>
    <p:sldId id="296" r:id="rId22"/>
    <p:sldId id="298" r:id="rId23"/>
    <p:sldId id="299" r:id="rId24"/>
    <p:sldId id="300" r:id="rId25"/>
    <p:sldId id="302" r:id="rId26"/>
    <p:sldId id="304" r:id="rId27"/>
    <p:sldId id="276"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2B2B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87959" autoAdjust="0"/>
  </p:normalViewPr>
  <p:slideViewPr>
    <p:cSldViewPr>
      <p:cViewPr varScale="1">
        <p:scale>
          <a:sx n="62" d="100"/>
          <a:sy n="62" d="100"/>
        </p:scale>
        <p:origin x="-72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_rels/data2.xml.rels><?xml version="1.0" encoding="UTF-8" standalone="yes"?>
<Relationships xmlns="http://schemas.openxmlformats.org/package/2006/relationships"><Relationship Id="rId1" Type="http://schemas.openxmlformats.org/officeDocument/2006/relationships/image" Target="../media/image3.jpeg"/></Relationships>
</file>

<file path=ppt/diagrams/_rels/data3.xml.rels><?xml version="1.0" encoding="UTF-8" standalone="yes"?>
<Relationships xmlns="http://schemas.openxmlformats.org/package/2006/relationships"><Relationship Id="rId1" Type="http://schemas.openxmlformats.org/officeDocument/2006/relationships/image" Target="../media/image3.jpeg"/></Relationships>
</file>

<file path=ppt/diagrams/_rels/data4.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591FF6-E2C5-4903-A9F2-1207833A994B}" type="doc">
      <dgm:prSet loTypeId="urn:microsoft.com/office/officeart/2005/8/layout/vList3#1" loCatId="list" qsTypeId="urn:microsoft.com/office/officeart/2005/8/quickstyle/simple3" qsCatId="simple" csTypeId="urn:microsoft.com/office/officeart/2005/8/colors/accent1_2" csCatId="accent1" phldr="1"/>
      <dgm:spPr/>
    </dgm:pt>
    <dgm:pt modelId="{BCAB8313-FB68-438F-B32B-347A48EB8BE8}">
      <dgm:prSet phldrT="[文本]" custT="1"/>
      <dgm:spPr/>
      <dgm:t>
        <a:bodyPr/>
        <a:lstStyle/>
        <a:p>
          <a:r>
            <a:rPr lang="zh-CN" altLang="en-US" sz="3200" dirty="0" smtClean="0">
              <a:solidFill>
                <a:srgbClr val="FF0000"/>
              </a:solidFill>
              <a:latin typeface="+mj-ea"/>
              <a:ea typeface="+mj-ea"/>
            </a:rPr>
            <a:t>分布式文件系统</a:t>
          </a:r>
          <a:endParaRPr lang="zh-CN" altLang="en-US" sz="3200" dirty="0">
            <a:solidFill>
              <a:srgbClr val="FF0000"/>
            </a:solidFill>
            <a:latin typeface="+mj-ea"/>
            <a:ea typeface="+mj-ea"/>
          </a:endParaRPr>
        </a:p>
      </dgm:t>
    </dgm:pt>
    <dgm:pt modelId="{998B4E5F-44A9-4214-9BC0-C454250AD29B}" type="parTrans" cxnId="{DD093A59-146D-444A-8D78-3975EB7A2840}">
      <dgm:prSet/>
      <dgm:spPr/>
      <dgm:t>
        <a:bodyPr/>
        <a:lstStyle/>
        <a:p>
          <a:endParaRPr lang="zh-CN" altLang="en-US"/>
        </a:p>
      </dgm:t>
    </dgm:pt>
    <dgm:pt modelId="{29F03F25-E5C4-43FA-B911-F1068E325F2E}" type="sibTrans" cxnId="{DD093A59-146D-444A-8D78-3975EB7A2840}">
      <dgm:prSet/>
      <dgm:spPr/>
      <dgm:t>
        <a:bodyPr/>
        <a:lstStyle/>
        <a:p>
          <a:endParaRPr lang="zh-CN" altLang="en-US"/>
        </a:p>
      </dgm:t>
    </dgm:pt>
    <dgm:pt modelId="{AD8F196A-4031-4922-A1C4-42302A29F162}">
      <dgm:prSet custT="1"/>
      <dgm:spPr/>
      <dgm:t>
        <a:bodyPr/>
        <a:lstStyle/>
        <a:p>
          <a:r>
            <a:rPr lang="zh-CN" altLang="en-US" sz="3200" dirty="0" smtClean="0">
              <a:solidFill>
                <a:schemeClr val="tx1"/>
              </a:solidFill>
              <a:latin typeface="+mj-ea"/>
              <a:ea typeface="+mj-ea"/>
            </a:rPr>
            <a:t>分布式数据库</a:t>
          </a:r>
          <a:endParaRPr lang="zh-CN" sz="3200" dirty="0">
            <a:solidFill>
              <a:schemeClr val="tx1"/>
            </a:solidFill>
            <a:latin typeface="+mj-ea"/>
            <a:ea typeface="+mj-ea"/>
          </a:endParaRPr>
        </a:p>
      </dgm:t>
    </dgm:pt>
    <dgm:pt modelId="{2F7C9D70-EA93-403C-9AAA-CCD354A570E7}" type="parTrans" cxnId="{21719594-0150-42A6-82DE-5604DC5E6358}">
      <dgm:prSet/>
      <dgm:spPr/>
      <dgm:t>
        <a:bodyPr/>
        <a:lstStyle/>
        <a:p>
          <a:endParaRPr lang="zh-CN" altLang="en-US"/>
        </a:p>
      </dgm:t>
    </dgm:pt>
    <dgm:pt modelId="{AFFF5351-6417-488F-AF33-E274DFA8962F}" type="sibTrans" cxnId="{21719594-0150-42A6-82DE-5604DC5E6358}">
      <dgm:prSet/>
      <dgm:spPr/>
      <dgm:t>
        <a:bodyPr/>
        <a:lstStyle/>
        <a:p>
          <a:endParaRPr lang="zh-CN" altLang="en-US"/>
        </a:p>
      </dgm:t>
    </dgm:pt>
    <dgm:pt modelId="{E75DB8F7-0422-415A-BF99-3F26D4F74FDD}">
      <dgm:prSet custT="1"/>
      <dgm:spPr/>
      <dgm:t>
        <a:bodyPr/>
        <a:lstStyle/>
        <a:p>
          <a:r>
            <a:rPr lang="zh-CN" altLang="en-US" sz="3200" dirty="0" smtClean="0">
              <a:solidFill>
                <a:schemeClr val="tx1"/>
              </a:solidFill>
              <a:latin typeface="+mj-ea"/>
              <a:ea typeface="+mj-ea"/>
            </a:rPr>
            <a:t>开放的</a:t>
          </a:r>
          <a:r>
            <a:rPr lang="en-US" altLang="zh-CN" sz="3200" dirty="0" smtClean="0">
              <a:solidFill>
                <a:schemeClr val="tx1"/>
              </a:solidFill>
              <a:latin typeface="+mj-ea"/>
              <a:ea typeface="+mj-ea"/>
            </a:rPr>
            <a:t>SaaS</a:t>
          </a:r>
          <a:r>
            <a:rPr lang="zh-CN" altLang="en-US" sz="3200" dirty="0" smtClean="0">
              <a:solidFill>
                <a:schemeClr val="tx1"/>
              </a:solidFill>
              <a:latin typeface="+mj-ea"/>
              <a:ea typeface="+mj-ea"/>
            </a:rPr>
            <a:t>平台</a:t>
          </a:r>
          <a:endParaRPr lang="zh-CN" sz="3200" dirty="0">
            <a:solidFill>
              <a:schemeClr val="tx1"/>
            </a:solidFill>
            <a:latin typeface="+mj-ea"/>
            <a:ea typeface="+mj-ea"/>
          </a:endParaRPr>
        </a:p>
      </dgm:t>
    </dgm:pt>
    <dgm:pt modelId="{98874F3F-02AB-4873-9423-7850353DFAFD}" type="parTrans" cxnId="{1896B71F-5858-481E-A7FD-E4267A32D86A}">
      <dgm:prSet/>
      <dgm:spPr/>
      <dgm:t>
        <a:bodyPr/>
        <a:lstStyle/>
        <a:p>
          <a:endParaRPr lang="zh-CN" altLang="en-US"/>
        </a:p>
      </dgm:t>
    </dgm:pt>
    <dgm:pt modelId="{41A52D02-639F-4849-9C50-7C60CC83B9E9}" type="sibTrans" cxnId="{1896B71F-5858-481E-A7FD-E4267A32D86A}">
      <dgm:prSet/>
      <dgm:spPr/>
      <dgm:t>
        <a:bodyPr/>
        <a:lstStyle/>
        <a:p>
          <a:endParaRPr lang="zh-CN" altLang="en-US"/>
        </a:p>
      </dgm:t>
    </dgm:pt>
    <dgm:pt modelId="{2BEFF529-0C21-4827-A0A3-D14DE9F919C9}">
      <dgm:prSet custT="1"/>
      <dgm:spPr/>
      <dgm:t>
        <a:bodyPr/>
        <a:lstStyle/>
        <a:p>
          <a:r>
            <a:rPr lang="zh-CN" altLang="en-US" sz="3200" dirty="0" smtClean="0">
              <a:solidFill>
                <a:schemeClr val="tx1"/>
              </a:solidFill>
              <a:latin typeface="+mj-ea"/>
              <a:ea typeface="+mj-ea"/>
            </a:rPr>
            <a:t>分布式</a:t>
          </a:r>
          <a:r>
            <a:rPr lang="en-US" altLang="zh-CN" sz="3200" dirty="0" smtClean="0">
              <a:solidFill>
                <a:schemeClr val="tx1"/>
              </a:solidFill>
              <a:latin typeface="+mj-ea"/>
              <a:ea typeface="+mj-ea"/>
            </a:rPr>
            <a:t>Cache</a:t>
          </a:r>
          <a:endParaRPr lang="zh-CN" sz="3200" dirty="0">
            <a:solidFill>
              <a:schemeClr val="tx1"/>
            </a:solidFill>
            <a:latin typeface="+mj-ea"/>
            <a:ea typeface="+mj-ea"/>
          </a:endParaRPr>
        </a:p>
      </dgm:t>
    </dgm:pt>
    <dgm:pt modelId="{9AE13DEA-539A-4927-B5E8-4991D592AF4D}" type="parTrans" cxnId="{2FEDB1EC-F84C-4046-BA2C-BFA6B4844A56}">
      <dgm:prSet/>
      <dgm:spPr/>
    </dgm:pt>
    <dgm:pt modelId="{4FE1E912-DFA0-4616-A86A-0BB7DD633654}" type="sibTrans" cxnId="{2FEDB1EC-F84C-4046-BA2C-BFA6B4844A56}">
      <dgm:prSet/>
      <dgm:spPr/>
    </dgm:pt>
    <dgm:pt modelId="{032E2D2F-28C2-4956-B116-6678EE29673C}" type="pres">
      <dgm:prSet presAssocID="{DE591FF6-E2C5-4903-A9F2-1207833A994B}" presName="linearFlow" presStyleCnt="0">
        <dgm:presLayoutVars>
          <dgm:dir/>
          <dgm:resizeHandles val="exact"/>
        </dgm:presLayoutVars>
      </dgm:prSet>
      <dgm:spPr/>
    </dgm:pt>
    <dgm:pt modelId="{7746A084-23DA-4505-8E3E-E9A793B17392}" type="pres">
      <dgm:prSet presAssocID="{BCAB8313-FB68-438F-B32B-347A48EB8BE8}" presName="composite" presStyleCnt="0"/>
      <dgm:spPr/>
    </dgm:pt>
    <dgm:pt modelId="{D3233E78-0662-4261-BB51-912A57D4F089}" type="pres">
      <dgm:prSet presAssocID="{BCAB8313-FB68-438F-B32B-347A48EB8BE8}"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0C5F6D75-BA01-43A3-B5BE-95989F1BC7D0}" type="pres">
      <dgm:prSet presAssocID="{BCAB8313-FB68-438F-B32B-347A48EB8BE8}" presName="txShp" presStyleLbl="node1" presStyleIdx="0" presStyleCnt="4">
        <dgm:presLayoutVars>
          <dgm:bulletEnabled val="1"/>
        </dgm:presLayoutVars>
      </dgm:prSet>
      <dgm:spPr/>
      <dgm:t>
        <a:bodyPr/>
        <a:lstStyle/>
        <a:p>
          <a:endParaRPr lang="zh-CN" altLang="en-US"/>
        </a:p>
      </dgm:t>
    </dgm:pt>
    <dgm:pt modelId="{B3C66798-0E82-4C48-B50E-9F9482450D94}" type="pres">
      <dgm:prSet presAssocID="{29F03F25-E5C4-43FA-B911-F1068E325F2E}" presName="spacing" presStyleCnt="0"/>
      <dgm:spPr/>
    </dgm:pt>
    <dgm:pt modelId="{CB23C18A-B03F-47B0-AB92-A1634BCD54FD}" type="pres">
      <dgm:prSet presAssocID="{AD8F196A-4031-4922-A1C4-42302A29F162}" presName="composite" presStyleCnt="0"/>
      <dgm:spPr/>
    </dgm:pt>
    <dgm:pt modelId="{3D17A84F-D8BB-4ABC-B2B0-D5918EDE008C}" type="pres">
      <dgm:prSet presAssocID="{AD8F196A-4031-4922-A1C4-42302A29F162}" presName="imgShp" presStyleLbl="fgImgPlace1" presStyleIdx="1"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969DEB1A-FB46-44E1-8895-394F9E2F1095}" type="pres">
      <dgm:prSet presAssocID="{AD8F196A-4031-4922-A1C4-42302A29F162}" presName="txShp" presStyleLbl="node1" presStyleIdx="1" presStyleCnt="4">
        <dgm:presLayoutVars>
          <dgm:bulletEnabled val="1"/>
        </dgm:presLayoutVars>
      </dgm:prSet>
      <dgm:spPr/>
      <dgm:t>
        <a:bodyPr/>
        <a:lstStyle/>
        <a:p>
          <a:endParaRPr lang="zh-CN" altLang="en-US"/>
        </a:p>
      </dgm:t>
    </dgm:pt>
    <dgm:pt modelId="{2F4AB55E-3C89-4562-82B4-42C2477EDD52}" type="pres">
      <dgm:prSet presAssocID="{AFFF5351-6417-488F-AF33-E274DFA8962F}" presName="spacing" presStyleCnt="0"/>
      <dgm:spPr/>
    </dgm:pt>
    <dgm:pt modelId="{D9F2F9AB-A97A-4286-8B8E-368F1E1CB08B}" type="pres">
      <dgm:prSet presAssocID="{2BEFF529-0C21-4827-A0A3-D14DE9F919C9}" presName="composite" presStyleCnt="0"/>
      <dgm:spPr/>
    </dgm:pt>
    <dgm:pt modelId="{15910D27-6F26-43B8-86E4-4818AD9773AE}" type="pres">
      <dgm:prSet presAssocID="{2BEFF529-0C21-4827-A0A3-D14DE9F919C9}" presName="imgShp" presStyleLbl="fgImgPlace1" presStyleIdx="2" presStyleCnt="4"/>
      <dgm:spPr/>
    </dgm:pt>
    <dgm:pt modelId="{57409F15-9B93-46C0-895D-C0BB24EC46AC}" type="pres">
      <dgm:prSet presAssocID="{2BEFF529-0C21-4827-A0A3-D14DE9F919C9}" presName="txShp" presStyleLbl="node1" presStyleIdx="2" presStyleCnt="4">
        <dgm:presLayoutVars>
          <dgm:bulletEnabled val="1"/>
        </dgm:presLayoutVars>
      </dgm:prSet>
      <dgm:spPr/>
      <dgm:t>
        <a:bodyPr/>
        <a:lstStyle/>
        <a:p>
          <a:endParaRPr lang="zh-CN" altLang="en-US"/>
        </a:p>
      </dgm:t>
    </dgm:pt>
    <dgm:pt modelId="{DA17BF92-B2DB-4D35-B840-F0421BC47AC8}" type="pres">
      <dgm:prSet presAssocID="{4FE1E912-DFA0-4616-A86A-0BB7DD633654}" presName="spacing" presStyleCnt="0"/>
      <dgm:spPr/>
    </dgm:pt>
    <dgm:pt modelId="{1F9C25CA-C3A1-4598-BCBA-DC8CABE3FC91}" type="pres">
      <dgm:prSet presAssocID="{E75DB8F7-0422-415A-BF99-3F26D4F74FDD}" presName="composite" presStyleCnt="0"/>
      <dgm:spPr/>
    </dgm:pt>
    <dgm:pt modelId="{A9BEDDF8-89C6-4166-9093-BC8AF08FE7E6}" type="pres">
      <dgm:prSet presAssocID="{E75DB8F7-0422-415A-BF99-3F26D4F74FDD}" presName="imgShp" presStyleLbl="fgImgPlace1" presStyleIdx="3"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130ECCF3-039C-4773-B794-B5A0805F1D90}" type="pres">
      <dgm:prSet presAssocID="{E75DB8F7-0422-415A-BF99-3F26D4F74FDD}" presName="txShp" presStyleLbl="node1" presStyleIdx="3" presStyleCnt="4">
        <dgm:presLayoutVars>
          <dgm:bulletEnabled val="1"/>
        </dgm:presLayoutVars>
      </dgm:prSet>
      <dgm:spPr/>
      <dgm:t>
        <a:bodyPr/>
        <a:lstStyle/>
        <a:p>
          <a:endParaRPr lang="zh-CN" altLang="en-US"/>
        </a:p>
      </dgm:t>
    </dgm:pt>
  </dgm:ptLst>
  <dgm:cxnLst>
    <dgm:cxn modelId="{ADE8B2B8-622B-4DCD-8E1F-B2235B983502}" type="presOf" srcId="{2BEFF529-0C21-4827-A0A3-D14DE9F919C9}" destId="{57409F15-9B93-46C0-895D-C0BB24EC46AC}" srcOrd="0" destOrd="0" presId="urn:microsoft.com/office/officeart/2005/8/layout/vList3#1"/>
    <dgm:cxn modelId="{1896B71F-5858-481E-A7FD-E4267A32D86A}" srcId="{DE591FF6-E2C5-4903-A9F2-1207833A994B}" destId="{E75DB8F7-0422-415A-BF99-3F26D4F74FDD}" srcOrd="3" destOrd="0" parTransId="{98874F3F-02AB-4873-9423-7850353DFAFD}" sibTransId="{41A52D02-639F-4849-9C50-7C60CC83B9E9}"/>
    <dgm:cxn modelId="{2FEDB1EC-F84C-4046-BA2C-BFA6B4844A56}" srcId="{DE591FF6-E2C5-4903-A9F2-1207833A994B}" destId="{2BEFF529-0C21-4827-A0A3-D14DE9F919C9}" srcOrd="2" destOrd="0" parTransId="{9AE13DEA-539A-4927-B5E8-4991D592AF4D}" sibTransId="{4FE1E912-DFA0-4616-A86A-0BB7DD633654}"/>
    <dgm:cxn modelId="{DD093A59-146D-444A-8D78-3975EB7A2840}" srcId="{DE591FF6-E2C5-4903-A9F2-1207833A994B}" destId="{BCAB8313-FB68-438F-B32B-347A48EB8BE8}" srcOrd="0" destOrd="0" parTransId="{998B4E5F-44A9-4214-9BC0-C454250AD29B}" sibTransId="{29F03F25-E5C4-43FA-B911-F1068E325F2E}"/>
    <dgm:cxn modelId="{69F02CDB-93CC-4FA1-9C4A-A0FB8AC59719}" type="presOf" srcId="{AD8F196A-4031-4922-A1C4-42302A29F162}" destId="{969DEB1A-FB46-44E1-8895-394F9E2F1095}" srcOrd="0" destOrd="0" presId="urn:microsoft.com/office/officeart/2005/8/layout/vList3#1"/>
    <dgm:cxn modelId="{91FF23A0-1FD4-42E6-94F0-D12608D30047}" type="presOf" srcId="{DE591FF6-E2C5-4903-A9F2-1207833A994B}" destId="{032E2D2F-28C2-4956-B116-6678EE29673C}" srcOrd="0" destOrd="0" presId="urn:microsoft.com/office/officeart/2005/8/layout/vList3#1"/>
    <dgm:cxn modelId="{86E70BF1-0CF7-4DCD-8659-AEEDCB7ADB4C}" type="presOf" srcId="{E75DB8F7-0422-415A-BF99-3F26D4F74FDD}" destId="{130ECCF3-039C-4773-B794-B5A0805F1D90}" srcOrd="0" destOrd="0" presId="urn:microsoft.com/office/officeart/2005/8/layout/vList3#1"/>
    <dgm:cxn modelId="{0AFAA11A-EEC2-4649-999A-4ED6238C13F1}" type="presOf" srcId="{BCAB8313-FB68-438F-B32B-347A48EB8BE8}" destId="{0C5F6D75-BA01-43A3-B5BE-95989F1BC7D0}" srcOrd="0" destOrd="0" presId="urn:microsoft.com/office/officeart/2005/8/layout/vList3#1"/>
    <dgm:cxn modelId="{21719594-0150-42A6-82DE-5604DC5E6358}" srcId="{DE591FF6-E2C5-4903-A9F2-1207833A994B}" destId="{AD8F196A-4031-4922-A1C4-42302A29F162}" srcOrd="1" destOrd="0" parTransId="{2F7C9D70-EA93-403C-9AAA-CCD354A570E7}" sibTransId="{AFFF5351-6417-488F-AF33-E274DFA8962F}"/>
    <dgm:cxn modelId="{14508236-162E-46AB-9A17-550666BF49FC}" type="presParOf" srcId="{032E2D2F-28C2-4956-B116-6678EE29673C}" destId="{7746A084-23DA-4505-8E3E-E9A793B17392}" srcOrd="0" destOrd="0" presId="urn:microsoft.com/office/officeart/2005/8/layout/vList3#1"/>
    <dgm:cxn modelId="{12CCD0D4-795F-4F0B-B7ED-BCBBF06F69E2}" type="presParOf" srcId="{7746A084-23DA-4505-8E3E-E9A793B17392}" destId="{D3233E78-0662-4261-BB51-912A57D4F089}" srcOrd="0" destOrd="0" presId="urn:microsoft.com/office/officeart/2005/8/layout/vList3#1"/>
    <dgm:cxn modelId="{68B8CB34-24D2-4E5B-B588-17FFC9F3DE53}" type="presParOf" srcId="{7746A084-23DA-4505-8E3E-E9A793B17392}" destId="{0C5F6D75-BA01-43A3-B5BE-95989F1BC7D0}" srcOrd="1" destOrd="0" presId="urn:microsoft.com/office/officeart/2005/8/layout/vList3#1"/>
    <dgm:cxn modelId="{3EF4C1DA-BE90-4F94-9A69-716B5DA8FD6B}" type="presParOf" srcId="{032E2D2F-28C2-4956-B116-6678EE29673C}" destId="{B3C66798-0E82-4C48-B50E-9F9482450D94}" srcOrd="1" destOrd="0" presId="urn:microsoft.com/office/officeart/2005/8/layout/vList3#1"/>
    <dgm:cxn modelId="{8A972888-5CED-4717-AD1F-1145B2213309}" type="presParOf" srcId="{032E2D2F-28C2-4956-B116-6678EE29673C}" destId="{CB23C18A-B03F-47B0-AB92-A1634BCD54FD}" srcOrd="2" destOrd="0" presId="urn:microsoft.com/office/officeart/2005/8/layout/vList3#1"/>
    <dgm:cxn modelId="{A3254BF0-4497-4A1D-BE7B-CA01122A4AE9}" type="presParOf" srcId="{CB23C18A-B03F-47B0-AB92-A1634BCD54FD}" destId="{3D17A84F-D8BB-4ABC-B2B0-D5918EDE008C}" srcOrd="0" destOrd="0" presId="urn:microsoft.com/office/officeart/2005/8/layout/vList3#1"/>
    <dgm:cxn modelId="{21018765-BC31-4EEF-BBF0-A35835907759}" type="presParOf" srcId="{CB23C18A-B03F-47B0-AB92-A1634BCD54FD}" destId="{969DEB1A-FB46-44E1-8895-394F9E2F1095}" srcOrd="1" destOrd="0" presId="urn:microsoft.com/office/officeart/2005/8/layout/vList3#1"/>
    <dgm:cxn modelId="{75FFC9AA-5F96-4743-AB29-9C3EA38B4F34}" type="presParOf" srcId="{032E2D2F-28C2-4956-B116-6678EE29673C}" destId="{2F4AB55E-3C89-4562-82B4-42C2477EDD52}" srcOrd="3" destOrd="0" presId="urn:microsoft.com/office/officeart/2005/8/layout/vList3#1"/>
    <dgm:cxn modelId="{43A29FA8-92A1-4BD6-8BCA-246E5C517EC2}" type="presParOf" srcId="{032E2D2F-28C2-4956-B116-6678EE29673C}" destId="{D9F2F9AB-A97A-4286-8B8E-368F1E1CB08B}" srcOrd="4" destOrd="0" presId="urn:microsoft.com/office/officeart/2005/8/layout/vList3#1"/>
    <dgm:cxn modelId="{01E5707C-7561-4CF8-8437-B9695B9F4558}" type="presParOf" srcId="{D9F2F9AB-A97A-4286-8B8E-368F1E1CB08B}" destId="{15910D27-6F26-43B8-86E4-4818AD9773AE}" srcOrd="0" destOrd="0" presId="urn:microsoft.com/office/officeart/2005/8/layout/vList3#1"/>
    <dgm:cxn modelId="{47D37CE4-A80C-42CE-95B3-B4037F643A91}" type="presParOf" srcId="{D9F2F9AB-A97A-4286-8B8E-368F1E1CB08B}" destId="{57409F15-9B93-46C0-895D-C0BB24EC46AC}" srcOrd="1" destOrd="0" presId="urn:microsoft.com/office/officeart/2005/8/layout/vList3#1"/>
    <dgm:cxn modelId="{81F62B28-D25D-40AA-B12A-7F3CAF6928F7}" type="presParOf" srcId="{032E2D2F-28C2-4956-B116-6678EE29673C}" destId="{DA17BF92-B2DB-4D35-B840-F0421BC47AC8}" srcOrd="5" destOrd="0" presId="urn:microsoft.com/office/officeart/2005/8/layout/vList3#1"/>
    <dgm:cxn modelId="{207D85A2-7791-4B59-983A-35D7693D3F21}" type="presParOf" srcId="{032E2D2F-28C2-4956-B116-6678EE29673C}" destId="{1F9C25CA-C3A1-4598-BCBA-DC8CABE3FC91}" srcOrd="6" destOrd="0" presId="urn:microsoft.com/office/officeart/2005/8/layout/vList3#1"/>
    <dgm:cxn modelId="{CB06F5FC-EEB3-4603-B46F-CE6F33E69F06}" type="presParOf" srcId="{1F9C25CA-C3A1-4598-BCBA-DC8CABE3FC91}" destId="{A9BEDDF8-89C6-4166-9093-BC8AF08FE7E6}" srcOrd="0" destOrd="0" presId="urn:microsoft.com/office/officeart/2005/8/layout/vList3#1"/>
    <dgm:cxn modelId="{D0C00CB5-E515-42D6-898F-B0EDACE33E10}" type="presParOf" srcId="{1F9C25CA-C3A1-4598-BCBA-DC8CABE3FC91}" destId="{130ECCF3-039C-4773-B794-B5A0805F1D90}" srcOrd="1" destOrd="0" presId="urn:microsoft.com/office/officeart/2005/8/layout/vList3#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591FF6-E2C5-4903-A9F2-1207833A994B}" type="doc">
      <dgm:prSet loTypeId="urn:microsoft.com/office/officeart/2005/8/layout/vList3#1" loCatId="list" qsTypeId="urn:microsoft.com/office/officeart/2005/8/quickstyle/simple3" qsCatId="simple" csTypeId="urn:microsoft.com/office/officeart/2005/8/colors/accent1_2" csCatId="accent1" phldr="1"/>
      <dgm:spPr/>
    </dgm:pt>
    <dgm:pt modelId="{BCAB8313-FB68-438F-B32B-347A48EB8BE8}">
      <dgm:prSet phldrT="[文本]" custT="1"/>
      <dgm:spPr/>
      <dgm:t>
        <a:bodyPr/>
        <a:lstStyle/>
        <a:p>
          <a:r>
            <a:rPr lang="zh-CN" altLang="en-US" sz="3200" dirty="0" smtClean="0">
              <a:solidFill>
                <a:schemeClr val="tx1"/>
              </a:solidFill>
              <a:latin typeface="+mj-ea"/>
              <a:ea typeface="+mj-ea"/>
            </a:rPr>
            <a:t>分布式文件系统</a:t>
          </a:r>
          <a:endParaRPr lang="zh-CN" altLang="en-US" sz="3200" dirty="0">
            <a:solidFill>
              <a:schemeClr val="tx1"/>
            </a:solidFill>
            <a:latin typeface="+mj-ea"/>
            <a:ea typeface="+mj-ea"/>
          </a:endParaRPr>
        </a:p>
      </dgm:t>
    </dgm:pt>
    <dgm:pt modelId="{998B4E5F-44A9-4214-9BC0-C454250AD29B}" type="parTrans" cxnId="{DD093A59-146D-444A-8D78-3975EB7A2840}">
      <dgm:prSet/>
      <dgm:spPr/>
      <dgm:t>
        <a:bodyPr/>
        <a:lstStyle/>
        <a:p>
          <a:endParaRPr lang="zh-CN" altLang="en-US">
            <a:solidFill>
              <a:schemeClr val="tx1"/>
            </a:solidFill>
          </a:endParaRPr>
        </a:p>
      </dgm:t>
    </dgm:pt>
    <dgm:pt modelId="{29F03F25-E5C4-43FA-B911-F1068E325F2E}" type="sibTrans" cxnId="{DD093A59-146D-444A-8D78-3975EB7A2840}">
      <dgm:prSet/>
      <dgm:spPr/>
      <dgm:t>
        <a:bodyPr/>
        <a:lstStyle/>
        <a:p>
          <a:endParaRPr lang="zh-CN" altLang="en-US">
            <a:solidFill>
              <a:schemeClr val="tx1"/>
            </a:solidFill>
          </a:endParaRPr>
        </a:p>
      </dgm:t>
    </dgm:pt>
    <dgm:pt modelId="{AD8F196A-4031-4922-A1C4-42302A29F162}">
      <dgm:prSet custT="1"/>
      <dgm:spPr/>
      <dgm:t>
        <a:bodyPr/>
        <a:lstStyle/>
        <a:p>
          <a:r>
            <a:rPr lang="zh-CN" altLang="en-US" sz="3200" dirty="0" smtClean="0">
              <a:solidFill>
                <a:srgbClr val="FF0000"/>
              </a:solidFill>
              <a:latin typeface="+mj-ea"/>
              <a:ea typeface="+mj-ea"/>
            </a:rPr>
            <a:t>分布式数据库</a:t>
          </a:r>
          <a:endParaRPr lang="zh-CN" sz="3200" dirty="0">
            <a:solidFill>
              <a:srgbClr val="FF0000"/>
            </a:solidFill>
            <a:latin typeface="+mj-ea"/>
            <a:ea typeface="+mj-ea"/>
          </a:endParaRPr>
        </a:p>
      </dgm:t>
    </dgm:pt>
    <dgm:pt modelId="{2F7C9D70-EA93-403C-9AAA-CCD354A570E7}" type="parTrans" cxnId="{21719594-0150-42A6-82DE-5604DC5E6358}">
      <dgm:prSet/>
      <dgm:spPr/>
      <dgm:t>
        <a:bodyPr/>
        <a:lstStyle/>
        <a:p>
          <a:endParaRPr lang="zh-CN" altLang="en-US">
            <a:solidFill>
              <a:schemeClr val="tx1"/>
            </a:solidFill>
          </a:endParaRPr>
        </a:p>
      </dgm:t>
    </dgm:pt>
    <dgm:pt modelId="{AFFF5351-6417-488F-AF33-E274DFA8962F}" type="sibTrans" cxnId="{21719594-0150-42A6-82DE-5604DC5E6358}">
      <dgm:prSet/>
      <dgm:spPr/>
      <dgm:t>
        <a:bodyPr/>
        <a:lstStyle/>
        <a:p>
          <a:endParaRPr lang="zh-CN" altLang="en-US">
            <a:solidFill>
              <a:schemeClr val="tx1"/>
            </a:solidFill>
          </a:endParaRPr>
        </a:p>
      </dgm:t>
    </dgm:pt>
    <dgm:pt modelId="{E75DB8F7-0422-415A-BF99-3F26D4F74FDD}">
      <dgm:prSet custT="1"/>
      <dgm:spPr/>
      <dgm:t>
        <a:bodyPr/>
        <a:lstStyle/>
        <a:p>
          <a:r>
            <a:rPr lang="zh-CN" altLang="en-US" sz="3200" dirty="0" smtClean="0">
              <a:solidFill>
                <a:schemeClr val="tx1"/>
              </a:solidFill>
              <a:latin typeface="+mj-ea"/>
              <a:ea typeface="+mj-ea"/>
            </a:rPr>
            <a:t>开放的</a:t>
          </a:r>
          <a:r>
            <a:rPr lang="en-US" altLang="zh-CN" sz="3200" dirty="0" smtClean="0">
              <a:solidFill>
                <a:schemeClr val="tx1"/>
              </a:solidFill>
              <a:latin typeface="+mj-ea"/>
              <a:ea typeface="+mj-ea"/>
            </a:rPr>
            <a:t>SaaS</a:t>
          </a:r>
          <a:r>
            <a:rPr lang="zh-CN" altLang="en-US" sz="3200" dirty="0" smtClean="0">
              <a:solidFill>
                <a:schemeClr val="tx1"/>
              </a:solidFill>
              <a:latin typeface="+mj-ea"/>
              <a:ea typeface="+mj-ea"/>
            </a:rPr>
            <a:t>平台</a:t>
          </a:r>
          <a:endParaRPr lang="zh-CN" sz="3200" dirty="0">
            <a:solidFill>
              <a:schemeClr val="tx1"/>
            </a:solidFill>
            <a:latin typeface="+mj-ea"/>
            <a:ea typeface="+mj-ea"/>
          </a:endParaRPr>
        </a:p>
      </dgm:t>
    </dgm:pt>
    <dgm:pt modelId="{98874F3F-02AB-4873-9423-7850353DFAFD}" type="parTrans" cxnId="{1896B71F-5858-481E-A7FD-E4267A32D86A}">
      <dgm:prSet/>
      <dgm:spPr/>
      <dgm:t>
        <a:bodyPr/>
        <a:lstStyle/>
        <a:p>
          <a:endParaRPr lang="zh-CN" altLang="en-US">
            <a:solidFill>
              <a:schemeClr val="tx1"/>
            </a:solidFill>
          </a:endParaRPr>
        </a:p>
      </dgm:t>
    </dgm:pt>
    <dgm:pt modelId="{41A52D02-639F-4849-9C50-7C60CC83B9E9}" type="sibTrans" cxnId="{1896B71F-5858-481E-A7FD-E4267A32D86A}">
      <dgm:prSet/>
      <dgm:spPr/>
      <dgm:t>
        <a:bodyPr/>
        <a:lstStyle/>
        <a:p>
          <a:endParaRPr lang="zh-CN" altLang="en-US">
            <a:solidFill>
              <a:schemeClr val="tx1"/>
            </a:solidFill>
          </a:endParaRPr>
        </a:p>
      </dgm:t>
    </dgm:pt>
    <dgm:pt modelId="{2BEFF529-0C21-4827-A0A3-D14DE9F919C9}">
      <dgm:prSet custT="1"/>
      <dgm:spPr/>
      <dgm:t>
        <a:bodyPr/>
        <a:lstStyle/>
        <a:p>
          <a:r>
            <a:rPr lang="zh-CN" altLang="en-US" sz="3200" dirty="0" smtClean="0">
              <a:solidFill>
                <a:schemeClr val="tx1"/>
              </a:solidFill>
              <a:latin typeface="+mj-ea"/>
              <a:ea typeface="+mj-ea"/>
            </a:rPr>
            <a:t>分布式</a:t>
          </a:r>
          <a:r>
            <a:rPr lang="en-US" altLang="zh-CN" sz="3200" dirty="0" smtClean="0">
              <a:solidFill>
                <a:schemeClr val="tx1"/>
              </a:solidFill>
              <a:latin typeface="+mj-ea"/>
              <a:ea typeface="+mj-ea"/>
            </a:rPr>
            <a:t>Cache</a:t>
          </a:r>
          <a:endParaRPr lang="zh-CN" sz="3200" dirty="0">
            <a:solidFill>
              <a:schemeClr val="tx1"/>
            </a:solidFill>
            <a:latin typeface="+mj-ea"/>
            <a:ea typeface="+mj-ea"/>
          </a:endParaRPr>
        </a:p>
      </dgm:t>
    </dgm:pt>
    <dgm:pt modelId="{9AE13DEA-539A-4927-B5E8-4991D592AF4D}" type="parTrans" cxnId="{2FEDB1EC-F84C-4046-BA2C-BFA6B4844A56}">
      <dgm:prSet/>
      <dgm:spPr/>
      <dgm:t>
        <a:bodyPr/>
        <a:lstStyle/>
        <a:p>
          <a:endParaRPr lang="zh-CN" altLang="en-US">
            <a:solidFill>
              <a:schemeClr val="tx1"/>
            </a:solidFill>
          </a:endParaRPr>
        </a:p>
      </dgm:t>
    </dgm:pt>
    <dgm:pt modelId="{4FE1E912-DFA0-4616-A86A-0BB7DD633654}" type="sibTrans" cxnId="{2FEDB1EC-F84C-4046-BA2C-BFA6B4844A56}">
      <dgm:prSet/>
      <dgm:spPr/>
      <dgm:t>
        <a:bodyPr/>
        <a:lstStyle/>
        <a:p>
          <a:endParaRPr lang="zh-CN" altLang="en-US">
            <a:solidFill>
              <a:schemeClr val="tx1"/>
            </a:solidFill>
          </a:endParaRPr>
        </a:p>
      </dgm:t>
    </dgm:pt>
    <dgm:pt modelId="{032E2D2F-28C2-4956-B116-6678EE29673C}" type="pres">
      <dgm:prSet presAssocID="{DE591FF6-E2C5-4903-A9F2-1207833A994B}" presName="linearFlow" presStyleCnt="0">
        <dgm:presLayoutVars>
          <dgm:dir/>
          <dgm:resizeHandles val="exact"/>
        </dgm:presLayoutVars>
      </dgm:prSet>
      <dgm:spPr/>
    </dgm:pt>
    <dgm:pt modelId="{7746A084-23DA-4505-8E3E-E9A793B17392}" type="pres">
      <dgm:prSet presAssocID="{BCAB8313-FB68-438F-B32B-347A48EB8BE8}" presName="composite" presStyleCnt="0"/>
      <dgm:spPr/>
    </dgm:pt>
    <dgm:pt modelId="{D3233E78-0662-4261-BB51-912A57D4F089}" type="pres">
      <dgm:prSet presAssocID="{BCAB8313-FB68-438F-B32B-347A48EB8BE8}"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0C5F6D75-BA01-43A3-B5BE-95989F1BC7D0}" type="pres">
      <dgm:prSet presAssocID="{BCAB8313-FB68-438F-B32B-347A48EB8BE8}" presName="txShp" presStyleLbl="node1" presStyleIdx="0" presStyleCnt="4">
        <dgm:presLayoutVars>
          <dgm:bulletEnabled val="1"/>
        </dgm:presLayoutVars>
      </dgm:prSet>
      <dgm:spPr/>
      <dgm:t>
        <a:bodyPr/>
        <a:lstStyle/>
        <a:p>
          <a:endParaRPr lang="zh-CN" altLang="en-US"/>
        </a:p>
      </dgm:t>
    </dgm:pt>
    <dgm:pt modelId="{B3C66798-0E82-4C48-B50E-9F9482450D94}" type="pres">
      <dgm:prSet presAssocID="{29F03F25-E5C4-43FA-B911-F1068E325F2E}" presName="spacing" presStyleCnt="0"/>
      <dgm:spPr/>
    </dgm:pt>
    <dgm:pt modelId="{CB23C18A-B03F-47B0-AB92-A1634BCD54FD}" type="pres">
      <dgm:prSet presAssocID="{AD8F196A-4031-4922-A1C4-42302A29F162}" presName="composite" presStyleCnt="0"/>
      <dgm:spPr/>
    </dgm:pt>
    <dgm:pt modelId="{3D17A84F-D8BB-4ABC-B2B0-D5918EDE008C}" type="pres">
      <dgm:prSet presAssocID="{AD8F196A-4031-4922-A1C4-42302A29F162}" presName="imgShp" presStyleLbl="fgImgPlace1" presStyleIdx="1"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969DEB1A-FB46-44E1-8895-394F9E2F1095}" type="pres">
      <dgm:prSet presAssocID="{AD8F196A-4031-4922-A1C4-42302A29F162}" presName="txShp" presStyleLbl="node1" presStyleIdx="1" presStyleCnt="4">
        <dgm:presLayoutVars>
          <dgm:bulletEnabled val="1"/>
        </dgm:presLayoutVars>
      </dgm:prSet>
      <dgm:spPr/>
      <dgm:t>
        <a:bodyPr/>
        <a:lstStyle/>
        <a:p>
          <a:endParaRPr lang="zh-CN" altLang="en-US"/>
        </a:p>
      </dgm:t>
    </dgm:pt>
    <dgm:pt modelId="{2F4AB55E-3C89-4562-82B4-42C2477EDD52}" type="pres">
      <dgm:prSet presAssocID="{AFFF5351-6417-488F-AF33-E274DFA8962F}" presName="spacing" presStyleCnt="0"/>
      <dgm:spPr/>
    </dgm:pt>
    <dgm:pt modelId="{D9F2F9AB-A97A-4286-8B8E-368F1E1CB08B}" type="pres">
      <dgm:prSet presAssocID="{2BEFF529-0C21-4827-A0A3-D14DE9F919C9}" presName="composite" presStyleCnt="0"/>
      <dgm:spPr/>
    </dgm:pt>
    <dgm:pt modelId="{15910D27-6F26-43B8-86E4-4818AD9773AE}" type="pres">
      <dgm:prSet presAssocID="{2BEFF529-0C21-4827-A0A3-D14DE9F919C9}" presName="imgShp" presStyleLbl="fgImgPlace1" presStyleIdx="2" presStyleCnt="4"/>
      <dgm:spPr/>
    </dgm:pt>
    <dgm:pt modelId="{57409F15-9B93-46C0-895D-C0BB24EC46AC}" type="pres">
      <dgm:prSet presAssocID="{2BEFF529-0C21-4827-A0A3-D14DE9F919C9}" presName="txShp" presStyleLbl="node1" presStyleIdx="2" presStyleCnt="4">
        <dgm:presLayoutVars>
          <dgm:bulletEnabled val="1"/>
        </dgm:presLayoutVars>
      </dgm:prSet>
      <dgm:spPr/>
      <dgm:t>
        <a:bodyPr/>
        <a:lstStyle/>
        <a:p>
          <a:endParaRPr lang="zh-CN" altLang="en-US"/>
        </a:p>
      </dgm:t>
    </dgm:pt>
    <dgm:pt modelId="{DA17BF92-B2DB-4D35-B840-F0421BC47AC8}" type="pres">
      <dgm:prSet presAssocID="{4FE1E912-DFA0-4616-A86A-0BB7DD633654}" presName="spacing" presStyleCnt="0"/>
      <dgm:spPr/>
    </dgm:pt>
    <dgm:pt modelId="{1F9C25CA-C3A1-4598-BCBA-DC8CABE3FC91}" type="pres">
      <dgm:prSet presAssocID="{E75DB8F7-0422-415A-BF99-3F26D4F74FDD}" presName="composite" presStyleCnt="0"/>
      <dgm:spPr/>
    </dgm:pt>
    <dgm:pt modelId="{A9BEDDF8-89C6-4166-9093-BC8AF08FE7E6}" type="pres">
      <dgm:prSet presAssocID="{E75DB8F7-0422-415A-BF99-3F26D4F74FDD}" presName="imgShp" presStyleLbl="fgImgPlace1" presStyleIdx="3"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130ECCF3-039C-4773-B794-B5A0805F1D90}" type="pres">
      <dgm:prSet presAssocID="{E75DB8F7-0422-415A-BF99-3F26D4F74FDD}" presName="txShp" presStyleLbl="node1" presStyleIdx="3" presStyleCnt="4">
        <dgm:presLayoutVars>
          <dgm:bulletEnabled val="1"/>
        </dgm:presLayoutVars>
      </dgm:prSet>
      <dgm:spPr/>
      <dgm:t>
        <a:bodyPr/>
        <a:lstStyle/>
        <a:p>
          <a:endParaRPr lang="zh-CN" altLang="en-US"/>
        </a:p>
      </dgm:t>
    </dgm:pt>
  </dgm:ptLst>
  <dgm:cxnLst>
    <dgm:cxn modelId="{1896B71F-5858-481E-A7FD-E4267A32D86A}" srcId="{DE591FF6-E2C5-4903-A9F2-1207833A994B}" destId="{E75DB8F7-0422-415A-BF99-3F26D4F74FDD}" srcOrd="3" destOrd="0" parTransId="{98874F3F-02AB-4873-9423-7850353DFAFD}" sibTransId="{41A52D02-639F-4849-9C50-7C60CC83B9E9}"/>
    <dgm:cxn modelId="{0DC93F72-A10B-4381-838D-4BD8C0B566C4}" type="presOf" srcId="{AD8F196A-4031-4922-A1C4-42302A29F162}" destId="{969DEB1A-FB46-44E1-8895-394F9E2F1095}" srcOrd="0" destOrd="0" presId="urn:microsoft.com/office/officeart/2005/8/layout/vList3#1"/>
    <dgm:cxn modelId="{2FEDB1EC-F84C-4046-BA2C-BFA6B4844A56}" srcId="{DE591FF6-E2C5-4903-A9F2-1207833A994B}" destId="{2BEFF529-0C21-4827-A0A3-D14DE9F919C9}" srcOrd="2" destOrd="0" parTransId="{9AE13DEA-539A-4927-B5E8-4991D592AF4D}" sibTransId="{4FE1E912-DFA0-4616-A86A-0BB7DD633654}"/>
    <dgm:cxn modelId="{DD093A59-146D-444A-8D78-3975EB7A2840}" srcId="{DE591FF6-E2C5-4903-A9F2-1207833A994B}" destId="{BCAB8313-FB68-438F-B32B-347A48EB8BE8}" srcOrd="0" destOrd="0" parTransId="{998B4E5F-44A9-4214-9BC0-C454250AD29B}" sibTransId="{29F03F25-E5C4-43FA-B911-F1068E325F2E}"/>
    <dgm:cxn modelId="{5E7F5D4E-90CB-4B4A-8774-A4FA532F651A}" type="presOf" srcId="{DE591FF6-E2C5-4903-A9F2-1207833A994B}" destId="{032E2D2F-28C2-4956-B116-6678EE29673C}" srcOrd="0" destOrd="0" presId="urn:microsoft.com/office/officeart/2005/8/layout/vList3#1"/>
    <dgm:cxn modelId="{52894EC8-13B1-4D4E-B838-80AE3E6171F1}" type="presOf" srcId="{BCAB8313-FB68-438F-B32B-347A48EB8BE8}" destId="{0C5F6D75-BA01-43A3-B5BE-95989F1BC7D0}" srcOrd="0" destOrd="0" presId="urn:microsoft.com/office/officeart/2005/8/layout/vList3#1"/>
    <dgm:cxn modelId="{36DD2239-2007-463A-9B2A-A64407B4E554}" type="presOf" srcId="{2BEFF529-0C21-4827-A0A3-D14DE9F919C9}" destId="{57409F15-9B93-46C0-895D-C0BB24EC46AC}" srcOrd="0" destOrd="0" presId="urn:microsoft.com/office/officeart/2005/8/layout/vList3#1"/>
    <dgm:cxn modelId="{21719594-0150-42A6-82DE-5604DC5E6358}" srcId="{DE591FF6-E2C5-4903-A9F2-1207833A994B}" destId="{AD8F196A-4031-4922-A1C4-42302A29F162}" srcOrd="1" destOrd="0" parTransId="{2F7C9D70-EA93-403C-9AAA-CCD354A570E7}" sibTransId="{AFFF5351-6417-488F-AF33-E274DFA8962F}"/>
    <dgm:cxn modelId="{6148507C-CD2F-488F-BABC-6CCA82327A2D}" type="presOf" srcId="{E75DB8F7-0422-415A-BF99-3F26D4F74FDD}" destId="{130ECCF3-039C-4773-B794-B5A0805F1D90}" srcOrd="0" destOrd="0" presId="urn:microsoft.com/office/officeart/2005/8/layout/vList3#1"/>
    <dgm:cxn modelId="{D7023A52-DA5E-4C7C-A085-9141F0B0885D}" type="presParOf" srcId="{032E2D2F-28C2-4956-B116-6678EE29673C}" destId="{7746A084-23DA-4505-8E3E-E9A793B17392}" srcOrd="0" destOrd="0" presId="urn:microsoft.com/office/officeart/2005/8/layout/vList3#1"/>
    <dgm:cxn modelId="{8C54AEF8-E13B-4C34-B31B-802AE697234E}" type="presParOf" srcId="{7746A084-23DA-4505-8E3E-E9A793B17392}" destId="{D3233E78-0662-4261-BB51-912A57D4F089}" srcOrd="0" destOrd="0" presId="urn:microsoft.com/office/officeart/2005/8/layout/vList3#1"/>
    <dgm:cxn modelId="{AC9E3EC5-BB2C-4335-9B9C-A6869E18C29B}" type="presParOf" srcId="{7746A084-23DA-4505-8E3E-E9A793B17392}" destId="{0C5F6D75-BA01-43A3-B5BE-95989F1BC7D0}" srcOrd="1" destOrd="0" presId="urn:microsoft.com/office/officeart/2005/8/layout/vList3#1"/>
    <dgm:cxn modelId="{6315E458-684B-4E81-9750-94C9F5670488}" type="presParOf" srcId="{032E2D2F-28C2-4956-B116-6678EE29673C}" destId="{B3C66798-0E82-4C48-B50E-9F9482450D94}" srcOrd="1" destOrd="0" presId="urn:microsoft.com/office/officeart/2005/8/layout/vList3#1"/>
    <dgm:cxn modelId="{1341F02D-1A12-40D3-A536-CB7606E9E219}" type="presParOf" srcId="{032E2D2F-28C2-4956-B116-6678EE29673C}" destId="{CB23C18A-B03F-47B0-AB92-A1634BCD54FD}" srcOrd="2" destOrd="0" presId="urn:microsoft.com/office/officeart/2005/8/layout/vList3#1"/>
    <dgm:cxn modelId="{2528C88E-B9D7-41BF-9AF6-696371B806A1}" type="presParOf" srcId="{CB23C18A-B03F-47B0-AB92-A1634BCD54FD}" destId="{3D17A84F-D8BB-4ABC-B2B0-D5918EDE008C}" srcOrd="0" destOrd="0" presId="urn:microsoft.com/office/officeart/2005/8/layout/vList3#1"/>
    <dgm:cxn modelId="{E9A0EC21-8EEE-4ECA-8F2E-A187F8BDAB1B}" type="presParOf" srcId="{CB23C18A-B03F-47B0-AB92-A1634BCD54FD}" destId="{969DEB1A-FB46-44E1-8895-394F9E2F1095}" srcOrd="1" destOrd="0" presId="urn:microsoft.com/office/officeart/2005/8/layout/vList3#1"/>
    <dgm:cxn modelId="{94A18A0E-2B5D-4037-86D9-385B5B3E5870}" type="presParOf" srcId="{032E2D2F-28C2-4956-B116-6678EE29673C}" destId="{2F4AB55E-3C89-4562-82B4-42C2477EDD52}" srcOrd="3" destOrd="0" presId="urn:microsoft.com/office/officeart/2005/8/layout/vList3#1"/>
    <dgm:cxn modelId="{4DA7F3AA-6FCB-4EB1-85B6-A15A15E70632}" type="presParOf" srcId="{032E2D2F-28C2-4956-B116-6678EE29673C}" destId="{D9F2F9AB-A97A-4286-8B8E-368F1E1CB08B}" srcOrd="4" destOrd="0" presId="urn:microsoft.com/office/officeart/2005/8/layout/vList3#1"/>
    <dgm:cxn modelId="{0CAF32EA-0C02-49C5-BA71-ED1A9CCCD9F2}" type="presParOf" srcId="{D9F2F9AB-A97A-4286-8B8E-368F1E1CB08B}" destId="{15910D27-6F26-43B8-86E4-4818AD9773AE}" srcOrd="0" destOrd="0" presId="urn:microsoft.com/office/officeart/2005/8/layout/vList3#1"/>
    <dgm:cxn modelId="{AD1D8B22-4985-4394-83A6-819A45981644}" type="presParOf" srcId="{D9F2F9AB-A97A-4286-8B8E-368F1E1CB08B}" destId="{57409F15-9B93-46C0-895D-C0BB24EC46AC}" srcOrd="1" destOrd="0" presId="urn:microsoft.com/office/officeart/2005/8/layout/vList3#1"/>
    <dgm:cxn modelId="{EBCB02FD-0E94-4172-9F86-03684115FB23}" type="presParOf" srcId="{032E2D2F-28C2-4956-B116-6678EE29673C}" destId="{DA17BF92-B2DB-4D35-B840-F0421BC47AC8}" srcOrd="5" destOrd="0" presId="urn:microsoft.com/office/officeart/2005/8/layout/vList3#1"/>
    <dgm:cxn modelId="{D829C338-CC75-4FFF-9C90-31F3D8DDC8D8}" type="presParOf" srcId="{032E2D2F-28C2-4956-B116-6678EE29673C}" destId="{1F9C25CA-C3A1-4598-BCBA-DC8CABE3FC91}" srcOrd="6" destOrd="0" presId="urn:microsoft.com/office/officeart/2005/8/layout/vList3#1"/>
    <dgm:cxn modelId="{B499608C-55EA-4635-ADE1-568542D6DBF2}" type="presParOf" srcId="{1F9C25CA-C3A1-4598-BCBA-DC8CABE3FC91}" destId="{A9BEDDF8-89C6-4166-9093-BC8AF08FE7E6}" srcOrd="0" destOrd="0" presId="urn:microsoft.com/office/officeart/2005/8/layout/vList3#1"/>
    <dgm:cxn modelId="{2692AC88-2B4C-4282-AAC9-EDF94DEF0BB7}" type="presParOf" srcId="{1F9C25CA-C3A1-4598-BCBA-DC8CABE3FC91}" destId="{130ECCF3-039C-4773-B794-B5A0805F1D90}" srcOrd="1" destOrd="0" presId="urn:microsoft.com/office/officeart/2005/8/layout/vList3#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591FF6-E2C5-4903-A9F2-1207833A994B}" type="doc">
      <dgm:prSet loTypeId="urn:microsoft.com/office/officeart/2005/8/layout/vList3#1" loCatId="list" qsTypeId="urn:microsoft.com/office/officeart/2005/8/quickstyle/simple3" qsCatId="simple" csTypeId="urn:microsoft.com/office/officeart/2005/8/colors/accent1_2" csCatId="accent1" phldr="1"/>
      <dgm:spPr/>
    </dgm:pt>
    <dgm:pt modelId="{BCAB8313-FB68-438F-B32B-347A48EB8BE8}">
      <dgm:prSet phldrT="[文本]" custT="1"/>
      <dgm:spPr/>
      <dgm:t>
        <a:bodyPr/>
        <a:lstStyle/>
        <a:p>
          <a:r>
            <a:rPr lang="zh-CN" altLang="en-US" sz="3200" dirty="0" smtClean="0">
              <a:solidFill>
                <a:schemeClr val="tx1"/>
              </a:solidFill>
              <a:latin typeface="+mj-ea"/>
              <a:ea typeface="+mj-ea"/>
            </a:rPr>
            <a:t>分布式文件系统</a:t>
          </a:r>
          <a:endParaRPr lang="zh-CN" altLang="en-US" sz="3200" dirty="0">
            <a:solidFill>
              <a:schemeClr val="tx1"/>
            </a:solidFill>
            <a:latin typeface="+mj-ea"/>
            <a:ea typeface="+mj-ea"/>
          </a:endParaRPr>
        </a:p>
      </dgm:t>
    </dgm:pt>
    <dgm:pt modelId="{998B4E5F-44A9-4214-9BC0-C454250AD29B}" type="parTrans" cxnId="{DD093A59-146D-444A-8D78-3975EB7A2840}">
      <dgm:prSet/>
      <dgm:spPr/>
      <dgm:t>
        <a:bodyPr/>
        <a:lstStyle/>
        <a:p>
          <a:endParaRPr lang="zh-CN" altLang="en-US">
            <a:solidFill>
              <a:schemeClr val="tx1"/>
            </a:solidFill>
          </a:endParaRPr>
        </a:p>
      </dgm:t>
    </dgm:pt>
    <dgm:pt modelId="{29F03F25-E5C4-43FA-B911-F1068E325F2E}" type="sibTrans" cxnId="{DD093A59-146D-444A-8D78-3975EB7A2840}">
      <dgm:prSet/>
      <dgm:spPr/>
      <dgm:t>
        <a:bodyPr/>
        <a:lstStyle/>
        <a:p>
          <a:endParaRPr lang="zh-CN" altLang="en-US">
            <a:solidFill>
              <a:schemeClr val="tx1"/>
            </a:solidFill>
          </a:endParaRPr>
        </a:p>
      </dgm:t>
    </dgm:pt>
    <dgm:pt modelId="{AD8F196A-4031-4922-A1C4-42302A29F162}">
      <dgm:prSet custT="1"/>
      <dgm:spPr/>
      <dgm:t>
        <a:bodyPr/>
        <a:lstStyle/>
        <a:p>
          <a:r>
            <a:rPr lang="zh-CN" altLang="en-US" sz="3200" dirty="0" smtClean="0">
              <a:solidFill>
                <a:schemeClr val="tx1"/>
              </a:solidFill>
              <a:latin typeface="+mj-ea"/>
              <a:ea typeface="+mj-ea"/>
            </a:rPr>
            <a:t>分布式数据库</a:t>
          </a:r>
          <a:endParaRPr lang="zh-CN" sz="3200" dirty="0">
            <a:solidFill>
              <a:schemeClr val="tx1"/>
            </a:solidFill>
            <a:latin typeface="+mj-ea"/>
            <a:ea typeface="+mj-ea"/>
          </a:endParaRPr>
        </a:p>
      </dgm:t>
    </dgm:pt>
    <dgm:pt modelId="{2F7C9D70-EA93-403C-9AAA-CCD354A570E7}" type="parTrans" cxnId="{21719594-0150-42A6-82DE-5604DC5E6358}">
      <dgm:prSet/>
      <dgm:spPr/>
      <dgm:t>
        <a:bodyPr/>
        <a:lstStyle/>
        <a:p>
          <a:endParaRPr lang="zh-CN" altLang="en-US">
            <a:solidFill>
              <a:schemeClr val="tx1"/>
            </a:solidFill>
          </a:endParaRPr>
        </a:p>
      </dgm:t>
    </dgm:pt>
    <dgm:pt modelId="{AFFF5351-6417-488F-AF33-E274DFA8962F}" type="sibTrans" cxnId="{21719594-0150-42A6-82DE-5604DC5E6358}">
      <dgm:prSet/>
      <dgm:spPr/>
      <dgm:t>
        <a:bodyPr/>
        <a:lstStyle/>
        <a:p>
          <a:endParaRPr lang="zh-CN" altLang="en-US">
            <a:solidFill>
              <a:schemeClr val="tx1"/>
            </a:solidFill>
          </a:endParaRPr>
        </a:p>
      </dgm:t>
    </dgm:pt>
    <dgm:pt modelId="{E75DB8F7-0422-415A-BF99-3F26D4F74FDD}">
      <dgm:prSet custT="1"/>
      <dgm:spPr/>
      <dgm:t>
        <a:bodyPr/>
        <a:lstStyle/>
        <a:p>
          <a:r>
            <a:rPr lang="zh-CN" altLang="en-US" sz="3200" dirty="0" smtClean="0">
              <a:solidFill>
                <a:schemeClr val="tx1"/>
              </a:solidFill>
              <a:latin typeface="+mj-ea"/>
              <a:ea typeface="+mj-ea"/>
            </a:rPr>
            <a:t>开放的</a:t>
          </a:r>
          <a:r>
            <a:rPr lang="en-US" altLang="zh-CN" sz="3200" dirty="0" smtClean="0">
              <a:solidFill>
                <a:schemeClr val="tx1"/>
              </a:solidFill>
              <a:latin typeface="+mj-ea"/>
              <a:ea typeface="+mj-ea"/>
            </a:rPr>
            <a:t>SaaS</a:t>
          </a:r>
          <a:r>
            <a:rPr lang="zh-CN" altLang="en-US" sz="3200" dirty="0" smtClean="0">
              <a:solidFill>
                <a:schemeClr val="tx1"/>
              </a:solidFill>
              <a:latin typeface="+mj-ea"/>
              <a:ea typeface="+mj-ea"/>
            </a:rPr>
            <a:t>平台</a:t>
          </a:r>
          <a:endParaRPr lang="zh-CN" sz="3200" dirty="0">
            <a:solidFill>
              <a:schemeClr val="tx1"/>
            </a:solidFill>
            <a:latin typeface="+mj-ea"/>
            <a:ea typeface="+mj-ea"/>
          </a:endParaRPr>
        </a:p>
      </dgm:t>
    </dgm:pt>
    <dgm:pt modelId="{98874F3F-02AB-4873-9423-7850353DFAFD}" type="parTrans" cxnId="{1896B71F-5858-481E-A7FD-E4267A32D86A}">
      <dgm:prSet/>
      <dgm:spPr/>
      <dgm:t>
        <a:bodyPr/>
        <a:lstStyle/>
        <a:p>
          <a:endParaRPr lang="zh-CN" altLang="en-US">
            <a:solidFill>
              <a:schemeClr val="tx1"/>
            </a:solidFill>
          </a:endParaRPr>
        </a:p>
      </dgm:t>
    </dgm:pt>
    <dgm:pt modelId="{41A52D02-639F-4849-9C50-7C60CC83B9E9}" type="sibTrans" cxnId="{1896B71F-5858-481E-A7FD-E4267A32D86A}">
      <dgm:prSet/>
      <dgm:spPr/>
      <dgm:t>
        <a:bodyPr/>
        <a:lstStyle/>
        <a:p>
          <a:endParaRPr lang="zh-CN" altLang="en-US">
            <a:solidFill>
              <a:schemeClr val="tx1"/>
            </a:solidFill>
          </a:endParaRPr>
        </a:p>
      </dgm:t>
    </dgm:pt>
    <dgm:pt modelId="{2BEFF529-0C21-4827-A0A3-D14DE9F919C9}">
      <dgm:prSet custT="1"/>
      <dgm:spPr/>
      <dgm:t>
        <a:bodyPr/>
        <a:lstStyle/>
        <a:p>
          <a:r>
            <a:rPr lang="zh-CN" altLang="en-US" sz="3200" dirty="0" smtClean="0">
              <a:solidFill>
                <a:srgbClr val="FF0000"/>
              </a:solidFill>
              <a:latin typeface="+mj-ea"/>
              <a:ea typeface="+mj-ea"/>
            </a:rPr>
            <a:t>分布式</a:t>
          </a:r>
          <a:r>
            <a:rPr lang="en-US" altLang="zh-CN" sz="3200" dirty="0" smtClean="0">
              <a:solidFill>
                <a:srgbClr val="FF0000"/>
              </a:solidFill>
              <a:latin typeface="+mj-ea"/>
              <a:ea typeface="+mj-ea"/>
            </a:rPr>
            <a:t>Cache</a:t>
          </a:r>
          <a:endParaRPr lang="zh-CN" sz="3200" dirty="0">
            <a:solidFill>
              <a:srgbClr val="FF0000"/>
            </a:solidFill>
            <a:latin typeface="+mj-ea"/>
            <a:ea typeface="+mj-ea"/>
          </a:endParaRPr>
        </a:p>
      </dgm:t>
    </dgm:pt>
    <dgm:pt modelId="{9AE13DEA-539A-4927-B5E8-4991D592AF4D}" type="parTrans" cxnId="{2FEDB1EC-F84C-4046-BA2C-BFA6B4844A56}">
      <dgm:prSet/>
      <dgm:spPr/>
      <dgm:t>
        <a:bodyPr/>
        <a:lstStyle/>
        <a:p>
          <a:endParaRPr lang="zh-CN" altLang="en-US">
            <a:solidFill>
              <a:schemeClr val="tx1"/>
            </a:solidFill>
          </a:endParaRPr>
        </a:p>
      </dgm:t>
    </dgm:pt>
    <dgm:pt modelId="{4FE1E912-DFA0-4616-A86A-0BB7DD633654}" type="sibTrans" cxnId="{2FEDB1EC-F84C-4046-BA2C-BFA6B4844A56}">
      <dgm:prSet/>
      <dgm:spPr/>
      <dgm:t>
        <a:bodyPr/>
        <a:lstStyle/>
        <a:p>
          <a:endParaRPr lang="zh-CN" altLang="en-US">
            <a:solidFill>
              <a:schemeClr val="tx1"/>
            </a:solidFill>
          </a:endParaRPr>
        </a:p>
      </dgm:t>
    </dgm:pt>
    <dgm:pt modelId="{032E2D2F-28C2-4956-B116-6678EE29673C}" type="pres">
      <dgm:prSet presAssocID="{DE591FF6-E2C5-4903-A9F2-1207833A994B}" presName="linearFlow" presStyleCnt="0">
        <dgm:presLayoutVars>
          <dgm:dir/>
          <dgm:resizeHandles val="exact"/>
        </dgm:presLayoutVars>
      </dgm:prSet>
      <dgm:spPr/>
    </dgm:pt>
    <dgm:pt modelId="{7746A084-23DA-4505-8E3E-E9A793B17392}" type="pres">
      <dgm:prSet presAssocID="{BCAB8313-FB68-438F-B32B-347A48EB8BE8}" presName="composite" presStyleCnt="0"/>
      <dgm:spPr/>
    </dgm:pt>
    <dgm:pt modelId="{D3233E78-0662-4261-BB51-912A57D4F089}" type="pres">
      <dgm:prSet presAssocID="{BCAB8313-FB68-438F-B32B-347A48EB8BE8}"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0C5F6D75-BA01-43A3-B5BE-95989F1BC7D0}" type="pres">
      <dgm:prSet presAssocID="{BCAB8313-FB68-438F-B32B-347A48EB8BE8}" presName="txShp" presStyleLbl="node1" presStyleIdx="0" presStyleCnt="4">
        <dgm:presLayoutVars>
          <dgm:bulletEnabled val="1"/>
        </dgm:presLayoutVars>
      </dgm:prSet>
      <dgm:spPr/>
      <dgm:t>
        <a:bodyPr/>
        <a:lstStyle/>
        <a:p>
          <a:endParaRPr lang="zh-CN" altLang="en-US"/>
        </a:p>
      </dgm:t>
    </dgm:pt>
    <dgm:pt modelId="{B3C66798-0E82-4C48-B50E-9F9482450D94}" type="pres">
      <dgm:prSet presAssocID="{29F03F25-E5C4-43FA-B911-F1068E325F2E}" presName="spacing" presStyleCnt="0"/>
      <dgm:spPr/>
    </dgm:pt>
    <dgm:pt modelId="{CB23C18A-B03F-47B0-AB92-A1634BCD54FD}" type="pres">
      <dgm:prSet presAssocID="{AD8F196A-4031-4922-A1C4-42302A29F162}" presName="composite" presStyleCnt="0"/>
      <dgm:spPr/>
    </dgm:pt>
    <dgm:pt modelId="{3D17A84F-D8BB-4ABC-B2B0-D5918EDE008C}" type="pres">
      <dgm:prSet presAssocID="{AD8F196A-4031-4922-A1C4-42302A29F162}" presName="imgShp" presStyleLbl="fgImgPlace1" presStyleIdx="1"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969DEB1A-FB46-44E1-8895-394F9E2F1095}" type="pres">
      <dgm:prSet presAssocID="{AD8F196A-4031-4922-A1C4-42302A29F162}" presName="txShp" presStyleLbl="node1" presStyleIdx="1" presStyleCnt="4">
        <dgm:presLayoutVars>
          <dgm:bulletEnabled val="1"/>
        </dgm:presLayoutVars>
      </dgm:prSet>
      <dgm:spPr/>
      <dgm:t>
        <a:bodyPr/>
        <a:lstStyle/>
        <a:p>
          <a:endParaRPr lang="zh-CN" altLang="en-US"/>
        </a:p>
      </dgm:t>
    </dgm:pt>
    <dgm:pt modelId="{2F4AB55E-3C89-4562-82B4-42C2477EDD52}" type="pres">
      <dgm:prSet presAssocID="{AFFF5351-6417-488F-AF33-E274DFA8962F}" presName="spacing" presStyleCnt="0"/>
      <dgm:spPr/>
    </dgm:pt>
    <dgm:pt modelId="{D9F2F9AB-A97A-4286-8B8E-368F1E1CB08B}" type="pres">
      <dgm:prSet presAssocID="{2BEFF529-0C21-4827-A0A3-D14DE9F919C9}" presName="composite" presStyleCnt="0"/>
      <dgm:spPr/>
    </dgm:pt>
    <dgm:pt modelId="{15910D27-6F26-43B8-86E4-4818AD9773AE}" type="pres">
      <dgm:prSet presAssocID="{2BEFF529-0C21-4827-A0A3-D14DE9F919C9}" presName="imgShp" presStyleLbl="fgImgPlace1" presStyleIdx="2" presStyleCnt="4"/>
      <dgm:spPr/>
    </dgm:pt>
    <dgm:pt modelId="{57409F15-9B93-46C0-895D-C0BB24EC46AC}" type="pres">
      <dgm:prSet presAssocID="{2BEFF529-0C21-4827-A0A3-D14DE9F919C9}" presName="txShp" presStyleLbl="node1" presStyleIdx="2" presStyleCnt="4">
        <dgm:presLayoutVars>
          <dgm:bulletEnabled val="1"/>
        </dgm:presLayoutVars>
      </dgm:prSet>
      <dgm:spPr/>
      <dgm:t>
        <a:bodyPr/>
        <a:lstStyle/>
        <a:p>
          <a:endParaRPr lang="zh-CN" altLang="en-US"/>
        </a:p>
      </dgm:t>
    </dgm:pt>
    <dgm:pt modelId="{DA17BF92-B2DB-4D35-B840-F0421BC47AC8}" type="pres">
      <dgm:prSet presAssocID="{4FE1E912-DFA0-4616-A86A-0BB7DD633654}" presName="spacing" presStyleCnt="0"/>
      <dgm:spPr/>
    </dgm:pt>
    <dgm:pt modelId="{1F9C25CA-C3A1-4598-BCBA-DC8CABE3FC91}" type="pres">
      <dgm:prSet presAssocID="{E75DB8F7-0422-415A-BF99-3F26D4F74FDD}" presName="composite" presStyleCnt="0"/>
      <dgm:spPr/>
    </dgm:pt>
    <dgm:pt modelId="{A9BEDDF8-89C6-4166-9093-BC8AF08FE7E6}" type="pres">
      <dgm:prSet presAssocID="{E75DB8F7-0422-415A-BF99-3F26D4F74FDD}" presName="imgShp" presStyleLbl="fgImgPlace1" presStyleIdx="3"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130ECCF3-039C-4773-B794-B5A0805F1D90}" type="pres">
      <dgm:prSet presAssocID="{E75DB8F7-0422-415A-BF99-3F26D4F74FDD}" presName="txShp" presStyleLbl="node1" presStyleIdx="3" presStyleCnt="4">
        <dgm:presLayoutVars>
          <dgm:bulletEnabled val="1"/>
        </dgm:presLayoutVars>
      </dgm:prSet>
      <dgm:spPr/>
      <dgm:t>
        <a:bodyPr/>
        <a:lstStyle/>
        <a:p>
          <a:endParaRPr lang="zh-CN" altLang="en-US"/>
        </a:p>
      </dgm:t>
    </dgm:pt>
  </dgm:ptLst>
  <dgm:cxnLst>
    <dgm:cxn modelId="{1896B71F-5858-481E-A7FD-E4267A32D86A}" srcId="{DE591FF6-E2C5-4903-A9F2-1207833A994B}" destId="{E75DB8F7-0422-415A-BF99-3F26D4F74FDD}" srcOrd="3" destOrd="0" parTransId="{98874F3F-02AB-4873-9423-7850353DFAFD}" sibTransId="{41A52D02-639F-4849-9C50-7C60CC83B9E9}"/>
    <dgm:cxn modelId="{B4A1FA1B-6C8C-40D4-A9DA-880E6046A709}" type="presOf" srcId="{BCAB8313-FB68-438F-B32B-347A48EB8BE8}" destId="{0C5F6D75-BA01-43A3-B5BE-95989F1BC7D0}" srcOrd="0" destOrd="0" presId="urn:microsoft.com/office/officeart/2005/8/layout/vList3#1"/>
    <dgm:cxn modelId="{D8C61874-A598-4F86-BA48-5AB11AAD54BC}" type="presOf" srcId="{DE591FF6-E2C5-4903-A9F2-1207833A994B}" destId="{032E2D2F-28C2-4956-B116-6678EE29673C}" srcOrd="0" destOrd="0" presId="urn:microsoft.com/office/officeart/2005/8/layout/vList3#1"/>
    <dgm:cxn modelId="{2FEDB1EC-F84C-4046-BA2C-BFA6B4844A56}" srcId="{DE591FF6-E2C5-4903-A9F2-1207833A994B}" destId="{2BEFF529-0C21-4827-A0A3-D14DE9F919C9}" srcOrd="2" destOrd="0" parTransId="{9AE13DEA-539A-4927-B5E8-4991D592AF4D}" sibTransId="{4FE1E912-DFA0-4616-A86A-0BB7DD633654}"/>
    <dgm:cxn modelId="{DD093A59-146D-444A-8D78-3975EB7A2840}" srcId="{DE591FF6-E2C5-4903-A9F2-1207833A994B}" destId="{BCAB8313-FB68-438F-B32B-347A48EB8BE8}" srcOrd="0" destOrd="0" parTransId="{998B4E5F-44A9-4214-9BC0-C454250AD29B}" sibTransId="{29F03F25-E5C4-43FA-B911-F1068E325F2E}"/>
    <dgm:cxn modelId="{A1111C5E-C5AB-4B12-A7A4-228D9AE60431}" type="presOf" srcId="{AD8F196A-4031-4922-A1C4-42302A29F162}" destId="{969DEB1A-FB46-44E1-8895-394F9E2F1095}" srcOrd="0" destOrd="0" presId="urn:microsoft.com/office/officeart/2005/8/layout/vList3#1"/>
    <dgm:cxn modelId="{0A8B4CC4-F9E1-4EE4-961C-F099D0D02A6C}" type="presOf" srcId="{2BEFF529-0C21-4827-A0A3-D14DE9F919C9}" destId="{57409F15-9B93-46C0-895D-C0BB24EC46AC}" srcOrd="0" destOrd="0" presId="urn:microsoft.com/office/officeart/2005/8/layout/vList3#1"/>
    <dgm:cxn modelId="{AADAB1C9-8387-4B24-A90D-09A22A4ACAB1}" type="presOf" srcId="{E75DB8F7-0422-415A-BF99-3F26D4F74FDD}" destId="{130ECCF3-039C-4773-B794-B5A0805F1D90}" srcOrd="0" destOrd="0" presId="urn:microsoft.com/office/officeart/2005/8/layout/vList3#1"/>
    <dgm:cxn modelId="{21719594-0150-42A6-82DE-5604DC5E6358}" srcId="{DE591FF6-E2C5-4903-A9F2-1207833A994B}" destId="{AD8F196A-4031-4922-A1C4-42302A29F162}" srcOrd="1" destOrd="0" parTransId="{2F7C9D70-EA93-403C-9AAA-CCD354A570E7}" sibTransId="{AFFF5351-6417-488F-AF33-E274DFA8962F}"/>
    <dgm:cxn modelId="{C1FD6643-DBBF-49C6-8DDD-00816BC2BCA2}" type="presParOf" srcId="{032E2D2F-28C2-4956-B116-6678EE29673C}" destId="{7746A084-23DA-4505-8E3E-E9A793B17392}" srcOrd="0" destOrd="0" presId="urn:microsoft.com/office/officeart/2005/8/layout/vList3#1"/>
    <dgm:cxn modelId="{F4D256C3-CAFF-4793-B319-E38E1AC1B070}" type="presParOf" srcId="{7746A084-23DA-4505-8E3E-E9A793B17392}" destId="{D3233E78-0662-4261-BB51-912A57D4F089}" srcOrd="0" destOrd="0" presId="urn:microsoft.com/office/officeart/2005/8/layout/vList3#1"/>
    <dgm:cxn modelId="{BA19AF61-EF2D-4D8A-9053-42F7D3F7EDC4}" type="presParOf" srcId="{7746A084-23DA-4505-8E3E-E9A793B17392}" destId="{0C5F6D75-BA01-43A3-B5BE-95989F1BC7D0}" srcOrd="1" destOrd="0" presId="urn:microsoft.com/office/officeart/2005/8/layout/vList3#1"/>
    <dgm:cxn modelId="{378ACF5E-6F1E-4E2E-B51C-8C42189EA398}" type="presParOf" srcId="{032E2D2F-28C2-4956-B116-6678EE29673C}" destId="{B3C66798-0E82-4C48-B50E-9F9482450D94}" srcOrd="1" destOrd="0" presId="urn:microsoft.com/office/officeart/2005/8/layout/vList3#1"/>
    <dgm:cxn modelId="{AAE8CB29-02B3-4A52-AEEA-7FF27738DC77}" type="presParOf" srcId="{032E2D2F-28C2-4956-B116-6678EE29673C}" destId="{CB23C18A-B03F-47B0-AB92-A1634BCD54FD}" srcOrd="2" destOrd="0" presId="urn:microsoft.com/office/officeart/2005/8/layout/vList3#1"/>
    <dgm:cxn modelId="{7EC8B24B-DB8F-4315-84E1-DB2350CB1A7C}" type="presParOf" srcId="{CB23C18A-B03F-47B0-AB92-A1634BCD54FD}" destId="{3D17A84F-D8BB-4ABC-B2B0-D5918EDE008C}" srcOrd="0" destOrd="0" presId="urn:microsoft.com/office/officeart/2005/8/layout/vList3#1"/>
    <dgm:cxn modelId="{CBFAF69D-2231-4F10-BFD5-DE0F234F3751}" type="presParOf" srcId="{CB23C18A-B03F-47B0-AB92-A1634BCD54FD}" destId="{969DEB1A-FB46-44E1-8895-394F9E2F1095}" srcOrd="1" destOrd="0" presId="urn:microsoft.com/office/officeart/2005/8/layout/vList3#1"/>
    <dgm:cxn modelId="{CD2D672B-B771-434E-A703-F5058A6D6843}" type="presParOf" srcId="{032E2D2F-28C2-4956-B116-6678EE29673C}" destId="{2F4AB55E-3C89-4562-82B4-42C2477EDD52}" srcOrd="3" destOrd="0" presId="urn:microsoft.com/office/officeart/2005/8/layout/vList3#1"/>
    <dgm:cxn modelId="{3A4DDB10-E0D9-40CA-A774-F082525E4ABD}" type="presParOf" srcId="{032E2D2F-28C2-4956-B116-6678EE29673C}" destId="{D9F2F9AB-A97A-4286-8B8E-368F1E1CB08B}" srcOrd="4" destOrd="0" presId="urn:microsoft.com/office/officeart/2005/8/layout/vList3#1"/>
    <dgm:cxn modelId="{2FDFC13C-2FDE-4F02-845E-1EA159547AFD}" type="presParOf" srcId="{D9F2F9AB-A97A-4286-8B8E-368F1E1CB08B}" destId="{15910D27-6F26-43B8-86E4-4818AD9773AE}" srcOrd="0" destOrd="0" presId="urn:microsoft.com/office/officeart/2005/8/layout/vList3#1"/>
    <dgm:cxn modelId="{68B94C67-08F5-4860-8754-56336B98A099}" type="presParOf" srcId="{D9F2F9AB-A97A-4286-8B8E-368F1E1CB08B}" destId="{57409F15-9B93-46C0-895D-C0BB24EC46AC}" srcOrd="1" destOrd="0" presId="urn:microsoft.com/office/officeart/2005/8/layout/vList3#1"/>
    <dgm:cxn modelId="{D763115F-6EE5-42F8-BC63-08EB7E36965D}" type="presParOf" srcId="{032E2D2F-28C2-4956-B116-6678EE29673C}" destId="{DA17BF92-B2DB-4D35-B840-F0421BC47AC8}" srcOrd="5" destOrd="0" presId="urn:microsoft.com/office/officeart/2005/8/layout/vList3#1"/>
    <dgm:cxn modelId="{7F03302B-B4C7-4401-8452-B0D911361E79}" type="presParOf" srcId="{032E2D2F-28C2-4956-B116-6678EE29673C}" destId="{1F9C25CA-C3A1-4598-BCBA-DC8CABE3FC91}" srcOrd="6" destOrd="0" presId="urn:microsoft.com/office/officeart/2005/8/layout/vList3#1"/>
    <dgm:cxn modelId="{CCC6200C-2EEA-443E-8117-77A9DD09F4C5}" type="presParOf" srcId="{1F9C25CA-C3A1-4598-BCBA-DC8CABE3FC91}" destId="{A9BEDDF8-89C6-4166-9093-BC8AF08FE7E6}" srcOrd="0" destOrd="0" presId="urn:microsoft.com/office/officeart/2005/8/layout/vList3#1"/>
    <dgm:cxn modelId="{0EAEECB1-F32D-4922-ADB7-E47F14793C5A}" type="presParOf" srcId="{1F9C25CA-C3A1-4598-BCBA-DC8CABE3FC91}" destId="{130ECCF3-039C-4773-B794-B5A0805F1D90}" srcOrd="1" destOrd="0" presId="urn:microsoft.com/office/officeart/2005/8/layout/vList3#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591FF6-E2C5-4903-A9F2-1207833A994B}" type="doc">
      <dgm:prSet loTypeId="urn:microsoft.com/office/officeart/2005/8/layout/vList3#1" loCatId="list" qsTypeId="urn:microsoft.com/office/officeart/2005/8/quickstyle/simple3" qsCatId="simple" csTypeId="urn:microsoft.com/office/officeart/2005/8/colors/accent1_2" csCatId="accent1" phldr="1"/>
      <dgm:spPr/>
    </dgm:pt>
    <dgm:pt modelId="{BCAB8313-FB68-438F-B32B-347A48EB8BE8}">
      <dgm:prSet phldrT="[文本]" custT="1"/>
      <dgm:spPr/>
      <dgm:t>
        <a:bodyPr/>
        <a:lstStyle/>
        <a:p>
          <a:r>
            <a:rPr lang="zh-CN" altLang="en-US" sz="3200" dirty="0" smtClean="0">
              <a:solidFill>
                <a:schemeClr val="tx1"/>
              </a:solidFill>
              <a:latin typeface="+mj-ea"/>
              <a:ea typeface="+mj-ea"/>
            </a:rPr>
            <a:t>分布式文件系统</a:t>
          </a:r>
          <a:endParaRPr lang="zh-CN" altLang="en-US" sz="3200" dirty="0">
            <a:solidFill>
              <a:schemeClr val="tx1"/>
            </a:solidFill>
            <a:latin typeface="+mj-ea"/>
            <a:ea typeface="+mj-ea"/>
          </a:endParaRPr>
        </a:p>
      </dgm:t>
    </dgm:pt>
    <dgm:pt modelId="{998B4E5F-44A9-4214-9BC0-C454250AD29B}" type="parTrans" cxnId="{DD093A59-146D-444A-8D78-3975EB7A2840}">
      <dgm:prSet/>
      <dgm:spPr/>
      <dgm:t>
        <a:bodyPr/>
        <a:lstStyle/>
        <a:p>
          <a:endParaRPr lang="zh-CN" altLang="en-US">
            <a:solidFill>
              <a:schemeClr val="tx1"/>
            </a:solidFill>
          </a:endParaRPr>
        </a:p>
      </dgm:t>
    </dgm:pt>
    <dgm:pt modelId="{29F03F25-E5C4-43FA-B911-F1068E325F2E}" type="sibTrans" cxnId="{DD093A59-146D-444A-8D78-3975EB7A2840}">
      <dgm:prSet/>
      <dgm:spPr/>
      <dgm:t>
        <a:bodyPr/>
        <a:lstStyle/>
        <a:p>
          <a:endParaRPr lang="zh-CN" altLang="en-US">
            <a:solidFill>
              <a:schemeClr val="tx1"/>
            </a:solidFill>
          </a:endParaRPr>
        </a:p>
      </dgm:t>
    </dgm:pt>
    <dgm:pt modelId="{AD8F196A-4031-4922-A1C4-42302A29F162}">
      <dgm:prSet custT="1"/>
      <dgm:spPr/>
      <dgm:t>
        <a:bodyPr/>
        <a:lstStyle/>
        <a:p>
          <a:r>
            <a:rPr lang="zh-CN" altLang="en-US" sz="3200" dirty="0" smtClean="0">
              <a:solidFill>
                <a:schemeClr val="tx1"/>
              </a:solidFill>
              <a:latin typeface="+mj-ea"/>
              <a:ea typeface="+mj-ea"/>
            </a:rPr>
            <a:t>分布式数据库</a:t>
          </a:r>
          <a:endParaRPr lang="zh-CN" sz="3200" dirty="0">
            <a:solidFill>
              <a:schemeClr val="tx1"/>
            </a:solidFill>
            <a:latin typeface="+mj-ea"/>
            <a:ea typeface="+mj-ea"/>
          </a:endParaRPr>
        </a:p>
      </dgm:t>
    </dgm:pt>
    <dgm:pt modelId="{2F7C9D70-EA93-403C-9AAA-CCD354A570E7}" type="parTrans" cxnId="{21719594-0150-42A6-82DE-5604DC5E6358}">
      <dgm:prSet/>
      <dgm:spPr/>
      <dgm:t>
        <a:bodyPr/>
        <a:lstStyle/>
        <a:p>
          <a:endParaRPr lang="zh-CN" altLang="en-US">
            <a:solidFill>
              <a:schemeClr val="tx1"/>
            </a:solidFill>
          </a:endParaRPr>
        </a:p>
      </dgm:t>
    </dgm:pt>
    <dgm:pt modelId="{AFFF5351-6417-488F-AF33-E274DFA8962F}" type="sibTrans" cxnId="{21719594-0150-42A6-82DE-5604DC5E6358}">
      <dgm:prSet/>
      <dgm:spPr/>
      <dgm:t>
        <a:bodyPr/>
        <a:lstStyle/>
        <a:p>
          <a:endParaRPr lang="zh-CN" altLang="en-US">
            <a:solidFill>
              <a:schemeClr val="tx1"/>
            </a:solidFill>
          </a:endParaRPr>
        </a:p>
      </dgm:t>
    </dgm:pt>
    <dgm:pt modelId="{E75DB8F7-0422-415A-BF99-3F26D4F74FDD}">
      <dgm:prSet custT="1"/>
      <dgm:spPr/>
      <dgm:t>
        <a:bodyPr/>
        <a:lstStyle/>
        <a:p>
          <a:r>
            <a:rPr lang="zh-CN" altLang="en-US" sz="3200" dirty="0" smtClean="0">
              <a:solidFill>
                <a:srgbClr val="FF0000"/>
              </a:solidFill>
              <a:latin typeface="+mj-ea"/>
              <a:ea typeface="+mj-ea"/>
            </a:rPr>
            <a:t>开放的</a:t>
          </a:r>
          <a:r>
            <a:rPr lang="en-US" altLang="zh-CN" sz="3200" dirty="0" smtClean="0">
              <a:solidFill>
                <a:srgbClr val="FF0000"/>
              </a:solidFill>
              <a:latin typeface="+mj-ea"/>
              <a:ea typeface="+mj-ea"/>
            </a:rPr>
            <a:t>SaaS</a:t>
          </a:r>
          <a:r>
            <a:rPr lang="zh-CN" altLang="en-US" sz="3200" dirty="0" smtClean="0">
              <a:solidFill>
                <a:srgbClr val="FF0000"/>
              </a:solidFill>
              <a:latin typeface="+mj-ea"/>
              <a:ea typeface="+mj-ea"/>
            </a:rPr>
            <a:t>平台</a:t>
          </a:r>
          <a:endParaRPr lang="zh-CN" sz="3200" dirty="0">
            <a:solidFill>
              <a:srgbClr val="FF0000"/>
            </a:solidFill>
            <a:latin typeface="+mj-ea"/>
            <a:ea typeface="+mj-ea"/>
          </a:endParaRPr>
        </a:p>
      </dgm:t>
    </dgm:pt>
    <dgm:pt modelId="{98874F3F-02AB-4873-9423-7850353DFAFD}" type="parTrans" cxnId="{1896B71F-5858-481E-A7FD-E4267A32D86A}">
      <dgm:prSet/>
      <dgm:spPr/>
      <dgm:t>
        <a:bodyPr/>
        <a:lstStyle/>
        <a:p>
          <a:endParaRPr lang="zh-CN" altLang="en-US">
            <a:solidFill>
              <a:schemeClr val="tx1"/>
            </a:solidFill>
          </a:endParaRPr>
        </a:p>
      </dgm:t>
    </dgm:pt>
    <dgm:pt modelId="{41A52D02-639F-4849-9C50-7C60CC83B9E9}" type="sibTrans" cxnId="{1896B71F-5858-481E-A7FD-E4267A32D86A}">
      <dgm:prSet/>
      <dgm:spPr/>
      <dgm:t>
        <a:bodyPr/>
        <a:lstStyle/>
        <a:p>
          <a:endParaRPr lang="zh-CN" altLang="en-US">
            <a:solidFill>
              <a:schemeClr val="tx1"/>
            </a:solidFill>
          </a:endParaRPr>
        </a:p>
      </dgm:t>
    </dgm:pt>
    <dgm:pt modelId="{2BEFF529-0C21-4827-A0A3-D14DE9F919C9}">
      <dgm:prSet custT="1"/>
      <dgm:spPr/>
      <dgm:t>
        <a:bodyPr/>
        <a:lstStyle/>
        <a:p>
          <a:r>
            <a:rPr lang="zh-CN" altLang="en-US" sz="3200" dirty="0" smtClean="0">
              <a:solidFill>
                <a:schemeClr val="tx1"/>
              </a:solidFill>
              <a:latin typeface="+mj-ea"/>
              <a:ea typeface="+mj-ea"/>
            </a:rPr>
            <a:t>分布式</a:t>
          </a:r>
          <a:r>
            <a:rPr lang="en-US" altLang="zh-CN" sz="3200" dirty="0" smtClean="0">
              <a:solidFill>
                <a:schemeClr val="tx1"/>
              </a:solidFill>
              <a:latin typeface="+mj-ea"/>
              <a:ea typeface="+mj-ea"/>
            </a:rPr>
            <a:t>Cache</a:t>
          </a:r>
          <a:endParaRPr lang="zh-CN" sz="3200" dirty="0">
            <a:solidFill>
              <a:schemeClr val="tx1"/>
            </a:solidFill>
            <a:latin typeface="+mj-ea"/>
            <a:ea typeface="+mj-ea"/>
          </a:endParaRPr>
        </a:p>
      </dgm:t>
    </dgm:pt>
    <dgm:pt modelId="{9AE13DEA-539A-4927-B5E8-4991D592AF4D}" type="parTrans" cxnId="{2FEDB1EC-F84C-4046-BA2C-BFA6B4844A56}">
      <dgm:prSet/>
      <dgm:spPr/>
      <dgm:t>
        <a:bodyPr/>
        <a:lstStyle/>
        <a:p>
          <a:endParaRPr lang="zh-CN" altLang="en-US">
            <a:solidFill>
              <a:schemeClr val="tx1"/>
            </a:solidFill>
          </a:endParaRPr>
        </a:p>
      </dgm:t>
    </dgm:pt>
    <dgm:pt modelId="{4FE1E912-DFA0-4616-A86A-0BB7DD633654}" type="sibTrans" cxnId="{2FEDB1EC-F84C-4046-BA2C-BFA6B4844A56}">
      <dgm:prSet/>
      <dgm:spPr/>
      <dgm:t>
        <a:bodyPr/>
        <a:lstStyle/>
        <a:p>
          <a:endParaRPr lang="zh-CN" altLang="en-US">
            <a:solidFill>
              <a:schemeClr val="tx1"/>
            </a:solidFill>
          </a:endParaRPr>
        </a:p>
      </dgm:t>
    </dgm:pt>
    <dgm:pt modelId="{032E2D2F-28C2-4956-B116-6678EE29673C}" type="pres">
      <dgm:prSet presAssocID="{DE591FF6-E2C5-4903-A9F2-1207833A994B}" presName="linearFlow" presStyleCnt="0">
        <dgm:presLayoutVars>
          <dgm:dir/>
          <dgm:resizeHandles val="exact"/>
        </dgm:presLayoutVars>
      </dgm:prSet>
      <dgm:spPr/>
    </dgm:pt>
    <dgm:pt modelId="{7746A084-23DA-4505-8E3E-E9A793B17392}" type="pres">
      <dgm:prSet presAssocID="{BCAB8313-FB68-438F-B32B-347A48EB8BE8}" presName="composite" presStyleCnt="0"/>
      <dgm:spPr/>
    </dgm:pt>
    <dgm:pt modelId="{D3233E78-0662-4261-BB51-912A57D4F089}" type="pres">
      <dgm:prSet presAssocID="{BCAB8313-FB68-438F-B32B-347A48EB8BE8}" presName="imgShp" presStyleLbl="fgImgPlace1" presStyleIdx="0"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0C5F6D75-BA01-43A3-B5BE-95989F1BC7D0}" type="pres">
      <dgm:prSet presAssocID="{BCAB8313-FB68-438F-B32B-347A48EB8BE8}" presName="txShp" presStyleLbl="node1" presStyleIdx="0" presStyleCnt="4">
        <dgm:presLayoutVars>
          <dgm:bulletEnabled val="1"/>
        </dgm:presLayoutVars>
      </dgm:prSet>
      <dgm:spPr/>
      <dgm:t>
        <a:bodyPr/>
        <a:lstStyle/>
        <a:p>
          <a:endParaRPr lang="zh-CN" altLang="en-US"/>
        </a:p>
      </dgm:t>
    </dgm:pt>
    <dgm:pt modelId="{B3C66798-0E82-4C48-B50E-9F9482450D94}" type="pres">
      <dgm:prSet presAssocID="{29F03F25-E5C4-43FA-B911-F1068E325F2E}" presName="spacing" presStyleCnt="0"/>
      <dgm:spPr/>
    </dgm:pt>
    <dgm:pt modelId="{CB23C18A-B03F-47B0-AB92-A1634BCD54FD}" type="pres">
      <dgm:prSet presAssocID="{AD8F196A-4031-4922-A1C4-42302A29F162}" presName="composite" presStyleCnt="0"/>
      <dgm:spPr/>
    </dgm:pt>
    <dgm:pt modelId="{3D17A84F-D8BB-4ABC-B2B0-D5918EDE008C}" type="pres">
      <dgm:prSet presAssocID="{AD8F196A-4031-4922-A1C4-42302A29F162}" presName="imgShp" presStyleLbl="fgImgPlace1" presStyleIdx="1"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969DEB1A-FB46-44E1-8895-394F9E2F1095}" type="pres">
      <dgm:prSet presAssocID="{AD8F196A-4031-4922-A1C4-42302A29F162}" presName="txShp" presStyleLbl="node1" presStyleIdx="1" presStyleCnt="4">
        <dgm:presLayoutVars>
          <dgm:bulletEnabled val="1"/>
        </dgm:presLayoutVars>
      </dgm:prSet>
      <dgm:spPr/>
      <dgm:t>
        <a:bodyPr/>
        <a:lstStyle/>
        <a:p>
          <a:endParaRPr lang="zh-CN" altLang="en-US"/>
        </a:p>
      </dgm:t>
    </dgm:pt>
    <dgm:pt modelId="{2F4AB55E-3C89-4562-82B4-42C2477EDD52}" type="pres">
      <dgm:prSet presAssocID="{AFFF5351-6417-488F-AF33-E274DFA8962F}" presName="spacing" presStyleCnt="0"/>
      <dgm:spPr/>
    </dgm:pt>
    <dgm:pt modelId="{D9F2F9AB-A97A-4286-8B8E-368F1E1CB08B}" type="pres">
      <dgm:prSet presAssocID="{2BEFF529-0C21-4827-A0A3-D14DE9F919C9}" presName="composite" presStyleCnt="0"/>
      <dgm:spPr/>
    </dgm:pt>
    <dgm:pt modelId="{15910D27-6F26-43B8-86E4-4818AD9773AE}" type="pres">
      <dgm:prSet presAssocID="{2BEFF529-0C21-4827-A0A3-D14DE9F919C9}" presName="imgShp" presStyleLbl="fgImgPlace1" presStyleIdx="2" presStyleCnt="4"/>
      <dgm:spPr/>
    </dgm:pt>
    <dgm:pt modelId="{57409F15-9B93-46C0-895D-C0BB24EC46AC}" type="pres">
      <dgm:prSet presAssocID="{2BEFF529-0C21-4827-A0A3-D14DE9F919C9}" presName="txShp" presStyleLbl="node1" presStyleIdx="2" presStyleCnt="4">
        <dgm:presLayoutVars>
          <dgm:bulletEnabled val="1"/>
        </dgm:presLayoutVars>
      </dgm:prSet>
      <dgm:spPr/>
      <dgm:t>
        <a:bodyPr/>
        <a:lstStyle/>
        <a:p>
          <a:endParaRPr lang="zh-CN" altLang="en-US"/>
        </a:p>
      </dgm:t>
    </dgm:pt>
    <dgm:pt modelId="{DA17BF92-B2DB-4D35-B840-F0421BC47AC8}" type="pres">
      <dgm:prSet presAssocID="{4FE1E912-DFA0-4616-A86A-0BB7DD633654}" presName="spacing" presStyleCnt="0"/>
      <dgm:spPr/>
    </dgm:pt>
    <dgm:pt modelId="{1F9C25CA-C3A1-4598-BCBA-DC8CABE3FC91}" type="pres">
      <dgm:prSet presAssocID="{E75DB8F7-0422-415A-BF99-3F26D4F74FDD}" presName="composite" presStyleCnt="0"/>
      <dgm:spPr/>
    </dgm:pt>
    <dgm:pt modelId="{A9BEDDF8-89C6-4166-9093-BC8AF08FE7E6}" type="pres">
      <dgm:prSet presAssocID="{E75DB8F7-0422-415A-BF99-3F26D4F74FDD}" presName="imgShp" presStyleLbl="fgImgPlace1" presStyleIdx="3" presStyleCnt="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dgm:spPr>
    </dgm:pt>
    <dgm:pt modelId="{130ECCF3-039C-4773-B794-B5A0805F1D90}" type="pres">
      <dgm:prSet presAssocID="{E75DB8F7-0422-415A-BF99-3F26D4F74FDD}" presName="txShp" presStyleLbl="node1" presStyleIdx="3" presStyleCnt="4">
        <dgm:presLayoutVars>
          <dgm:bulletEnabled val="1"/>
        </dgm:presLayoutVars>
      </dgm:prSet>
      <dgm:spPr/>
      <dgm:t>
        <a:bodyPr/>
        <a:lstStyle/>
        <a:p>
          <a:endParaRPr lang="zh-CN" altLang="en-US"/>
        </a:p>
      </dgm:t>
    </dgm:pt>
  </dgm:ptLst>
  <dgm:cxnLst>
    <dgm:cxn modelId="{1896B71F-5858-481E-A7FD-E4267A32D86A}" srcId="{DE591FF6-E2C5-4903-A9F2-1207833A994B}" destId="{E75DB8F7-0422-415A-BF99-3F26D4F74FDD}" srcOrd="3" destOrd="0" parTransId="{98874F3F-02AB-4873-9423-7850353DFAFD}" sibTransId="{41A52D02-639F-4849-9C50-7C60CC83B9E9}"/>
    <dgm:cxn modelId="{12AFCE55-8BB3-454F-AF4C-EFD04AB1CA43}" type="presOf" srcId="{E75DB8F7-0422-415A-BF99-3F26D4F74FDD}" destId="{130ECCF3-039C-4773-B794-B5A0805F1D90}" srcOrd="0" destOrd="0" presId="urn:microsoft.com/office/officeart/2005/8/layout/vList3#1"/>
    <dgm:cxn modelId="{82E4C201-4C63-4DB1-A683-431F15B07454}" type="presOf" srcId="{AD8F196A-4031-4922-A1C4-42302A29F162}" destId="{969DEB1A-FB46-44E1-8895-394F9E2F1095}" srcOrd="0" destOrd="0" presId="urn:microsoft.com/office/officeart/2005/8/layout/vList3#1"/>
    <dgm:cxn modelId="{2FEDB1EC-F84C-4046-BA2C-BFA6B4844A56}" srcId="{DE591FF6-E2C5-4903-A9F2-1207833A994B}" destId="{2BEFF529-0C21-4827-A0A3-D14DE9F919C9}" srcOrd="2" destOrd="0" parTransId="{9AE13DEA-539A-4927-B5E8-4991D592AF4D}" sibTransId="{4FE1E912-DFA0-4616-A86A-0BB7DD633654}"/>
    <dgm:cxn modelId="{DD093A59-146D-444A-8D78-3975EB7A2840}" srcId="{DE591FF6-E2C5-4903-A9F2-1207833A994B}" destId="{BCAB8313-FB68-438F-B32B-347A48EB8BE8}" srcOrd="0" destOrd="0" parTransId="{998B4E5F-44A9-4214-9BC0-C454250AD29B}" sibTransId="{29F03F25-E5C4-43FA-B911-F1068E325F2E}"/>
    <dgm:cxn modelId="{1C795F70-F895-4120-AE5A-FC35DBCA9AF6}" type="presOf" srcId="{BCAB8313-FB68-438F-B32B-347A48EB8BE8}" destId="{0C5F6D75-BA01-43A3-B5BE-95989F1BC7D0}" srcOrd="0" destOrd="0" presId="urn:microsoft.com/office/officeart/2005/8/layout/vList3#1"/>
    <dgm:cxn modelId="{F9BEAC52-377B-42E7-88B6-53D6107EA0BB}" type="presOf" srcId="{DE591FF6-E2C5-4903-A9F2-1207833A994B}" destId="{032E2D2F-28C2-4956-B116-6678EE29673C}" srcOrd="0" destOrd="0" presId="urn:microsoft.com/office/officeart/2005/8/layout/vList3#1"/>
    <dgm:cxn modelId="{21719594-0150-42A6-82DE-5604DC5E6358}" srcId="{DE591FF6-E2C5-4903-A9F2-1207833A994B}" destId="{AD8F196A-4031-4922-A1C4-42302A29F162}" srcOrd="1" destOrd="0" parTransId="{2F7C9D70-EA93-403C-9AAA-CCD354A570E7}" sibTransId="{AFFF5351-6417-488F-AF33-E274DFA8962F}"/>
    <dgm:cxn modelId="{3D710AB3-8AAB-4328-AF22-18F06BFFE121}" type="presOf" srcId="{2BEFF529-0C21-4827-A0A3-D14DE9F919C9}" destId="{57409F15-9B93-46C0-895D-C0BB24EC46AC}" srcOrd="0" destOrd="0" presId="urn:microsoft.com/office/officeart/2005/8/layout/vList3#1"/>
    <dgm:cxn modelId="{6A7800B6-7588-48AA-997B-1C9036ED9249}" type="presParOf" srcId="{032E2D2F-28C2-4956-B116-6678EE29673C}" destId="{7746A084-23DA-4505-8E3E-E9A793B17392}" srcOrd="0" destOrd="0" presId="urn:microsoft.com/office/officeart/2005/8/layout/vList3#1"/>
    <dgm:cxn modelId="{5674192A-EEBB-48DB-B0EC-A8F45A2D19B1}" type="presParOf" srcId="{7746A084-23DA-4505-8E3E-E9A793B17392}" destId="{D3233E78-0662-4261-BB51-912A57D4F089}" srcOrd="0" destOrd="0" presId="urn:microsoft.com/office/officeart/2005/8/layout/vList3#1"/>
    <dgm:cxn modelId="{078A5B7F-4598-4F16-A050-C3689E3EA6A7}" type="presParOf" srcId="{7746A084-23DA-4505-8E3E-E9A793B17392}" destId="{0C5F6D75-BA01-43A3-B5BE-95989F1BC7D0}" srcOrd="1" destOrd="0" presId="urn:microsoft.com/office/officeart/2005/8/layout/vList3#1"/>
    <dgm:cxn modelId="{0FF301C1-88C6-4EED-9D31-B1CD966183BF}" type="presParOf" srcId="{032E2D2F-28C2-4956-B116-6678EE29673C}" destId="{B3C66798-0E82-4C48-B50E-9F9482450D94}" srcOrd="1" destOrd="0" presId="urn:microsoft.com/office/officeart/2005/8/layout/vList3#1"/>
    <dgm:cxn modelId="{3986C615-06E8-4149-B3CB-CEFDA5069641}" type="presParOf" srcId="{032E2D2F-28C2-4956-B116-6678EE29673C}" destId="{CB23C18A-B03F-47B0-AB92-A1634BCD54FD}" srcOrd="2" destOrd="0" presId="urn:microsoft.com/office/officeart/2005/8/layout/vList3#1"/>
    <dgm:cxn modelId="{3497BB5E-B7A2-40BE-9CA2-8AA3514079D8}" type="presParOf" srcId="{CB23C18A-B03F-47B0-AB92-A1634BCD54FD}" destId="{3D17A84F-D8BB-4ABC-B2B0-D5918EDE008C}" srcOrd="0" destOrd="0" presId="urn:microsoft.com/office/officeart/2005/8/layout/vList3#1"/>
    <dgm:cxn modelId="{78EB5972-2AB3-4C57-841B-717543AAA91A}" type="presParOf" srcId="{CB23C18A-B03F-47B0-AB92-A1634BCD54FD}" destId="{969DEB1A-FB46-44E1-8895-394F9E2F1095}" srcOrd="1" destOrd="0" presId="urn:microsoft.com/office/officeart/2005/8/layout/vList3#1"/>
    <dgm:cxn modelId="{B034B04C-99B7-400C-8D87-51260DA27F10}" type="presParOf" srcId="{032E2D2F-28C2-4956-B116-6678EE29673C}" destId="{2F4AB55E-3C89-4562-82B4-42C2477EDD52}" srcOrd="3" destOrd="0" presId="urn:microsoft.com/office/officeart/2005/8/layout/vList3#1"/>
    <dgm:cxn modelId="{CA5B34F6-6440-4019-9F61-1C5052907EC0}" type="presParOf" srcId="{032E2D2F-28C2-4956-B116-6678EE29673C}" destId="{D9F2F9AB-A97A-4286-8B8E-368F1E1CB08B}" srcOrd="4" destOrd="0" presId="urn:microsoft.com/office/officeart/2005/8/layout/vList3#1"/>
    <dgm:cxn modelId="{570FBD4C-ED7A-4299-B280-E68E4831492A}" type="presParOf" srcId="{D9F2F9AB-A97A-4286-8B8E-368F1E1CB08B}" destId="{15910D27-6F26-43B8-86E4-4818AD9773AE}" srcOrd="0" destOrd="0" presId="urn:microsoft.com/office/officeart/2005/8/layout/vList3#1"/>
    <dgm:cxn modelId="{DE1DB15C-3F2F-468A-A39F-6B7C3E2833F5}" type="presParOf" srcId="{D9F2F9AB-A97A-4286-8B8E-368F1E1CB08B}" destId="{57409F15-9B93-46C0-895D-C0BB24EC46AC}" srcOrd="1" destOrd="0" presId="urn:microsoft.com/office/officeart/2005/8/layout/vList3#1"/>
    <dgm:cxn modelId="{3933B082-EBB1-466D-8341-3AF51E057C1C}" type="presParOf" srcId="{032E2D2F-28C2-4956-B116-6678EE29673C}" destId="{DA17BF92-B2DB-4D35-B840-F0421BC47AC8}" srcOrd="5" destOrd="0" presId="urn:microsoft.com/office/officeart/2005/8/layout/vList3#1"/>
    <dgm:cxn modelId="{6D984D2B-4212-4A87-9DAF-D5D7E8DF5DEE}" type="presParOf" srcId="{032E2D2F-28C2-4956-B116-6678EE29673C}" destId="{1F9C25CA-C3A1-4598-BCBA-DC8CABE3FC91}" srcOrd="6" destOrd="0" presId="urn:microsoft.com/office/officeart/2005/8/layout/vList3#1"/>
    <dgm:cxn modelId="{6031A6EE-2CDB-4838-BDED-4AAD14AC1024}" type="presParOf" srcId="{1F9C25CA-C3A1-4598-BCBA-DC8CABE3FC91}" destId="{A9BEDDF8-89C6-4166-9093-BC8AF08FE7E6}" srcOrd="0" destOrd="0" presId="urn:microsoft.com/office/officeart/2005/8/layout/vList3#1"/>
    <dgm:cxn modelId="{1FFBCE69-02D0-4265-A3D1-4E0140DCD268}" type="presParOf" srcId="{1F9C25CA-C3A1-4598-BCBA-DC8CABE3FC91}" destId="{130ECCF3-039C-4773-B794-B5A0805F1D90}" srcOrd="1" destOrd="0" presId="urn:microsoft.com/office/officeart/2005/8/layout/vList3#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5F6D75-BA01-43A3-B5BE-95989F1BC7D0}">
      <dsp:nvSpPr>
        <dsp:cNvPr id="0" name=""/>
        <dsp:cNvSpPr/>
      </dsp:nvSpPr>
      <dsp:spPr>
        <a:xfrm rot="10800000">
          <a:off x="1495106" y="2886"/>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rgbClr val="FF0000"/>
              </a:solidFill>
              <a:latin typeface="+mj-ea"/>
              <a:ea typeface="+mj-ea"/>
            </a:rPr>
            <a:t>分布式文件系统</a:t>
          </a:r>
          <a:endParaRPr lang="zh-CN" altLang="en-US" sz="3200" kern="1200" dirty="0">
            <a:solidFill>
              <a:srgbClr val="FF0000"/>
            </a:solidFill>
            <a:latin typeface="+mj-ea"/>
            <a:ea typeface="+mj-ea"/>
          </a:endParaRPr>
        </a:p>
      </dsp:txBody>
      <dsp:txXfrm rot="10800000">
        <a:off x="1495106" y="2886"/>
        <a:ext cx="5178493" cy="762998"/>
      </dsp:txXfrm>
    </dsp:sp>
    <dsp:sp modelId="{D3233E78-0662-4261-BB51-912A57D4F089}">
      <dsp:nvSpPr>
        <dsp:cNvPr id="0" name=""/>
        <dsp:cNvSpPr/>
      </dsp:nvSpPr>
      <dsp:spPr>
        <a:xfrm>
          <a:off x="1113607" y="2886"/>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969DEB1A-FB46-44E1-8895-394F9E2F1095}">
      <dsp:nvSpPr>
        <dsp:cNvPr id="0" name=""/>
        <dsp:cNvSpPr/>
      </dsp:nvSpPr>
      <dsp:spPr>
        <a:xfrm rot="10800000">
          <a:off x="1495106" y="993645"/>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分布式数据库</a:t>
          </a:r>
          <a:endParaRPr lang="zh-CN" sz="3200" kern="1200" dirty="0">
            <a:solidFill>
              <a:schemeClr val="tx1"/>
            </a:solidFill>
            <a:latin typeface="+mj-ea"/>
            <a:ea typeface="+mj-ea"/>
          </a:endParaRPr>
        </a:p>
      </dsp:txBody>
      <dsp:txXfrm rot="10800000">
        <a:off x="1495106" y="993645"/>
        <a:ext cx="5178493" cy="762998"/>
      </dsp:txXfrm>
    </dsp:sp>
    <dsp:sp modelId="{3D17A84F-D8BB-4ABC-B2B0-D5918EDE008C}">
      <dsp:nvSpPr>
        <dsp:cNvPr id="0" name=""/>
        <dsp:cNvSpPr/>
      </dsp:nvSpPr>
      <dsp:spPr>
        <a:xfrm>
          <a:off x="1113607" y="993645"/>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7409F15-9B93-46C0-895D-C0BB24EC46AC}">
      <dsp:nvSpPr>
        <dsp:cNvPr id="0" name=""/>
        <dsp:cNvSpPr/>
      </dsp:nvSpPr>
      <dsp:spPr>
        <a:xfrm rot="10800000">
          <a:off x="1495106" y="1984404"/>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a:t>
          </a:r>
          <a:r>
            <a:rPr lang="en-US" altLang="zh-CN" sz="3200" kern="1200" dirty="0" smtClean="0">
              <a:solidFill>
                <a:schemeClr val="tx1"/>
              </a:solidFill>
              <a:latin typeface="+mj-ea"/>
              <a:ea typeface="+mj-ea"/>
            </a:rPr>
            <a:t>Cache</a:t>
          </a:r>
          <a:endParaRPr lang="zh-CN" sz="3200" kern="1200" dirty="0">
            <a:solidFill>
              <a:schemeClr val="tx1"/>
            </a:solidFill>
            <a:latin typeface="+mj-ea"/>
            <a:ea typeface="+mj-ea"/>
          </a:endParaRPr>
        </a:p>
      </dsp:txBody>
      <dsp:txXfrm rot="10800000">
        <a:off x="1495106" y="1984404"/>
        <a:ext cx="5178493" cy="762998"/>
      </dsp:txXfrm>
    </dsp:sp>
    <dsp:sp modelId="{15910D27-6F26-43B8-86E4-4818AD9773AE}">
      <dsp:nvSpPr>
        <dsp:cNvPr id="0" name=""/>
        <dsp:cNvSpPr/>
      </dsp:nvSpPr>
      <dsp:spPr>
        <a:xfrm>
          <a:off x="1113607" y="1984404"/>
          <a:ext cx="762998" cy="762998"/>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30ECCF3-039C-4773-B794-B5A0805F1D90}">
      <dsp:nvSpPr>
        <dsp:cNvPr id="0" name=""/>
        <dsp:cNvSpPr/>
      </dsp:nvSpPr>
      <dsp:spPr>
        <a:xfrm rot="10800000">
          <a:off x="1495106" y="2975163"/>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开放的</a:t>
          </a:r>
          <a:r>
            <a:rPr lang="en-US" altLang="zh-CN" sz="3200" kern="1200" dirty="0" smtClean="0">
              <a:solidFill>
                <a:schemeClr val="tx1"/>
              </a:solidFill>
              <a:latin typeface="+mj-ea"/>
              <a:ea typeface="+mj-ea"/>
            </a:rPr>
            <a:t>SaaS</a:t>
          </a:r>
          <a:r>
            <a:rPr lang="zh-CN" altLang="en-US" sz="3200" kern="1200" dirty="0" smtClean="0">
              <a:solidFill>
                <a:schemeClr val="tx1"/>
              </a:solidFill>
              <a:latin typeface="+mj-ea"/>
              <a:ea typeface="+mj-ea"/>
            </a:rPr>
            <a:t>平台</a:t>
          </a:r>
          <a:endParaRPr lang="zh-CN" sz="3200" kern="1200" dirty="0">
            <a:solidFill>
              <a:schemeClr val="tx1"/>
            </a:solidFill>
            <a:latin typeface="+mj-ea"/>
            <a:ea typeface="+mj-ea"/>
          </a:endParaRPr>
        </a:p>
      </dsp:txBody>
      <dsp:txXfrm rot="10800000">
        <a:off x="1495106" y="2975163"/>
        <a:ext cx="5178493" cy="762998"/>
      </dsp:txXfrm>
    </dsp:sp>
    <dsp:sp modelId="{A9BEDDF8-89C6-4166-9093-BC8AF08FE7E6}">
      <dsp:nvSpPr>
        <dsp:cNvPr id="0" name=""/>
        <dsp:cNvSpPr/>
      </dsp:nvSpPr>
      <dsp:spPr>
        <a:xfrm>
          <a:off x="1113607" y="2975163"/>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5F6D75-BA01-43A3-B5BE-95989F1BC7D0}">
      <dsp:nvSpPr>
        <dsp:cNvPr id="0" name=""/>
        <dsp:cNvSpPr/>
      </dsp:nvSpPr>
      <dsp:spPr>
        <a:xfrm rot="10800000">
          <a:off x="1495106" y="2886"/>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分布式文件系统</a:t>
          </a:r>
          <a:endParaRPr lang="zh-CN" altLang="en-US" sz="3200" kern="1200" dirty="0">
            <a:solidFill>
              <a:schemeClr val="tx1"/>
            </a:solidFill>
            <a:latin typeface="+mj-ea"/>
            <a:ea typeface="+mj-ea"/>
          </a:endParaRPr>
        </a:p>
      </dsp:txBody>
      <dsp:txXfrm rot="10800000">
        <a:off x="1495106" y="2886"/>
        <a:ext cx="5178493" cy="762998"/>
      </dsp:txXfrm>
    </dsp:sp>
    <dsp:sp modelId="{D3233E78-0662-4261-BB51-912A57D4F089}">
      <dsp:nvSpPr>
        <dsp:cNvPr id="0" name=""/>
        <dsp:cNvSpPr/>
      </dsp:nvSpPr>
      <dsp:spPr>
        <a:xfrm>
          <a:off x="1113607" y="2886"/>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969DEB1A-FB46-44E1-8895-394F9E2F1095}">
      <dsp:nvSpPr>
        <dsp:cNvPr id="0" name=""/>
        <dsp:cNvSpPr/>
      </dsp:nvSpPr>
      <dsp:spPr>
        <a:xfrm rot="10800000">
          <a:off x="1495106" y="993645"/>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rgbClr val="FF0000"/>
              </a:solidFill>
              <a:latin typeface="+mj-ea"/>
              <a:ea typeface="+mj-ea"/>
            </a:rPr>
            <a:t>分布式数据库</a:t>
          </a:r>
          <a:endParaRPr lang="zh-CN" sz="3200" kern="1200" dirty="0">
            <a:solidFill>
              <a:srgbClr val="FF0000"/>
            </a:solidFill>
            <a:latin typeface="+mj-ea"/>
            <a:ea typeface="+mj-ea"/>
          </a:endParaRPr>
        </a:p>
      </dsp:txBody>
      <dsp:txXfrm rot="10800000">
        <a:off x="1495106" y="993645"/>
        <a:ext cx="5178493" cy="762998"/>
      </dsp:txXfrm>
    </dsp:sp>
    <dsp:sp modelId="{3D17A84F-D8BB-4ABC-B2B0-D5918EDE008C}">
      <dsp:nvSpPr>
        <dsp:cNvPr id="0" name=""/>
        <dsp:cNvSpPr/>
      </dsp:nvSpPr>
      <dsp:spPr>
        <a:xfrm>
          <a:off x="1113607" y="993645"/>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7409F15-9B93-46C0-895D-C0BB24EC46AC}">
      <dsp:nvSpPr>
        <dsp:cNvPr id="0" name=""/>
        <dsp:cNvSpPr/>
      </dsp:nvSpPr>
      <dsp:spPr>
        <a:xfrm rot="10800000">
          <a:off x="1495106" y="1984404"/>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a:t>
          </a:r>
          <a:r>
            <a:rPr lang="en-US" altLang="zh-CN" sz="3200" kern="1200" dirty="0" smtClean="0">
              <a:solidFill>
                <a:schemeClr val="tx1"/>
              </a:solidFill>
              <a:latin typeface="+mj-ea"/>
              <a:ea typeface="+mj-ea"/>
            </a:rPr>
            <a:t>Cache</a:t>
          </a:r>
          <a:endParaRPr lang="zh-CN" sz="3200" kern="1200" dirty="0">
            <a:solidFill>
              <a:schemeClr val="tx1"/>
            </a:solidFill>
            <a:latin typeface="+mj-ea"/>
            <a:ea typeface="+mj-ea"/>
          </a:endParaRPr>
        </a:p>
      </dsp:txBody>
      <dsp:txXfrm rot="10800000">
        <a:off x="1495106" y="1984404"/>
        <a:ext cx="5178493" cy="762998"/>
      </dsp:txXfrm>
    </dsp:sp>
    <dsp:sp modelId="{15910D27-6F26-43B8-86E4-4818AD9773AE}">
      <dsp:nvSpPr>
        <dsp:cNvPr id="0" name=""/>
        <dsp:cNvSpPr/>
      </dsp:nvSpPr>
      <dsp:spPr>
        <a:xfrm>
          <a:off x="1113607" y="1984404"/>
          <a:ext cx="762998" cy="762998"/>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30ECCF3-039C-4773-B794-B5A0805F1D90}">
      <dsp:nvSpPr>
        <dsp:cNvPr id="0" name=""/>
        <dsp:cNvSpPr/>
      </dsp:nvSpPr>
      <dsp:spPr>
        <a:xfrm rot="10800000">
          <a:off x="1495106" y="2975163"/>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开放的</a:t>
          </a:r>
          <a:r>
            <a:rPr lang="en-US" altLang="zh-CN" sz="3200" kern="1200" dirty="0" smtClean="0">
              <a:solidFill>
                <a:schemeClr val="tx1"/>
              </a:solidFill>
              <a:latin typeface="+mj-ea"/>
              <a:ea typeface="+mj-ea"/>
            </a:rPr>
            <a:t>SaaS</a:t>
          </a:r>
          <a:r>
            <a:rPr lang="zh-CN" altLang="en-US" sz="3200" kern="1200" dirty="0" smtClean="0">
              <a:solidFill>
                <a:schemeClr val="tx1"/>
              </a:solidFill>
              <a:latin typeface="+mj-ea"/>
              <a:ea typeface="+mj-ea"/>
            </a:rPr>
            <a:t>平台</a:t>
          </a:r>
          <a:endParaRPr lang="zh-CN" sz="3200" kern="1200" dirty="0">
            <a:solidFill>
              <a:schemeClr val="tx1"/>
            </a:solidFill>
            <a:latin typeface="+mj-ea"/>
            <a:ea typeface="+mj-ea"/>
          </a:endParaRPr>
        </a:p>
      </dsp:txBody>
      <dsp:txXfrm rot="10800000">
        <a:off x="1495106" y="2975163"/>
        <a:ext cx="5178493" cy="762998"/>
      </dsp:txXfrm>
    </dsp:sp>
    <dsp:sp modelId="{A9BEDDF8-89C6-4166-9093-BC8AF08FE7E6}">
      <dsp:nvSpPr>
        <dsp:cNvPr id="0" name=""/>
        <dsp:cNvSpPr/>
      </dsp:nvSpPr>
      <dsp:spPr>
        <a:xfrm>
          <a:off x="1113607" y="2975163"/>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5F6D75-BA01-43A3-B5BE-95989F1BC7D0}">
      <dsp:nvSpPr>
        <dsp:cNvPr id="0" name=""/>
        <dsp:cNvSpPr/>
      </dsp:nvSpPr>
      <dsp:spPr>
        <a:xfrm rot="10800000">
          <a:off x="1495106" y="2886"/>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分布式文件系统</a:t>
          </a:r>
          <a:endParaRPr lang="zh-CN" altLang="en-US" sz="3200" kern="1200" dirty="0">
            <a:solidFill>
              <a:schemeClr val="tx1"/>
            </a:solidFill>
            <a:latin typeface="+mj-ea"/>
            <a:ea typeface="+mj-ea"/>
          </a:endParaRPr>
        </a:p>
      </dsp:txBody>
      <dsp:txXfrm rot="10800000">
        <a:off x="1495106" y="2886"/>
        <a:ext cx="5178493" cy="762998"/>
      </dsp:txXfrm>
    </dsp:sp>
    <dsp:sp modelId="{D3233E78-0662-4261-BB51-912A57D4F089}">
      <dsp:nvSpPr>
        <dsp:cNvPr id="0" name=""/>
        <dsp:cNvSpPr/>
      </dsp:nvSpPr>
      <dsp:spPr>
        <a:xfrm>
          <a:off x="1113607" y="2886"/>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969DEB1A-FB46-44E1-8895-394F9E2F1095}">
      <dsp:nvSpPr>
        <dsp:cNvPr id="0" name=""/>
        <dsp:cNvSpPr/>
      </dsp:nvSpPr>
      <dsp:spPr>
        <a:xfrm rot="10800000">
          <a:off x="1495106" y="993645"/>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分布式数据库</a:t>
          </a:r>
          <a:endParaRPr lang="zh-CN" sz="3200" kern="1200" dirty="0">
            <a:solidFill>
              <a:schemeClr val="tx1"/>
            </a:solidFill>
            <a:latin typeface="+mj-ea"/>
            <a:ea typeface="+mj-ea"/>
          </a:endParaRPr>
        </a:p>
      </dsp:txBody>
      <dsp:txXfrm rot="10800000">
        <a:off x="1495106" y="993645"/>
        <a:ext cx="5178493" cy="762998"/>
      </dsp:txXfrm>
    </dsp:sp>
    <dsp:sp modelId="{3D17A84F-D8BB-4ABC-B2B0-D5918EDE008C}">
      <dsp:nvSpPr>
        <dsp:cNvPr id="0" name=""/>
        <dsp:cNvSpPr/>
      </dsp:nvSpPr>
      <dsp:spPr>
        <a:xfrm>
          <a:off x="1113607" y="993645"/>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7409F15-9B93-46C0-895D-C0BB24EC46AC}">
      <dsp:nvSpPr>
        <dsp:cNvPr id="0" name=""/>
        <dsp:cNvSpPr/>
      </dsp:nvSpPr>
      <dsp:spPr>
        <a:xfrm rot="10800000">
          <a:off x="1495106" y="1984404"/>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rgbClr val="FF0000"/>
              </a:solidFill>
              <a:latin typeface="+mj-ea"/>
              <a:ea typeface="+mj-ea"/>
            </a:rPr>
            <a:t>分布式</a:t>
          </a:r>
          <a:r>
            <a:rPr lang="en-US" altLang="zh-CN" sz="3200" kern="1200" dirty="0" smtClean="0">
              <a:solidFill>
                <a:srgbClr val="FF0000"/>
              </a:solidFill>
              <a:latin typeface="+mj-ea"/>
              <a:ea typeface="+mj-ea"/>
            </a:rPr>
            <a:t>Cache</a:t>
          </a:r>
          <a:endParaRPr lang="zh-CN" sz="3200" kern="1200" dirty="0">
            <a:solidFill>
              <a:srgbClr val="FF0000"/>
            </a:solidFill>
            <a:latin typeface="+mj-ea"/>
            <a:ea typeface="+mj-ea"/>
          </a:endParaRPr>
        </a:p>
      </dsp:txBody>
      <dsp:txXfrm rot="10800000">
        <a:off x="1495106" y="1984404"/>
        <a:ext cx="5178493" cy="762998"/>
      </dsp:txXfrm>
    </dsp:sp>
    <dsp:sp modelId="{15910D27-6F26-43B8-86E4-4818AD9773AE}">
      <dsp:nvSpPr>
        <dsp:cNvPr id="0" name=""/>
        <dsp:cNvSpPr/>
      </dsp:nvSpPr>
      <dsp:spPr>
        <a:xfrm>
          <a:off x="1113607" y="1984404"/>
          <a:ext cx="762998" cy="762998"/>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30ECCF3-039C-4773-B794-B5A0805F1D90}">
      <dsp:nvSpPr>
        <dsp:cNvPr id="0" name=""/>
        <dsp:cNvSpPr/>
      </dsp:nvSpPr>
      <dsp:spPr>
        <a:xfrm rot="10800000">
          <a:off x="1495106" y="2975163"/>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开放的</a:t>
          </a:r>
          <a:r>
            <a:rPr lang="en-US" altLang="zh-CN" sz="3200" kern="1200" dirty="0" smtClean="0">
              <a:solidFill>
                <a:schemeClr val="tx1"/>
              </a:solidFill>
              <a:latin typeface="+mj-ea"/>
              <a:ea typeface="+mj-ea"/>
            </a:rPr>
            <a:t>SaaS</a:t>
          </a:r>
          <a:r>
            <a:rPr lang="zh-CN" altLang="en-US" sz="3200" kern="1200" dirty="0" smtClean="0">
              <a:solidFill>
                <a:schemeClr val="tx1"/>
              </a:solidFill>
              <a:latin typeface="+mj-ea"/>
              <a:ea typeface="+mj-ea"/>
            </a:rPr>
            <a:t>平台</a:t>
          </a:r>
          <a:endParaRPr lang="zh-CN" sz="3200" kern="1200" dirty="0">
            <a:solidFill>
              <a:schemeClr val="tx1"/>
            </a:solidFill>
            <a:latin typeface="+mj-ea"/>
            <a:ea typeface="+mj-ea"/>
          </a:endParaRPr>
        </a:p>
      </dsp:txBody>
      <dsp:txXfrm rot="10800000">
        <a:off x="1495106" y="2975163"/>
        <a:ext cx="5178493" cy="762998"/>
      </dsp:txXfrm>
    </dsp:sp>
    <dsp:sp modelId="{A9BEDDF8-89C6-4166-9093-BC8AF08FE7E6}">
      <dsp:nvSpPr>
        <dsp:cNvPr id="0" name=""/>
        <dsp:cNvSpPr/>
      </dsp:nvSpPr>
      <dsp:spPr>
        <a:xfrm>
          <a:off x="1113607" y="2975163"/>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5F6D75-BA01-43A3-B5BE-95989F1BC7D0}">
      <dsp:nvSpPr>
        <dsp:cNvPr id="0" name=""/>
        <dsp:cNvSpPr/>
      </dsp:nvSpPr>
      <dsp:spPr>
        <a:xfrm rot="10800000">
          <a:off x="1495106" y="2886"/>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分布式文件系统</a:t>
          </a:r>
          <a:endParaRPr lang="zh-CN" altLang="en-US" sz="3200" kern="1200" dirty="0">
            <a:solidFill>
              <a:schemeClr val="tx1"/>
            </a:solidFill>
            <a:latin typeface="+mj-ea"/>
            <a:ea typeface="+mj-ea"/>
          </a:endParaRPr>
        </a:p>
      </dsp:txBody>
      <dsp:txXfrm rot="10800000">
        <a:off x="1495106" y="2886"/>
        <a:ext cx="5178493" cy="762998"/>
      </dsp:txXfrm>
    </dsp:sp>
    <dsp:sp modelId="{D3233E78-0662-4261-BB51-912A57D4F089}">
      <dsp:nvSpPr>
        <dsp:cNvPr id="0" name=""/>
        <dsp:cNvSpPr/>
      </dsp:nvSpPr>
      <dsp:spPr>
        <a:xfrm>
          <a:off x="1113607" y="2886"/>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969DEB1A-FB46-44E1-8895-394F9E2F1095}">
      <dsp:nvSpPr>
        <dsp:cNvPr id="0" name=""/>
        <dsp:cNvSpPr/>
      </dsp:nvSpPr>
      <dsp:spPr>
        <a:xfrm rot="10800000">
          <a:off x="1495106" y="993645"/>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分布式数据库</a:t>
          </a:r>
          <a:endParaRPr lang="zh-CN" sz="3200" kern="1200" dirty="0">
            <a:solidFill>
              <a:schemeClr val="tx1"/>
            </a:solidFill>
            <a:latin typeface="+mj-ea"/>
            <a:ea typeface="+mj-ea"/>
          </a:endParaRPr>
        </a:p>
      </dsp:txBody>
      <dsp:txXfrm rot="10800000">
        <a:off x="1495106" y="993645"/>
        <a:ext cx="5178493" cy="762998"/>
      </dsp:txXfrm>
    </dsp:sp>
    <dsp:sp modelId="{3D17A84F-D8BB-4ABC-B2B0-D5918EDE008C}">
      <dsp:nvSpPr>
        <dsp:cNvPr id="0" name=""/>
        <dsp:cNvSpPr/>
      </dsp:nvSpPr>
      <dsp:spPr>
        <a:xfrm>
          <a:off x="1113607" y="993645"/>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7409F15-9B93-46C0-895D-C0BB24EC46AC}">
      <dsp:nvSpPr>
        <dsp:cNvPr id="0" name=""/>
        <dsp:cNvSpPr/>
      </dsp:nvSpPr>
      <dsp:spPr>
        <a:xfrm rot="10800000">
          <a:off x="1495106" y="1984404"/>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chemeClr val="tx1"/>
              </a:solidFill>
              <a:latin typeface="+mj-ea"/>
              <a:ea typeface="+mj-ea"/>
            </a:rPr>
            <a:t>分布式</a:t>
          </a:r>
          <a:r>
            <a:rPr lang="en-US" altLang="zh-CN" sz="3200" kern="1200" dirty="0" smtClean="0">
              <a:solidFill>
                <a:schemeClr val="tx1"/>
              </a:solidFill>
              <a:latin typeface="+mj-ea"/>
              <a:ea typeface="+mj-ea"/>
            </a:rPr>
            <a:t>Cache</a:t>
          </a:r>
          <a:endParaRPr lang="zh-CN" sz="3200" kern="1200" dirty="0">
            <a:solidFill>
              <a:schemeClr val="tx1"/>
            </a:solidFill>
            <a:latin typeface="+mj-ea"/>
            <a:ea typeface="+mj-ea"/>
          </a:endParaRPr>
        </a:p>
      </dsp:txBody>
      <dsp:txXfrm rot="10800000">
        <a:off x="1495106" y="1984404"/>
        <a:ext cx="5178493" cy="762998"/>
      </dsp:txXfrm>
    </dsp:sp>
    <dsp:sp modelId="{15910D27-6F26-43B8-86E4-4818AD9773AE}">
      <dsp:nvSpPr>
        <dsp:cNvPr id="0" name=""/>
        <dsp:cNvSpPr/>
      </dsp:nvSpPr>
      <dsp:spPr>
        <a:xfrm>
          <a:off x="1113607" y="1984404"/>
          <a:ext cx="762998" cy="762998"/>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30ECCF3-039C-4773-B794-B5A0805F1D90}">
      <dsp:nvSpPr>
        <dsp:cNvPr id="0" name=""/>
        <dsp:cNvSpPr/>
      </dsp:nvSpPr>
      <dsp:spPr>
        <a:xfrm rot="10800000">
          <a:off x="1495106" y="2975163"/>
          <a:ext cx="5178493" cy="762998"/>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36461" tIns="121920" rIns="227584" bIns="121920" numCol="1" spcCol="1270" anchor="ctr" anchorCtr="0">
          <a:noAutofit/>
        </a:bodyPr>
        <a:lstStyle/>
        <a:p>
          <a:pPr lvl="0" algn="ctr" defTabSz="1422400">
            <a:lnSpc>
              <a:spcPct val="90000"/>
            </a:lnSpc>
            <a:spcBef>
              <a:spcPct val="0"/>
            </a:spcBef>
            <a:spcAft>
              <a:spcPct val="35000"/>
            </a:spcAft>
          </a:pPr>
          <a:r>
            <a:rPr lang="zh-CN" altLang="en-US" sz="3200" kern="1200" dirty="0" smtClean="0">
              <a:solidFill>
                <a:srgbClr val="FF0000"/>
              </a:solidFill>
              <a:latin typeface="+mj-ea"/>
              <a:ea typeface="+mj-ea"/>
            </a:rPr>
            <a:t>开放的</a:t>
          </a:r>
          <a:r>
            <a:rPr lang="en-US" altLang="zh-CN" sz="3200" kern="1200" dirty="0" smtClean="0">
              <a:solidFill>
                <a:srgbClr val="FF0000"/>
              </a:solidFill>
              <a:latin typeface="+mj-ea"/>
              <a:ea typeface="+mj-ea"/>
            </a:rPr>
            <a:t>SaaS</a:t>
          </a:r>
          <a:r>
            <a:rPr lang="zh-CN" altLang="en-US" sz="3200" kern="1200" dirty="0" smtClean="0">
              <a:solidFill>
                <a:srgbClr val="FF0000"/>
              </a:solidFill>
              <a:latin typeface="+mj-ea"/>
              <a:ea typeface="+mj-ea"/>
            </a:rPr>
            <a:t>平台</a:t>
          </a:r>
          <a:endParaRPr lang="zh-CN" sz="3200" kern="1200" dirty="0">
            <a:solidFill>
              <a:srgbClr val="FF0000"/>
            </a:solidFill>
            <a:latin typeface="+mj-ea"/>
            <a:ea typeface="+mj-ea"/>
          </a:endParaRPr>
        </a:p>
      </dsp:txBody>
      <dsp:txXfrm rot="10800000">
        <a:off x="1495106" y="2975163"/>
        <a:ext cx="5178493" cy="762998"/>
      </dsp:txXfrm>
    </dsp:sp>
    <dsp:sp modelId="{A9BEDDF8-89C6-4166-9093-BC8AF08FE7E6}">
      <dsp:nvSpPr>
        <dsp:cNvPr id="0" name=""/>
        <dsp:cNvSpPr/>
      </dsp:nvSpPr>
      <dsp:spPr>
        <a:xfrm>
          <a:off x="1113607" y="2975163"/>
          <a:ext cx="762998" cy="762998"/>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6000" r="-26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4822FB7-721F-487A-A34A-BA3CCA6D95ED}" type="datetimeFigureOut">
              <a:rPr lang="zh-CN" altLang="en-US" smtClean="0"/>
              <a:pPr/>
              <a:t>2011-3-25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EB7CBD-9736-42BC-9E62-0C09FC606A57}" type="slidenum">
              <a:rPr lang="zh-CN" altLang="en-US" smtClean="0"/>
              <a:pPr/>
              <a:t>‹#›</a:t>
            </a:fld>
            <a:endParaRPr lang="zh-CN" altLang="en-US"/>
          </a:p>
        </p:txBody>
      </p:sp>
    </p:spTree>
    <p:extLst>
      <p:ext uri="{BB962C8B-B14F-4D97-AF65-F5344CB8AC3E}">
        <p14:creationId xmlns:p14="http://schemas.microsoft.com/office/powerpoint/2010/main" xmlns="" val="5444760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5DB091-9727-42B2-856F-ADF573979113}" type="datetimeFigureOut">
              <a:rPr lang="zh-CN" altLang="en-US" smtClean="0"/>
              <a:pPr/>
              <a:t>2011-3-25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336890-7F2A-414B-9FF1-9322CAE4F67A}" type="slidenum">
              <a:rPr lang="zh-CN" altLang="en-US" smtClean="0"/>
              <a:pPr/>
              <a:t>‹#›</a:t>
            </a:fld>
            <a:endParaRPr lang="zh-CN" altLang="en-US"/>
          </a:p>
        </p:txBody>
      </p:sp>
    </p:spTree>
    <p:extLst>
      <p:ext uri="{BB962C8B-B14F-4D97-AF65-F5344CB8AC3E}">
        <p14:creationId xmlns:p14="http://schemas.microsoft.com/office/powerpoint/2010/main" xmlns="" val="21654347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7FCCA1-BAC0-441F-ABDC-BEE5A7C0A561}" type="slidenum">
              <a:rPr lang="zh-CN" altLang="en-US" smtClean="0"/>
              <a:pPr/>
              <a:t>2</a:t>
            </a:fld>
            <a:endParaRPr lang="zh-CN" altLang="en-US"/>
          </a:p>
        </p:txBody>
      </p:sp>
    </p:spTree>
    <p:extLst>
      <p:ext uri="{BB962C8B-B14F-4D97-AF65-F5344CB8AC3E}">
        <p14:creationId xmlns:p14="http://schemas.microsoft.com/office/powerpoint/2010/main" xmlns="" val="17397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7FCCA1-BAC0-441F-ABDC-BEE5A7C0A561}" type="slidenum">
              <a:rPr lang="zh-CN" altLang="en-US" smtClean="0"/>
              <a:pPr/>
              <a:t>5</a:t>
            </a:fld>
            <a:endParaRPr lang="zh-CN" altLang="en-US"/>
          </a:p>
        </p:txBody>
      </p:sp>
    </p:spTree>
    <p:extLst>
      <p:ext uri="{BB962C8B-B14F-4D97-AF65-F5344CB8AC3E}">
        <p14:creationId xmlns:p14="http://schemas.microsoft.com/office/powerpoint/2010/main" xmlns="" val="173975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7FCCA1-BAC0-441F-ABDC-BEE5A7C0A561}" type="slidenum">
              <a:rPr lang="zh-CN" altLang="en-US" smtClean="0"/>
              <a:pPr/>
              <a:t>10</a:t>
            </a:fld>
            <a:endParaRPr lang="zh-CN" altLang="en-US"/>
          </a:p>
        </p:txBody>
      </p:sp>
    </p:spTree>
    <p:extLst>
      <p:ext uri="{BB962C8B-B14F-4D97-AF65-F5344CB8AC3E}">
        <p14:creationId xmlns:p14="http://schemas.microsoft.com/office/powerpoint/2010/main" xmlns="" val="17397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7FCCA1-BAC0-441F-ABDC-BEE5A7C0A561}" type="slidenum">
              <a:rPr lang="zh-CN" altLang="en-US" smtClean="0"/>
              <a:pPr/>
              <a:t>14</a:t>
            </a:fld>
            <a:endParaRPr lang="zh-CN" altLang="en-US"/>
          </a:p>
        </p:txBody>
      </p:sp>
    </p:spTree>
    <p:extLst>
      <p:ext uri="{BB962C8B-B14F-4D97-AF65-F5344CB8AC3E}">
        <p14:creationId xmlns:p14="http://schemas.microsoft.com/office/powerpoint/2010/main" xmlns="" val="1739751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3089" name="Rectangle 17"/>
          <p:cNvSpPr>
            <a:spLocks noChangeArrowheads="1"/>
          </p:cNvSpPr>
          <p:nvPr/>
        </p:nvSpPr>
        <p:spPr bwMode="gray">
          <a:xfrm>
            <a:off x="0" y="0"/>
            <a:ext cx="9144000" cy="609600"/>
          </a:xfrm>
          <a:prstGeom prst="rect">
            <a:avLst/>
          </a:prstGeom>
          <a:gradFill rotWithShape="1">
            <a:gsLst>
              <a:gs pos="0">
                <a:schemeClr val="tx1"/>
              </a:gs>
              <a:gs pos="100000">
                <a:schemeClr val="tx2"/>
              </a:gs>
            </a:gsLst>
            <a:lin ang="0" scaled="1"/>
          </a:gradFill>
          <a:ln w="9525">
            <a:noFill/>
            <a:miter lim="800000"/>
            <a:headEnd/>
            <a:tailEnd/>
          </a:ln>
          <a:effectLst/>
        </p:spPr>
        <p:txBody>
          <a:bodyPr wrap="none" anchor="ctr"/>
          <a:lstStyle/>
          <a:p>
            <a:endParaRPr lang="zh-CN" altLang="en-US"/>
          </a:p>
        </p:txBody>
      </p:sp>
      <p:sp>
        <p:nvSpPr>
          <p:cNvPr id="3074" name="Rectangle 2"/>
          <p:cNvSpPr>
            <a:spLocks noGrp="1" noChangeArrowheads="1"/>
          </p:cNvSpPr>
          <p:nvPr>
            <p:ph type="ctrTitle"/>
          </p:nvPr>
        </p:nvSpPr>
        <p:spPr bwMode="gray">
          <a:xfrm>
            <a:off x="457200" y="4114800"/>
            <a:ext cx="8229600" cy="762000"/>
          </a:xfrm>
        </p:spPr>
        <p:txBody>
          <a:bodyPr/>
          <a:lstStyle>
            <a:lvl1pPr>
              <a:defRPr>
                <a:solidFill>
                  <a:schemeClr val="tx1"/>
                </a:solidFill>
              </a:defRPr>
            </a:lvl1pPr>
          </a:lstStyle>
          <a:p>
            <a:r>
              <a:rPr lang="zh-CN" altLang="en-US" dirty="0" smtClean="0"/>
              <a:t>单击此处编辑母版标题样式</a:t>
            </a:r>
            <a:endParaRPr lang="en-US" altLang="zh-CN" dirty="0"/>
          </a:p>
        </p:txBody>
      </p:sp>
      <p:sp>
        <p:nvSpPr>
          <p:cNvPr id="3075" name="Rectangle 3"/>
          <p:cNvSpPr>
            <a:spLocks noGrp="1" noChangeArrowheads="1"/>
          </p:cNvSpPr>
          <p:nvPr>
            <p:ph type="subTitle" idx="1"/>
          </p:nvPr>
        </p:nvSpPr>
        <p:spPr bwMode="gray">
          <a:xfrm>
            <a:off x="1524000" y="4948238"/>
            <a:ext cx="5943600" cy="609600"/>
          </a:xfrm>
        </p:spPr>
        <p:txBody>
          <a:bodyPr/>
          <a:lstStyle>
            <a:lvl1pPr marL="0" indent="0" algn="ctr">
              <a:buFont typeface="Wingdings" pitchFamily="2" charset="2"/>
              <a:buNone/>
              <a:defRPr sz="2000" b="0">
                <a:solidFill>
                  <a:schemeClr val="tx1"/>
                </a:solidFill>
              </a:defRPr>
            </a:lvl1pPr>
          </a:lstStyle>
          <a:p>
            <a:r>
              <a:rPr lang="zh-CN" altLang="en-US" smtClean="0"/>
              <a:t>单击此处编辑母版副标题样式</a:t>
            </a:r>
            <a:endParaRPr lang="en-US" altLang="zh-CN"/>
          </a:p>
        </p:txBody>
      </p:sp>
      <p:pic>
        <p:nvPicPr>
          <p:cNvPr id="3097" name="Picture 25" descr="C:\Users\Yevon\Desktop\cloud1.jpg"/>
          <p:cNvPicPr>
            <a:picLocks noChangeAspect="1" noChangeArrowheads="1"/>
          </p:cNvPicPr>
          <p:nvPr userDrawn="1"/>
        </p:nvPicPr>
        <p:blipFill>
          <a:blip r:embed="rId2" cstate="print"/>
          <a:srcRect/>
          <a:stretch>
            <a:fillRect/>
          </a:stretch>
        </p:blipFill>
        <p:spPr bwMode="auto">
          <a:xfrm>
            <a:off x="2195736" y="1124744"/>
            <a:ext cx="4248472" cy="2660664"/>
          </a:xfrm>
          <a:prstGeom prst="rect">
            <a:avLst/>
          </a:prstGeom>
          <a:noFill/>
        </p:spPr>
      </p:pic>
      <p:pic>
        <p:nvPicPr>
          <p:cNvPr id="1027" name="Picture 3"/>
          <p:cNvPicPr>
            <a:picLocks noChangeAspect="1" noChangeArrowheads="1"/>
          </p:cNvPicPr>
          <p:nvPr userDrawn="1"/>
        </p:nvPicPr>
        <p:blipFill>
          <a:blip r:embed="rId3" cstate="print"/>
          <a:srcRect/>
          <a:stretch>
            <a:fillRect/>
          </a:stretch>
        </p:blipFill>
        <p:spPr bwMode="auto">
          <a:xfrm>
            <a:off x="6156176" y="6237312"/>
            <a:ext cx="2952328" cy="504056"/>
          </a:xfrm>
          <a:prstGeom prst="rect">
            <a:avLst/>
          </a:prstGeom>
          <a:ln w="9525">
            <a:noFill/>
            <a:miter lim="800000"/>
            <a:headEnd/>
            <a:tailEnd/>
          </a:ln>
          <a:effectLst>
            <a:outerShdw blurRad="50800" dist="50800" dir="5400000" algn="ctr" rotWithShape="0">
              <a:srgbClr val="000000">
                <a:alpha val="0"/>
              </a:srgb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19088"/>
            <a:ext cx="2057400" cy="60055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19088"/>
            <a:ext cx="6019800" cy="60055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319088"/>
            <a:ext cx="6172200" cy="563562"/>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371600"/>
            <a:ext cx="8229600" cy="4953000"/>
          </a:xfrm>
        </p:spPr>
        <p:txBody>
          <a:bodyPr/>
          <a:lstStyle/>
          <a:p>
            <a:r>
              <a:rPr lang="zh-CN" altLang="en-US" smtClean="0"/>
              <a:t>单击图标添加表格</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716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716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ltGray">
          <a:xfrm>
            <a:off x="8356600" y="981075"/>
            <a:ext cx="787400" cy="5876925"/>
          </a:xfrm>
          <a:prstGeom prst="rect">
            <a:avLst/>
          </a:prstGeom>
          <a:solidFill>
            <a:schemeClr val="bg2"/>
          </a:solidFill>
          <a:ln w="9525">
            <a:noFill/>
            <a:miter lim="800000"/>
            <a:headEnd/>
            <a:tailEnd/>
          </a:ln>
          <a:effectLst/>
        </p:spPr>
        <p:txBody>
          <a:bodyPr wrap="none" anchor="ctr"/>
          <a:lstStyle/>
          <a:p>
            <a:endParaRPr lang="zh-CN" altLang="en-US"/>
          </a:p>
        </p:txBody>
      </p:sp>
      <p:sp>
        <p:nvSpPr>
          <p:cNvPr id="1045" name="Line 21"/>
          <p:cNvSpPr>
            <a:spLocks noChangeShapeType="1"/>
          </p:cNvSpPr>
          <p:nvPr/>
        </p:nvSpPr>
        <p:spPr bwMode="auto">
          <a:xfrm>
            <a:off x="425450" y="6381328"/>
            <a:ext cx="8353425" cy="0"/>
          </a:xfrm>
          <a:prstGeom prst="line">
            <a:avLst/>
          </a:prstGeom>
          <a:noFill/>
          <a:ln w="9525">
            <a:solidFill>
              <a:schemeClr val="tx1"/>
            </a:solidFill>
            <a:round/>
            <a:headEnd/>
            <a:tailEnd/>
          </a:ln>
          <a:effectLst/>
        </p:spPr>
        <p:txBody>
          <a:bodyPr/>
          <a:lstStyle/>
          <a:p>
            <a:endParaRPr lang="zh-CN" altLang="en-US"/>
          </a:p>
        </p:txBody>
      </p:sp>
      <p:sp>
        <p:nvSpPr>
          <p:cNvPr id="1040" name="Rectangle 16"/>
          <p:cNvSpPr>
            <a:spLocks noChangeArrowheads="1"/>
          </p:cNvSpPr>
          <p:nvPr/>
        </p:nvSpPr>
        <p:spPr bwMode="gray">
          <a:xfrm>
            <a:off x="0" y="0"/>
            <a:ext cx="9144000" cy="981075"/>
          </a:xfrm>
          <a:prstGeom prst="rect">
            <a:avLst/>
          </a:prstGeom>
          <a:gradFill rotWithShape="1">
            <a:gsLst>
              <a:gs pos="0">
                <a:schemeClr val="tx1"/>
              </a:gs>
              <a:gs pos="100000">
                <a:schemeClr val="tx2"/>
              </a:gs>
            </a:gsLst>
            <a:lin ang="0" scaled="1"/>
          </a:gradFill>
          <a:ln w="9525">
            <a:noFill/>
            <a:miter lim="800000"/>
            <a:headEnd/>
            <a:tailEnd/>
          </a:ln>
          <a:effectLst/>
        </p:spPr>
        <p:txBody>
          <a:bodyPr wrap="none" anchor="ctr"/>
          <a:lstStyle/>
          <a:p>
            <a:endParaRPr lang="zh-CN" altLang="en-US"/>
          </a:p>
        </p:txBody>
      </p:sp>
      <p:sp>
        <p:nvSpPr>
          <p:cNvPr id="1027" name="Rectangle 3"/>
          <p:cNvSpPr>
            <a:spLocks noGrp="1" noChangeArrowheads="1"/>
          </p:cNvSpPr>
          <p:nvPr>
            <p:ph type="body" idx="1"/>
          </p:nvPr>
        </p:nvSpPr>
        <p:spPr bwMode="auto">
          <a:xfrm>
            <a:off x="457200" y="1371600"/>
            <a:ext cx="82296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6" name="Rectangle 2"/>
          <p:cNvSpPr>
            <a:spLocks noGrp="1" noChangeArrowheads="1"/>
          </p:cNvSpPr>
          <p:nvPr>
            <p:ph type="title"/>
          </p:nvPr>
        </p:nvSpPr>
        <p:spPr bwMode="white">
          <a:xfrm>
            <a:off x="457200" y="319088"/>
            <a:ext cx="61722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a:t>
            </a:r>
            <a:br>
              <a:rPr lang="en-US" altLang="zh-CN" smtClean="0"/>
            </a:br>
            <a:r>
              <a:rPr lang="en-US" altLang="zh-CN" smtClean="0"/>
              <a:t> style</a:t>
            </a:r>
          </a:p>
        </p:txBody>
      </p:sp>
      <p:sp>
        <p:nvSpPr>
          <p:cNvPr id="9" name="Rectangle 4"/>
          <p:cNvSpPr txBox="1">
            <a:spLocks noChangeArrowheads="1"/>
          </p:cNvSpPr>
          <p:nvPr userDrawn="1"/>
        </p:nvSpPr>
        <p:spPr bwMode="auto">
          <a:xfrm>
            <a:off x="8460432" y="6381328"/>
            <a:ext cx="648072"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latin typeface="+mn-lt"/>
                <a:ea typeface="宋体"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16602CD-97BB-46C5-B131-9F9E2B252911}" type="slidenum">
              <a:rPr kumimoji="0" lang="zh-CN" altLang="en-US" sz="1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mn-lt"/>
                <a:ea typeface="宋体" pitchFamily="2"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r>
              <a:rPr kumimoji="0" lang="zh-CN" altLang="en-US" sz="12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n-lt"/>
                <a:ea typeface="宋体" pitchFamily="2" charset="-122"/>
                <a:cs typeface="+mn-cs"/>
              </a:rPr>
              <a:t> </a:t>
            </a:r>
            <a:endParaRPr kumimoji="0" lang="en-US" altLang="zh-CN" sz="1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mn-lt"/>
              <a:ea typeface="宋体" pitchFamily="2" charset="-122"/>
              <a:cs typeface="+mn-cs"/>
            </a:endParaRPr>
          </a:p>
        </p:txBody>
      </p:sp>
      <p:sp>
        <p:nvSpPr>
          <p:cNvPr id="10" name="Rectangle 4"/>
          <p:cNvSpPr txBox="1">
            <a:spLocks noChangeArrowheads="1"/>
          </p:cNvSpPr>
          <p:nvPr userDrawn="1"/>
        </p:nvSpPr>
        <p:spPr bwMode="auto">
          <a:xfrm>
            <a:off x="251520" y="6381328"/>
            <a:ext cx="177356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latin typeface="+mn-lt"/>
                <a:ea typeface="宋体"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6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n-lt"/>
                <a:ea typeface="宋体" pitchFamily="2" charset="-122"/>
                <a:cs typeface="+mn-cs"/>
              </a:rPr>
              <a:t>虚拟化与云计算 </a:t>
            </a:r>
            <a:endParaRPr kumimoji="0" lang="en-US" altLang="zh-CN" sz="16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mn-lt"/>
              <a:ea typeface="宋体" pitchFamily="2" charset="-122"/>
              <a:cs typeface="+mn-cs"/>
            </a:endParaRPr>
          </a:p>
        </p:txBody>
      </p:sp>
      <p:sp>
        <p:nvSpPr>
          <p:cNvPr id="13" name="Rectangle 4"/>
          <p:cNvSpPr txBox="1">
            <a:spLocks noChangeArrowheads="1"/>
          </p:cNvSpPr>
          <p:nvPr userDrawn="1"/>
        </p:nvSpPr>
        <p:spPr bwMode="auto">
          <a:xfrm>
            <a:off x="3662536" y="6381328"/>
            <a:ext cx="2061592"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latin typeface="+mn-lt"/>
                <a:ea typeface="宋体"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6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n-lt"/>
                <a:ea typeface="宋体" pitchFamily="2" charset="-122"/>
                <a:cs typeface="+mn-cs"/>
              </a:rPr>
              <a:t>天津大学软件学院</a:t>
            </a:r>
            <a:endParaRPr kumimoji="0" lang="en-US" altLang="zh-CN" sz="16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mn-lt"/>
              <a:ea typeface="宋体"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rtl="0" eaLnBrk="1" fontAlgn="base" hangingPunct="1">
        <a:spcBef>
          <a:spcPct val="0"/>
        </a:spcBef>
        <a:spcAft>
          <a:spcPct val="0"/>
        </a:spcAft>
        <a:defRPr sz="3200" b="1">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Verdana" pitchFamily="34" charset="0"/>
        </a:defRPr>
      </a:lvl2pPr>
      <a:lvl3pPr algn="l" rtl="0" eaLnBrk="1" fontAlgn="base" hangingPunct="1">
        <a:spcBef>
          <a:spcPct val="0"/>
        </a:spcBef>
        <a:spcAft>
          <a:spcPct val="0"/>
        </a:spcAft>
        <a:defRPr sz="3200" b="1">
          <a:solidFill>
            <a:schemeClr val="bg1"/>
          </a:solidFill>
          <a:latin typeface="Verdana" pitchFamily="34" charset="0"/>
        </a:defRPr>
      </a:lvl3pPr>
      <a:lvl4pPr algn="l" rtl="0" eaLnBrk="1" fontAlgn="base" hangingPunct="1">
        <a:spcBef>
          <a:spcPct val="0"/>
        </a:spcBef>
        <a:spcAft>
          <a:spcPct val="0"/>
        </a:spcAft>
        <a:defRPr sz="3200" b="1">
          <a:solidFill>
            <a:schemeClr val="bg1"/>
          </a:solidFill>
          <a:latin typeface="Verdana" pitchFamily="34" charset="0"/>
        </a:defRPr>
      </a:lvl4pPr>
      <a:lvl5pPr algn="l" rtl="0" eaLnBrk="1" fontAlgn="base" hangingPunct="1">
        <a:spcBef>
          <a:spcPct val="0"/>
        </a:spcBef>
        <a:spcAft>
          <a:spcPct val="0"/>
        </a:spcAft>
        <a:defRPr sz="3200" b="1">
          <a:solidFill>
            <a:schemeClr val="bg1"/>
          </a:solidFill>
          <a:latin typeface="Verdana" pitchFamily="34" charset="0"/>
        </a:defRPr>
      </a:lvl5pPr>
      <a:lvl6pPr marL="457200" algn="l" rtl="0" eaLnBrk="1" fontAlgn="base" hangingPunct="1">
        <a:spcBef>
          <a:spcPct val="0"/>
        </a:spcBef>
        <a:spcAft>
          <a:spcPct val="0"/>
        </a:spcAft>
        <a:defRPr sz="3200" b="1">
          <a:solidFill>
            <a:schemeClr val="bg1"/>
          </a:solidFill>
          <a:latin typeface="Verdana" pitchFamily="34" charset="0"/>
        </a:defRPr>
      </a:lvl6pPr>
      <a:lvl7pPr marL="914400" algn="l" rtl="0" eaLnBrk="1" fontAlgn="base" hangingPunct="1">
        <a:spcBef>
          <a:spcPct val="0"/>
        </a:spcBef>
        <a:spcAft>
          <a:spcPct val="0"/>
        </a:spcAft>
        <a:defRPr sz="3200" b="1">
          <a:solidFill>
            <a:schemeClr val="bg1"/>
          </a:solidFill>
          <a:latin typeface="Verdana" pitchFamily="34" charset="0"/>
        </a:defRPr>
      </a:lvl7pPr>
      <a:lvl8pPr marL="1371600" algn="l" rtl="0" eaLnBrk="1" fontAlgn="base" hangingPunct="1">
        <a:spcBef>
          <a:spcPct val="0"/>
        </a:spcBef>
        <a:spcAft>
          <a:spcPct val="0"/>
        </a:spcAft>
        <a:defRPr sz="3200" b="1">
          <a:solidFill>
            <a:schemeClr val="bg1"/>
          </a:solidFill>
          <a:latin typeface="Verdana" pitchFamily="34" charset="0"/>
        </a:defRPr>
      </a:lvl8pPr>
      <a:lvl9pPr marL="1828800" algn="l"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accent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pitchFamily="34"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pitchFamily="34" charset="0"/>
        </a:defRPr>
      </a:lvl3pPr>
      <a:lvl4pPr marL="1600200" indent="-228600" algn="l" rtl="0" eaLnBrk="1" fontAlgn="base" hangingPunct="1">
        <a:spcBef>
          <a:spcPct val="20000"/>
        </a:spcBef>
        <a:spcAft>
          <a:spcPct val="0"/>
        </a:spcAft>
        <a:buChar char="–"/>
        <a:defRPr sz="2000">
          <a:solidFill>
            <a:schemeClr val="tx1"/>
          </a:solidFill>
          <a:latin typeface="Arial" pitchFamily="34" charset="0"/>
        </a:defRPr>
      </a:lvl4pPr>
      <a:lvl5pPr marL="2057400" indent="-228600" algn="l" rtl="0" eaLnBrk="1" fontAlgn="base" hangingPunct="1">
        <a:spcBef>
          <a:spcPct val="20000"/>
        </a:spcBef>
        <a:spcAft>
          <a:spcPct val="0"/>
        </a:spcAft>
        <a:buChar char="»"/>
        <a:defRPr sz="2000">
          <a:solidFill>
            <a:schemeClr val="tx1"/>
          </a:solidFill>
          <a:latin typeface="Arial" pitchFamily="34" charset="0"/>
        </a:defRPr>
      </a:lvl5pPr>
      <a:lvl6pPr marL="2514600" indent="-228600" algn="l" rtl="0" eaLnBrk="1" fontAlgn="base" hangingPunct="1">
        <a:spcBef>
          <a:spcPct val="20000"/>
        </a:spcBef>
        <a:spcAft>
          <a:spcPct val="0"/>
        </a:spcAft>
        <a:buChar char="»"/>
        <a:defRPr sz="2000">
          <a:solidFill>
            <a:schemeClr val="tx1"/>
          </a:solidFill>
          <a:latin typeface="Arial" pitchFamily="34" charset="0"/>
        </a:defRPr>
      </a:lvl6pPr>
      <a:lvl7pPr marL="2971800" indent="-228600" algn="l" rtl="0" eaLnBrk="1" fontAlgn="base" hangingPunct="1">
        <a:spcBef>
          <a:spcPct val="20000"/>
        </a:spcBef>
        <a:spcAft>
          <a:spcPct val="0"/>
        </a:spcAft>
        <a:buChar char="»"/>
        <a:defRPr sz="2000">
          <a:solidFill>
            <a:schemeClr val="tx1"/>
          </a:solidFill>
          <a:latin typeface="Arial" pitchFamily="34" charset="0"/>
        </a:defRPr>
      </a:lvl7pPr>
      <a:lvl8pPr marL="3429000" indent="-228600" algn="l" rtl="0" eaLnBrk="1" fontAlgn="base" hangingPunct="1">
        <a:spcBef>
          <a:spcPct val="20000"/>
        </a:spcBef>
        <a:spcAft>
          <a:spcPct val="0"/>
        </a:spcAft>
        <a:buChar char="»"/>
        <a:defRPr sz="2000">
          <a:solidFill>
            <a:schemeClr val="tx1"/>
          </a:solidFill>
          <a:latin typeface="Arial" pitchFamily="34" charset="0"/>
        </a:defRPr>
      </a:lvl8pPr>
      <a:lvl9pPr marL="3886200" indent="-228600" algn="l" rtl="0" eaLnBrk="1" fontAlgn="base" hangingPunct="1">
        <a:spcBef>
          <a:spcPct val="20000"/>
        </a:spcBef>
        <a:spcAft>
          <a:spcPct val="0"/>
        </a:spcAft>
        <a:buChar char="»"/>
        <a:defRPr sz="2000">
          <a:solidFill>
            <a:schemeClr val="tx1"/>
          </a:solidFill>
          <a:latin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4267200"/>
            <a:ext cx="8229600" cy="762000"/>
          </a:xfrm>
        </p:spPr>
        <p:txBody>
          <a:bodyPr/>
          <a:lstStyle/>
          <a:p>
            <a:pPr algn="ctr"/>
            <a:r>
              <a:rPr lang="en-US" altLang="zh-CN" sz="3600" dirty="0" smtClean="0"/>
              <a:t>SaaS</a:t>
            </a:r>
            <a:r>
              <a:rPr lang="zh-CN" altLang="en-US" sz="3600" dirty="0" smtClean="0"/>
              <a:t>基础架构和平台</a:t>
            </a:r>
            <a:endParaRPr lang="en-US" altLang="zh-CN" sz="3600" dirty="0">
              <a:ea typeface="宋体" pitchFamily="2" charset="-122"/>
            </a:endParaRPr>
          </a:p>
        </p:txBody>
      </p:sp>
      <p:sp>
        <p:nvSpPr>
          <p:cNvPr id="2051" name="Rectangle 3"/>
          <p:cNvSpPr>
            <a:spLocks noGrp="1" noChangeArrowheads="1"/>
          </p:cNvSpPr>
          <p:nvPr>
            <p:ph type="subTitle" idx="1"/>
          </p:nvPr>
        </p:nvSpPr>
        <p:spPr>
          <a:xfrm>
            <a:off x="1752600" y="5091113"/>
            <a:ext cx="5943600" cy="609600"/>
          </a:xfrm>
        </p:spPr>
        <p:txBody>
          <a:bodyPr/>
          <a:lstStyle/>
          <a:p>
            <a:r>
              <a:rPr lang="zh-CN" altLang="en-US" dirty="0" smtClean="0">
                <a:ea typeface="宋体" pitchFamily="2" charset="-122"/>
              </a:rPr>
              <a:t>天津大学软件学院</a:t>
            </a:r>
            <a:endParaRPr lang="en-US" altLang="zh-CN" dirty="0">
              <a:ea typeface="宋体" pitchFamily="2" charset="-122"/>
            </a:endParaRPr>
          </a:p>
        </p:txBody>
      </p:sp>
      <p:sp>
        <p:nvSpPr>
          <p:cNvPr id="2052" name="Line 4"/>
          <p:cNvSpPr>
            <a:spLocks noChangeShapeType="1"/>
          </p:cNvSpPr>
          <p:nvPr/>
        </p:nvSpPr>
        <p:spPr bwMode="auto">
          <a:xfrm flipV="1">
            <a:off x="179388" y="4648200"/>
            <a:ext cx="1466850" cy="9525"/>
          </a:xfrm>
          <a:prstGeom prst="line">
            <a:avLst/>
          </a:prstGeom>
          <a:noFill/>
          <a:ln w="76200" cap="rnd">
            <a:solidFill>
              <a:schemeClr val="accent1"/>
            </a:solidFill>
            <a:prstDash val="sysDot"/>
            <a:round/>
            <a:headEnd/>
            <a:tailEnd/>
          </a:ln>
          <a:effectLst/>
        </p:spPr>
        <p:txBody>
          <a:bodyPr/>
          <a:lstStyle/>
          <a:p>
            <a:endParaRPr lang="zh-CN" altLang="en-US"/>
          </a:p>
        </p:txBody>
      </p:sp>
      <p:sp>
        <p:nvSpPr>
          <p:cNvPr id="2053" name="Line 5"/>
          <p:cNvSpPr>
            <a:spLocks noChangeShapeType="1"/>
          </p:cNvSpPr>
          <p:nvPr/>
        </p:nvSpPr>
        <p:spPr bwMode="auto">
          <a:xfrm>
            <a:off x="7596188" y="4648200"/>
            <a:ext cx="1349375" cy="1588"/>
          </a:xfrm>
          <a:prstGeom prst="line">
            <a:avLst/>
          </a:prstGeom>
          <a:noFill/>
          <a:ln w="76200" cap="rnd">
            <a:solidFill>
              <a:schemeClr val="tx1"/>
            </a:solidFill>
            <a:prstDash val="sysDot"/>
            <a:round/>
            <a:headEnd/>
            <a:tailEnd/>
          </a:ln>
          <a:effectLst/>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内容占位符 5"/>
          <p:cNvGraphicFramePr>
            <a:graphicFrameLocks noGrp="1"/>
          </p:cNvGraphicFramePr>
          <p:nvPr>
            <p:ph idx="1"/>
            <p:extLst>
              <p:ext uri="{D42A27DB-BD31-4B8C-83A1-F6EECF244321}">
                <p14:modId xmlns:p14="http://schemas.microsoft.com/office/powerpoint/2010/main" xmlns="" val="3899648345"/>
              </p:ext>
            </p:extLst>
          </p:nvPr>
        </p:nvGraphicFramePr>
        <p:xfrm>
          <a:off x="683568" y="1700808"/>
          <a:ext cx="7787208" cy="3741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标题 1"/>
          <p:cNvSpPr>
            <a:spLocks noGrp="1"/>
          </p:cNvSpPr>
          <p:nvPr>
            <p:ph type="title"/>
          </p:nvPr>
        </p:nvSpPr>
        <p:spPr>
          <a:xfrm>
            <a:off x="467544" y="116632"/>
            <a:ext cx="8229600" cy="1143000"/>
          </a:xfrm>
        </p:spPr>
        <p:txBody>
          <a:bodyPr/>
          <a:lstStyle/>
          <a:p>
            <a:r>
              <a:rPr lang="zh-CN" altLang="en-US" dirty="0" smtClean="0"/>
              <a:t>大纲</a:t>
            </a:r>
            <a:endParaRPr lang="zh-CN" altLang="en-US" dirty="0"/>
          </a:p>
        </p:txBody>
      </p:sp>
    </p:spTree>
    <p:extLst>
      <p:ext uri="{BB962C8B-B14F-4D97-AF65-F5344CB8AC3E}">
        <p14:creationId xmlns:p14="http://schemas.microsoft.com/office/powerpoint/2010/main" xmlns="" val="3759453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单层的分布式</a:t>
            </a:r>
            <a:r>
              <a:rPr lang="en-US" altLang="zh-CN" dirty="0" smtClean="0"/>
              <a:t>Cache</a:t>
            </a:r>
            <a:endParaRPr lang="zh-CN" altLang="en-US" dirty="0"/>
          </a:p>
        </p:txBody>
      </p:sp>
      <p:sp>
        <p:nvSpPr>
          <p:cNvPr id="3" name="内容占位符 2"/>
          <p:cNvSpPr>
            <a:spLocks noGrp="1"/>
          </p:cNvSpPr>
          <p:nvPr>
            <p:ph idx="1"/>
          </p:nvPr>
        </p:nvSpPr>
        <p:spPr/>
        <p:txBody>
          <a:bodyPr/>
          <a:lstStyle/>
          <a:p>
            <a:r>
              <a:rPr lang="en-US" altLang="zh-CN" dirty="0" err="1" smtClean="0"/>
              <a:t>Memcached</a:t>
            </a:r>
            <a:endParaRPr lang="en-US" altLang="zh-CN" dirty="0" smtClean="0"/>
          </a:p>
          <a:p>
            <a:pPr lvl="1"/>
            <a:r>
              <a:rPr lang="en-US" altLang="zh-CN" dirty="0" smtClean="0"/>
              <a:t>Key, Value</a:t>
            </a:r>
          </a:p>
          <a:p>
            <a:pPr lvl="1"/>
            <a:r>
              <a:rPr lang="en-US" altLang="zh-CN" dirty="0" smtClean="0"/>
              <a:t>Hash Table</a:t>
            </a:r>
          </a:p>
          <a:p>
            <a:pPr lvl="1"/>
            <a:r>
              <a:rPr lang="en-US" altLang="zh-CN" dirty="0" smtClean="0"/>
              <a:t>LRU</a:t>
            </a:r>
            <a:r>
              <a:rPr lang="zh-CN" altLang="en-US" dirty="0" smtClean="0"/>
              <a:t>算法</a:t>
            </a:r>
            <a:endParaRPr lang="en-US" altLang="zh-CN"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多层的分布式</a:t>
            </a:r>
            <a:r>
              <a:rPr lang="en-US" altLang="zh-CN" dirty="0" smtClean="0"/>
              <a:t>Cache</a:t>
            </a:r>
            <a:endParaRPr lang="zh-CN" altLang="en-US" dirty="0"/>
          </a:p>
        </p:txBody>
      </p:sp>
      <p:sp>
        <p:nvSpPr>
          <p:cNvPr id="4" name="矩形 3"/>
          <p:cNvSpPr/>
          <p:nvPr/>
        </p:nvSpPr>
        <p:spPr>
          <a:xfrm>
            <a:off x="827584" y="2204864"/>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KVMemcache</a:t>
            </a:r>
            <a:endParaRPr lang="zh-CN" altLang="en-US" sz="2400" b="1" dirty="0"/>
          </a:p>
        </p:txBody>
      </p:sp>
      <p:sp>
        <p:nvSpPr>
          <p:cNvPr id="5" name="矩形 4"/>
          <p:cNvSpPr/>
          <p:nvPr/>
        </p:nvSpPr>
        <p:spPr>
          <a:xfrm>
            <a:off x="3491880" y="2204864"/>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KVMemcache</a:t>
            </a:r>
            <a:endParaRPr lang="zh-CN" altLang="en-US" sz="2400" b="1" dirty="0"/>
          </a:p>
        </p:txBody>
      </p:sp>
      <p:sp>
        <p:nvSpPr>
          <p:cNvPr id="6" name="矩形 5"/>
          <p:cNvSpPr/>
          <p:nvPr/>
        </p:nvSpPr>
        <p:spPr>
          <a:xfrm>
            <a:off x="6228184" y="2204864"/>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KVMemcache</a:t>
            </a:r>
            <a:endParaRPr lang="zh-CN" altLang="en-US" sz="2400" b="1" dirty="0"/>
          </a:p>
        </p:txBody>
      </p:sp>
      <p:sp>
        <p:nvSpPr>
          <p:cNvPr id="7" name="矩形 6"/>
          <p:cNvSpPr/>
          <p:nvPr/>
        </p:nvSpPr>
        <p:spPr>
          <a:xfrm>
            <a:off x="1547664" y="4365104"/>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CacheLib</a:t>
            </a:r>
            <a:endParaRPr lang="en-US" altLang="zh-CN" sz="2400" b="1" dirty="0" smtClean="0"/>
          </a:p>
          <a:p>
            <a:pPr algn="ctr"/>
            <a:r>
              <a:rPr lang="en-US" altLang="zh-CN" sz="2400" b="1" dirty="0" smtClean="0"/>
              <a:t>Local Cache</a:t>
            </a:r>
            <a:endParaRPr lang="zh-CN" altLang="en-US" sz="2400" b="1" dirty="0"/>
          </a:p>
        </p:txBody>
      </p:sp>
      <p:sp>
        <p:nvSpPr>
          <p:cNvPr id="8" name="矩形 7"/>
          <p:cNvSpPr/>
          <p:nvPr/>
        </p:nvSpPr>
        <p:spPr>
          <a:xfrm>
            <a:off x="4716016" y="4365104"/>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CacheLib</a:t>
            </a:r>
            <a:endParaRPr lang="en-US" altLang="zh-CN" sz="2400" b="1" dirty="0" smtClean="0"/>
          </a:p>
          <a:p>
            <a:pPr algn="ctr"/>
            <a:r>
              <a:rPr lang="en-US" altLang="zh-CN" sz="2400" b="1" dirty="0" smtClean="0"/>
              <a:t>Local Cache</a:t>
            </a:r>
            <a:endParaRPr lang="zh-CN" altLang="en-US" sz="2400" b="1" dirty="0"/>
          </a:p>
        </p:txBody>
      </p:sp>
      <p:cxnSp>
        <p:nvCxnSpPr>
          <p:cNvPr id="10" name="直接箭头连接符 9"/>
          <p:cNvCxnSpPr/>
          <p:nvPr/>
        </p:nvCxnSpPr>
        <p:spPr>
          <a:xfrm rot="16200000" flipV="1">
            <a:off x="2303748" y="3392996"/>
            <a:ext cx="1008112"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3707904" y="3284984"/>
            <a:ext cx="3096344" cy="10081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rot="5400000" flipH="1" flipV="1">
            <a:off x="3203848" y="3429000"/>
            <a:ext cx="1080120" cy="6480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rot="10800000">
            <a:off x="2771801" y="3284984"/>
            <a:ext cx="2592288" cy="10801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V="1">
            <a:off x="5652120" y="3284984"/>
            <a:ext cx="1800200" cy="10081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endCxn id="5" idx="2"/>
          </p:cNvCxnSpPr>
          <p:nvPr/>
        </p:nvCxnSpPr>
        <p:spPr>
          <a:xfrm rot="16200000" flipV="1">
            <a:off x="4535996" y="3392996"/>
            <a:ext cx="1152128" cy="7920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改进的多层分布式</a:t>
            </a:r>
            <a:r>
              <a:rPr lang="en-US" altLang="zh-CN" dirty="0" smtClean="0"/>
              <a:t>Cache</a:t>
            </a:r>
            <a:endParaRPr lang="zh-CN" altLang="en-US" dirty="0"/>
          </a:p>
        </p:txBody>
      </p:sp>
      <p:sp>
        <p:nvSpPr>
          <p:cNvPr id="4" name="矩形 3"/>
          <p:cNvSpPr/>
          <p:nvPr/>
        </p:nvSpPr>
        <p:spPr>
          <a:xfrm>
            <a:off x="827584" y="1556792"/>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KVMemcache</a:t>
            </a:r>
            <a:endParaRPr lang="zh-CN" altLang="en-US" sz="2400" b="1" dirty="0"/>
          </a:p>
        </p:txBody>
      </p:sp>
      <p:sp>
        <p:nvSpPr>
          <p:cNvPr id="5" name="矩形 4"/>
          <p:cNvSpPr/>
          <p:nvPr/>
        </p:nvSpPr>
        <p:spPr>
          <a:xfrm>
            <a:off x="3491880" y="1556792"/>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KVMemcache</a:t>
            </a:r>
            <a:endParaRPr lang="zh-CN" altLang="en-US" sz="2400" b="1" dirty="0"/>
          </a:p>
        </p:txBody>
      </p:sp>
      <p:sp>
        <p:nvSpPr>
          <p:cNvPr id="6" name="矩形 5"/>
          <p:cNvSpPr/>
          <p:nvPr/>
        </p:nvSpPr>
        <p:spPr>
          <a:xfrm>
            <a:off x="6228184" y="1556792"/>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KVMemcache</a:t>
            </a:r>
            <a:endParaRPr lang="zh-CN" altLang="en-US" sz="2400" b="1" dirty="0"/>
          </a:p>
        </p:txBody>
      </p:sp>
      <p:sp>
        <p:nvSpPr>
          <p:cNvPr id="7" name="矩形 6"/>
          <p:cNvSpPr/>
          <p:nvPr/>
        </p:nvSpPr>
        <p:spPr>
          <a:xfrm>
            <a:off x="827584" y="3933056"/>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CacheLib</a:t>
            </a:r>
            <a:endParaRPr lang="en-US" altLang="zh-CN" sz="2400" b="1" dirty="0" smtClean="0"/>
          </a:p>
          <a:p>
            <a:pPr algn="ctr"/>
            <a:r>
              <a:rPr lang="en-US" altLang="zh-CN" sz="2400" b="1" dirty="0" smtClean="0"/>
              <a:t>Local Cache</a:t>
            </a:r>
            <a:endParaRPr lang="zh-CN" altLang="en-US" sz="2400" b="1" dirty="0"/>
          </a:p>
        </p:txBody>
      </p:sp>
      <p:sp>
        <p:nvSpPr>
          <p:cNvPr id="8" name="矩形 7"/>
          <p:cNvSpPr/>
          <p:nvPr/>
        </p:nvSpPr>
        <p:spPr>
          <a:xfrm>
            <a:off x="5364088" y="3933056"/>
            <a:ext cx="244827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smtClean="0"/>
              <a:t>CacheLib</a:t>
            </a:r>
            <a:endParaRPr lang="en-US" altLang="zh-CN" sz="2400" b="1" dirty="0" smtClean="0"/>
          </a:p>
          <a:p>
            <a:pPr algn="ctr"/>
            <a:r>
              <a:rPr lang="en-US" altLang="zh-CN" sz="2400" b="1" dirty="0" smtClean="0"/>
              <a:t>Local Cache</a:t>
            </a:r>
            <a:endParaRPr lang="zh-CN" altLang="en-US" sz="2400" b="1" dirty="0"/>
          </a:p>
        </p:txBody>
      </p:sp>
      <p:cxnSp>
        <p:nvCxnSpPr>
          <p:cNvPr id="9" name="直接箭头连接符 8"/>
          <p:cNvCxnSpPr/>
          <p:nvPr/>
        </p:nvCxnSpPr>
        <p:spPr>
          <a:xfrm rot="5400000" flipH="1" flipV="1">
            <a:off x="1835696" y="3212976"/>
            <a:ext cx="115212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flipV="1">
            <a:off x="2771800" y="2636912"/>
            <a:ext cx="4032448" cy="12241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2555776" y="2564904"/>
            <a:ext cx="1512168" cy="12241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rot="10800000">
            <a:off x="2771804" y="2636912"/>
            <a:ext cx="3384373" cy="12241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rot="5400000" flipH="1" flipV="1">
            <a:off x="6516216" y="2852936"/>
            <a:ext cx="1152128" cy="7200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endCxn id="5" idx="2"/>
          </p:cNvCxnSpPr>
          <p:nvPr/>
        </p:nvCxnSpPr>
        <p:spPr>
          <a:xfrm rot="10800000">
            <a:off x="4716016" y="2564904"/>
            <a:ext cx="1728192" cy="12241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椭圆 22"/>
          <p:cNvSpPr/>
          <p:nvPr/>
        </p:nvSpPr>
        <p:spPr>
          <a:xfrm>
            <a:off x="3059832" y="5373216"/>
            <a:ext cx="206652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注册中心</a:t>
            </a:r>
            <a:endParaRPr lang="zh-CN" altLang="en-US" sz="2400" b="1" dirty="0"/>
          </a:p>
        </p:txBody>
      </p:sp>
      <p:sp>
        <p:nvSpPr>
          <p:cNvPr id="24" name="TextBox 23"/>
          <p:cNvSpPr txBox="1"/>
          <p:nvPr/>
        </p:nvSpPr>
        <p:spPr>
          <a:xfrm>
            <a:off x="3491880" y="4005064"/>
            <a:ext cx="1656184"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zh-CN" altLang="en-US" dirty="0" smtClean="0"/>
              <a:t>无效</a:t>
            </a:r>
            <a:r>
              <a:rPr lang="en-US" altLang="zh-CN" dirty="0" smtClean="0"/>
              <a:t>Key</a:t>
            </a:r>
            <a:r>
              <a:rPr lang="zh-CN" altLang="en-US" dirty="0" smtClean="0"/>
              <a:t>通知</a:t>
            </a:r>
            <a:endParaRPr lang="zh-CN" altLang="en-US" dirty="0"/>
          </a:p>
        </p:txBody>
      </p:sp>
      <p:cxnSp>
        <p:nvCxnSpPr>
          <p:cNvPr id="25" name="直接箭头连接符 24"/>
          <p:cNvCxnSpPr/>
          <p:nvPr/>
        </p:nvCxnSpPr>
        <p:spPr>
          <a:xfrm rot="16200000" flipV="1">
            <a:off x="2268538" y="5013970"/>
            <a:ext cx="720080" cy="71849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flipV="1">
            <a:off x="5220072" y="5013176"/>
            <a:ext cx="864096" cy="72008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051720" y="5229200"/>
            <a:ext cx="648072"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zh-CN" altLang="en-US" dirty="0" smtClean="0"/>
              <a:t>注册</a:t>
            </a:r>
            <a:endParaRPr lang="zh-CN" altLang="en-US" dirty="0"/>
          </a:p>
        </p:txBody>
      </p:sp>
      <p:cxnSp>
        <p:nvCxnSpPr>
          <p:cNvPr id="32" name="直接箭头连接符 31"/>
          <p:cNvCxnSpPr/>
          <p:nvPr/>
        </p:nvCxnSpPr>
        <p:spPr>
          <a:xfrm flipV="1">
            <a:off x="3419872" y="4509120"/>
            <a:ext cx="1800200" cy="8384"/>
          </a:xfrm>
          <a:prstGeom prst="straightConnector1">
            <a:avLst/>
          </a:prstGeom>
          <a:ln w="3810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内容占位符 5"/>
          <p:cNvGraphicFramePr>
            <a:graphicFrameLocks noGrp="1"/>
          </p:cNvGraphicFramePr>
          <p:nvPr>
            <p:ph idx="1"/>
            <p:extLst>
              <p:ext uri="{D42A27DB-BD31-4B8C-83A1-F6EECF244321}">
                <p14:modId xmlns:p14="http://schemas.microsoft.com/office/powerpoint/2010/main" xmlns="" val="3899648345"/>
              </p:ext>
            </p:extLst>
          </p:nvPr>
        </p:nvGraphicFramePr>
        <p:xfrm>
          <a:off x="683568" y="1700808"/>
          <a:ext cx="7787208" cy="3741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标题 1"/>
          <p:cNvSpPr>
            <a:spLocks noGrp="1"/>
          </p:cNvSpPr>
          <p:nvPr>
            <p:ph type="title"/>
          </p:nvPr>
        </p:nvSpPr>
        <p:spPr>
          <a:xfrm>
            <a:off x="467544" y="116632"/>
            <a:ext cx="8229600" cy="1143000"/>
          </a:xfrm>
        </p:spPr>
        <p:txBody>
          <a:bodyPr/>
          <a:lstStyle/>
          <a:p>
            <a:r>
              <a:rPr lang="zh-CN" altLang="en-US" dirty="0" smtClean="0"/>
              <a:t>大纲</a:t>
            </a:r>
            <a:endParaRPr lang="zh-CN" altLang="en-US" dirty="0"/>
          </a:p>
        </p:txBody>
      </p:sp>
    </p:spTree>
    <p:extLst>
      <p:ext uri="{BB962C8B-B14F-4D97-AF65-F5344CB8AC3E}">
        <p14:creationId xmlns:p14="http://schemas.microsoft.com/office/powerpoint/2010/main" xmlns="" val="3759453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Open API </a:t>
            </a:r>
            <a:r>
              <a:rPr lang="zh-CN" altLang="en-US" dirty="0" smtClean="0"/>
              <a:t>的出现</a:t>
            </a:r>
            <a:endParaRPr lang="zh-CN" altLang="en-US" dirty="0"/>
          </a:p>
        </p:txBody>
      </p:sp>
      <p:sp>
        <p:nvSpPr>
          <p:cNvPr id="3" name="内容占位符 2"/>
          <p:cNvSpPr>
            <a:spLocks noGrp="1"/>
          </p:cNvSpPr>
          <p:nvPr>
            <p:ph idx="1"/>
          </p:nvPr>
        </p:nvSpPr>
        <p:spPr>
          <a:xfrm>
            <a:off x="457200" y="980728"/>
            <a:ext cx="8229600" cy="5256584"/>
          </a:xfrm>
        </p:spPr>
        <p:txBody>
          <a:bodyPr/>
          <a:lstStyle/>
          <a:p>
            <a:r>
              <a:rPr lang="zh-CN" altLang="en-US" dirty="0" smtClean="0"/>
              <a:t>狭义：互联网网站通过</a:t>
            </a:r>
            <a:r>
              <a:rPr lang="en-US" altLang="zh-CN" dirty="0" smtClean="0"/>
              <a:t>API</a:t>
            </a:r>
            <a:r>
              <a:rPr lang="zh-CN" altLang="en-US" dirty="0" smtClean="0"/>
              <a:t>提供自身数据</a:t>
            </a:r>
            <a:endParaRPr lang="en-US" altLang="zh-CN" dirty="0" smtClean="0"/>
          </a:p>
          <a:p>
            <a:r>
              <a:rPr lang="zh-CN" altLang="en-US" dirty="0" smtClean="0"/>
              <a:t>广义：开放服务，吸引更多的角色进入平台</a:t>
            </a:r>
            <a:endParaRPr lang="en-US" altLang="zh-CN" dirty="0" smtClean="0"/>
          </a:p>
          <a:p>
            <a:r>
              <a:rPr lang="zh-CN" altLang="en-US" dirty="0" smtClean="0"/>
              <a:t>起源</a:t>
            </a:r>
            <a:endParaRPr lang="en-US" altLang="zh-CN" dirty="0" smtClean="0"/>
          </a:p>
          <a:p>
            <a:pPr lvl="1"/>
            <a:r>
              <a:rPr lang="zh-CN" altLang="en-US" dirty="0" smtClean="0"/>
              <a:t>分类导航</a:t>
            </a:r>
            <a:endParaRPr lang="en-US" altLang="zh-CN" dirty="0" smtClean="0"/>
          </a:p>
          <a:p>
            <a:pPr lvl="1"/>
            <a:r>
              <a:rPr lang="zh-CN" altLang="en-US" dirty="0" smtClean="0"/>
              <a:t>搜索引擎</a:t>
            </a:r>
            <a:endParaRPr lang="en-US" altLang="zh-CN" dirty="0" smtClean="0"/>
          </a:p>
          <a:p>
            <a:pPr lvl="1"/>
            <a:r>
              <a:rPr lang="zh-CN" altLang="en-US" dirty="0" smtClean="0"/>
              <a:t>碎片化的互联网</a:t>
            </a:r>
            <a:endParaRPr lang="en-US" altLang="zh-CN" dirty="0" smtClean="0"/>
          </a:p>
          <a:p>
            <a:pPr lvl="2"/>
            <a:r>
              <a:rPr lang="zh-CN" altLang="en-US" dirty="0" smtClean="0"/>
              <a:t>碎片化的信息</a:t>
            </a:r>
            <a:endParaRPr lang="en-US" altLang="zh-CN" dirty="0" smtClean="0"/>
          </a:p>
          <a:p>
            <a:pPr lvl="2"/>
            <a:r>
              <a:rPr lang="zh-CN" altLang="en-US" dirty="0" smtClean="0"/>
              <a:t>碎片化的应用</a:t>
            </a:r>
            <a:endParaRPr lang="en-US" altLang="zh-CN" dirty="0" smtClean="0"/>
          </a:p>
          <a:p>
            <a:pPr lvl="2"/>
            <a:r>
              <a:rPr lang="zh-CN" altLang="en-US" dirty="0" smtClean="0"/>
              <a:t>碎片化的身份</a:t>
            </a:r>
            <a:endParaRPr lang="en-US" altLang="zh-CN" dirty="0" smtClean="0"/>
          </a:p>
          <a:p>
            <a:pPr lvl="2"/>
            <a:r>
              <a:rPr lang="zh-CN" altLang="en-US" dirty="0" smtClean="0"/>
              <a:t>碎片化的关系</a:t>
            </a:r>
            <a:endParaRPr lang="en-US" altLang="zh-CN" dirty="0" smtClean="0"/>
          </a:p>
          <a:p>
            <a:pPr lvl="2"/>
            <a:r>
              <a:rPr lang="zh-CN" altLang="en-US" dirty="0" smtClean="0"/>
              <a:t>碎片话的习惯</a:t>
            </a:r>
            <a:endParaRPr lang="en-US" altLang="zh-CN"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Open API </a:t>
            </a:r>
            <a:r>
              <a:rPr lang="zh-CN" altLang="en-US" dirty="0" smtClean="0"/>
              <a:t>兴起</a:t>
            </a:r>
            <a:endParaRPr lang="zh-CN" altLang="en-US" dirty="0"/>
          </a:p>
        </p:txBody>
      </p:sp>
      <p:sp>
        <p:nvSpPr>
          <p:cNvPr id="3" name="内容占位符 2"/>
          <p:cNvSpPr>
            <a:spLocks noGrp="1"/>
          </p:cNvSpPr>
          <p:nvPr>
            <p:ph idx="1"/>
          </p:nvPr>
        </p:nvSpPr>
        <p:spPr>
          <a:xfrm>
            <a:off x="457200" y="1052736"/>
            <a:ext cx="8229600" cy="4953000"/>
          </a:xfrm>
        </p:spPr>
        <p:txBody>
          <a:bodyPr/>
          <a:lstStyle/>
          <a:p>
            <a:r>
              <a:rPr lang="en-US" altLang="zh-CN" dirty="0" smtClean="0"/>
              <a:t>Amazon, eBay</a:t>
            </a:r>
            <a:r>
              <a:rPr lang="zh-CN" altLang="en-US" dirty="0" smtClean="0"/>
              <a:t>开放</a:t>
            </a:r>
            <a:r>
              <a:rPr lang="en-US" altLang="zh-CN" dirty="0" smtClean="0"/>
              <a:t>API</a:t>
            </a:r>
          </a:p>
          <a:p>
            <a:r>
              <a:rPr lang="en-US" altLang="zh-CN" dirty="0" smtClean="0"/>
              <a:t>Google Maps API</a:t>
            </a:r>
            <a:r>
              <a:rPr lang="zh-CN" altLang="en-US" dirty="0" smtClean="0"/>
              <a:t>带来开放潮流 （</a:t>
            </a:r>
            <a:r>
              <a:rPr lang="en-US" altLang="zh-CN" dirty="0" smtClean="0">
                <a:solidFill>
                  <a:srgbClr val="FF0000"/>
                </a:solidFill>
              </a:rPr>
              <a:t>2005</a:t>
            </a:r>
            <a:r>
              <a:rPr lang="zh-CN" altLang="en-US" dirty="0" smtClean="0">
                <a:solidFill>
                  <a:srgbClr val="FF0000"/>
                </a:solidFill>
              </a:rPr>
              <a:t>年</a:t>
            </a:r>
            <a:r>
              <a:rPr lang="zh-CN" altLang="en-US" dirty="0" smtClean="0"/>
              <a:t>）</a:t>
            </a:r>
            <a:endParaRPr lang="en-US" altLang="zh-CN" dirty="0" smtClean="0"/>
          </a:p>
          <a:p>
            <a:r>
              <a:rPr lang="en-US" altLang="zh-CN" dirty="0" smtClean="0"/>
              <a:t>Yahoo! Maps </a:t>
            </a:r>
            <a:r>
              <a:rPr lang="zh-CN" altLang="en-US" dirty="0" smtClean="0"/>
              <a:t>开放</a:t>
            </a:r>
            <a:r>
              <a:rPr lang="en-US" altLang="zh-CN" dirty="0" smtClean="0"/>
              <a:t>API</a:t>
            </a:r>
          </a:p>
          <a:p>
            <a:r>
              <a:rPr lang="en-US" altLang="zh-CN" dirty="0" smtClean="0"/>
              <a:t>Microsoft “Web</a:t>
            </a:r>
            <a:r>
              <a:rPr lang="zh-CN" altLang="en-US" dirty="0" smtClean="0"/>
              <a:t>平台</a:t>
            </a:r>
            <a:r>
              <a:rPr lang="en-US" altLang="zh-CN" dirty="0" smtClean="0"/>
              <a:t>” </a:t>
            </a:r>
            <a:r>
              <a:rPr lang="zh-CN" altLang="en-US" dirty="0" smtClean="0"/>
              <a:t>（</a:t>
            </a:r>
            <a:r>
              <a:rPr lang="en-US" altLang="zh-CN" dirty="0" smtClean="0"/>
              <a:t>2005.9</a:t>
            </a:r>
            <a:r>
              <a:rPr lang="zh-CN" altLang="en-US" dirty="0" smtClean="0"/>
              <a:t>）</a:t>
            </a:r>
            <a:endParaRPr lang="en-US" altLang="zh-CN" dirty="0" smtClean="0"/>
          </a:p>
          <a:p>
            <a:r>
              <a:rPr lang="en-US" altLang="zh-CN" dirty="0" smtClean="0"/>
              <a:t>Facebook</a:t>
            </a:r>
            <a:r>
              <a:rPr lang="zh-CN" altLang="en-US" dirty="0" smtClean="0"/>
              <a:t>推出</a:t>
            </a:r>
            <a:r>
              <a:rPr lang="en-US" altLang="zh-CN" dirty="0" smtClean="0"/>
              <a:t>SNS</a:t>
            </a:r>
            <a:r>
              <a:rPr lang="zh-CN" altLang="en-US" dirty="0" smtClean="0"/>
              <a:t>开放平台（</a:t>
            </a:r>
            <a:r>
              <a:rPr lang="en-US" altLang="zh-CN" dirty="0" smtClean="0"/>
              <a:t>2007</a:t>
            </a:r>
            <a:r>
              <a:rPr lang="zh-CN" altLang="en-US" dirty="0" smtClean="0"/>
              <a:t>）</a:t>
            </a:r>
            <a:endParaRPr lang="en-US" altLang="zh-CN" dirty="0" smtClean="0"/>
          </a:p>
          <a:p>
            <a:r>
              <a:rPr lang="en-US" altLang="zh-CN" dirty="0" smtClean="0"/>
              <a:t>Mashup (Web</a:t>
            </a:r>
            <a:r>
              <a:rPr lang="zh-CN" altLang="en-US" dirty="0" smtClean="0"/>
              <a:t>应用混搭技术</a:t>
            </a:r>
            <a:r>
              <a:rPr lang="en-US" altLang="zh-CN" dirty="0" smtClean="0"/>
              <a:t>)</a:t>
            </a:r>
            <a:endParaRPr lang="zh-CN" altLang="en-US" dirty="0"/>
          </a:p>
        </p:txBody>
      </p:sp>
      <p:pic>
        <p:nvPicPr>
          <p:cNvPr id="1026" name="Picture 2"/>
          <p:cNvPicPr>
            <a:picLocks noChangeAspect="1" noChangeArrowheads="1"/>
          </p:cNvPicPr>
          <p:nvPr/>
        </p:nvPicPr>
        <p:blipFill>
          <a:blip r:embed="rId2" cstate="print"/>
          <a:srcRect/>
          <a:stretch>
            <a:fillRect/>
          </a:stretch>
        </p:blipFill>
        <p:spPr bwMode="auto">
          <a:xfrm>
            <a:off x="2979990" y="4149081"/>
            <a:ext cx="6164010" cy="270892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Open API </a:t>
            </a:r>
            <a:r>
              <a:rPr lang="zh-CN" altLang="en-US" dirty="0" smtClean="0"/>
              <a:t>的分类</a:t>
            </a:r>
            <a:endParaRPr lang="zh-CN" altLang="en-US" dirty="0"/>
          </a:p>
        </p:txBody>
      </p:sp>
      <p:sp>
        <p:nvSpPr>
          <p:cNvPr id="3" name="内容占位符 2"/>
          <p:cNvSpPr>
            <a:spLocks noGrp="1"/>
          </p:cNvSpPr>
          <p:nvPr>
            <p:ph idx="1"/>
          </p:nvPr>
        </p:nvSpPr>
        <p:spPr/>
        <p:txBody>
          <a:bodyPr/>
          <a:lstStyle/>
          <a:p>
            <a:r>
              <a:rPr lang="zh-CN" altLang="en-US" dirty="0" smtClean="0"/>
              <a:t>专用类</a:t>
            </a:r>
            <a:endParaRPr lang="en-US" altLang="zh-CN" dirty="0" smtClean="0"/>
          </a:p>
          <a:p>
            <a:pPr lvl="1"/>
            <a:r>
              <a:rPr lang="zh-CN" altLang="en-US" dirty="0" smtClean="0"/>
              <a:t>为制定者本身提供应用开发接口</a:t>
            </a:r>
            <a:endParaRPr lang="en-US" altLang="zh-CN" dirty="0" smtClean="0"/>
          </a:p>
          <a:p>
            <a:pPr lvl="1"/>
            <a:r>
              <a:rPr lang="en-US" altLang="zh-CN" dirty="0" smtClean="0"/>
              <a:t>Amazon/Facebook/</a:t>
            </a:r>
            <a:r>
              <a:rPr lang="zh-CN" altLang="en-US" dirty="0" smtClean="0"/>
              <a:t>淘宝</a:t>
            </a:r>
            <a:r>
              <a:rPr lang="en-US" altLang="zh-CN" dirty="0" smtClean="0"/>
              <a:t>/</a:t>
            </a:r>
            <a:r>
              <a:rPr lang="zh-CN" altLang="en-US" dirty="0" smtClean="0"/>
              <a:t>校内</a:t>
            </a:r>
            <a:r>
              <a:rPr lang="en-US" altLang="zh-CN" dirty="0" smtClean="0"/>
              <a:t>/…</a:t>
            </a:r>
          </a:p>
          <a:p>
            <a:r>
              <a:rPr lang="zh-CN" altLang="en-US" dirty="0" smtClean="0"/>
              <a:t>标准类</a:t>
            </a:r>
            <a:endParaRPr lang="en-US" altLang="zh-CN" dirty="0" smtClean="0"/>
          </a:p>
          <a:p>
            <a:pPr lvl="1"/>
            <a:r>
              <a:rPr lang="zh-CN" altLang="en-US" dirty="0" smtClean="0"/>
              <a:t>制定者自己并不提供该</a:t>
            </a:r>
            <a:r>
              <a:rPr lang="en-US" altLang="zh-CN" dirty="0" smtClean="0"/>
              <a:t>API</a:t>
            </a:r>
            <a:r>
              <a:rPr lang="zh-CN" altLang="en-US" dirty="0" smtClean="0"/>
              <a:t>所定义的服务</a:t>
            </a:r>
            <a:endParaRPr lang="en-US" altLang="zh-CN" dirty="0" smtClean="0"/>
          </a:p>
          <a:p>
            <a:pPr lvl="1"/>
            <a:r>
              <a:rPr lang="en-US" altLang="zh-CN" dirty="0" smtClean="0"/>
              <a:t>Google Open Social / RSS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Open API </a:t>
            </a:r>
            <a:r>
              <a:rPr lang="zh-CN" altLang="en-US" dirty="0" smtClean="0"/>
              <a:t>的分类</a:t>
            </a:r>
            <a:endParaRPr lang="zh-CN" altLang="en-US" dirty="0"/>
          </a:p>
        </p:txBody>
      </p:sp>
      <p:sp>
        <p:nvSpPr>
          <p:cNvPr id="3" name="内容占位符 2"/>
          <p:cNvSpPr>
            <a:spLocks noGrp="1"/>
          </p:cNvSpPr>
          <p:nvPr>
            <p:ph idx="1"/>
          </p:nvPr>
        </p:nvSpPr>
        <p:spPr>
          <a:xfrm>
            <a:off x="395536" y="1124744"/>
            <a:ext cx="8229600" cy="5184576"/>
          </a:xfrm>
        </p:spPr>
        <p:txBody>
          <a:bodyPr/>
          <a:lstStyle/>
          <a:p>
            <a:r>
              <a:rPr lang="zh-CN" altLang="en-US" dirty="0" smtClean="0"/>
              <a:t>搜索类</a:t>
            </a:r>
            <a:endParaRPr lang="en-US" altLang="zh-CN" dirty="0" smtClean="0"/>
          </a:p>
          <a:p>
            <a:pPr lvl="1"/>
            <a:r>
              <a:rPr lang="en-US" altLang="zh-CN" b="0" dirty="0" smtClean="0"/>
              <a:t>Google search API</a:t>
            </a:r>
            <a:r>
              <a:rPr lang="zh-CN" altLang="en-US" b="0" dirty="0" smtClean="0"/>
              <a:t>、</a:t>
            </a:r>
            <a:r>
              <a:rPr lang="en-US" altLang="zh-CN" b="0" dirty="0" smtClean="0"/>
              <a:t>Yahoo search  API</a:t>
            </a:r>
          </a:p>
          <a:p>
            <a:r>
              <a:rPr lang="zh-CN" altLang="en-US" dirty="0" smtClean="0"/>
              <a:t>文字资讯类</a:t>
            </a:r>
            <a:endParaRPr lang="en-US" altLang="zh-CN" dirty="0" smtClean="0"/>
          </a:p>
          <a:p>
            <a:pPr lvl="1"/>
            <a:r>
              <a:rPr lang="en-US" altLang="zh-CN" dirty="0" smtClean="0"/>
              <a:t>RSS</a:t>
            </a:r>
            <a:r>
              <a:rPr lang="zh-CN" altLang="en-US" dirty="0" smtClean="0"/>
              <a:t>、</a:t>
            </a:r>
            <a:r>
              <a:rPr lang="en-US" altLang="zh-CN" dirty="0" smtClean="0"/>
              <a:t>Twitter API</a:t>
            </a:r>
            <a:r>
              <a:rPr lang="zh-CN" altLang="en-US" dirty="0" smtClean="0"/>
              <a:t>、豆瓣</a:t>
            </a:r>
            <a:r>
              <a:rPr lang="en-US" altLang="zh-CN" dirty="0" smtClean="0"/>
              <a:t>API</a:t>
            </a:r>
          </a:p>
          <a:p>
            <a:r>
              <a:rPr lang="zh-CN" altLang="en-US" dirty="0" smtClean="0"/>
              <a:t>多媒体类</a:t>
            </a:r>
            <a:endParaRPr lang="en-US" altLang="zh-CN" dirty="0" smtClean="0"/>
          </a:p>
          <a:p>
            <a:pPr lvl="1"/>
            <a:r>
              <a:rPr lang="en-US" altLang="zh-CN" b="0" dirty="0" err="1" smtClean="0"/>
              <a:t>Youtube</a:t>
            </a:r>
            <a:endParaRPr lang="en-US" altLang="zh-CN" b="0" dirty="0" smtClean="0"/>
          </a:p>
          <a:p>
            <a:r>
              <a:rPr lang="zh-CN" altLang="en-US" dirty="0" smtClean="0"/>
              <a:t>地理信息类</a:t>
            </a:r>
            <a:endParaRPr lang="en-US" altLang="zh-CN" dirty="0" smtClean="0"/>
          </a:p>
          <a:p>
            <a:pPr lvl="1"/>
            <a:r>
              <a:rPr lang="en-US" altLang="zh-CN" dirty="0" smtClean="0"/>
              <a:t>Google Maps</a:t>
            </a:r>
            <a:r>
              <a:rPr lang="zh-CN" altLang="en-US" dirty="0" smtClean="0"/>
              <a:t>、</a:t>
            </a:r>
            <a:r>
              <a:rPr lang="en-US" altLang="zh-CN" dirty="0" smtClean="0"/>
              <a:t>Google Earth</a:t>
            </a:r>
          </a:p>
          <a:p>
            <a:r>
              <a:rPr lang="zh-CN" altLang="en-US" dirty="0" smtClean="0"/>
              <a:t>用户关系类</a:t>
            </a:r>
            <a:endParaRPr lang="en-US" altLang="zh-CN" dirty="0" smtClean="0"/>
          </a:p>
          <a:p>
            <a:pPr lvl="1"/>
            <a:r>
              <a:rPr lang="en-US" altLang="zh-CN" dirty="0" smtClean="0"/>
              <a:t>Facebook</a:t>
            </a:r>
            <a:r>
              <a:rPr lang="zh-CN" altLang="en-US" dirty="0" smtClean="0"/>
              <a:t>、</a:t>
            </a:r>
            <a:r>
              <a:rPr lang="en-US" altLang="zh-CN" dirty="0" smtClean="0"/>
              <a:t>Google </a:t>
            </a:r>
            <a:r>
              <a:rPr lang="en-US" altLang="zh-CN" dirty="0" err="1" smtClean="0"/>
              <a:t>OpenSocial</a:t>
            </a:r>
            <a:endParaRPr lang="en-US" altLang="zh-CN" dirty="0" smtClean="0"/>
          </a:p>
          <a:p>
            <a:endParaRPr lang="en-US" altLang="zh-CN"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Open API</a:t>
            </a:r>
            <a:r>
              <a:rPr lang="zh-CN" altLang="en-US" dirty="0" smtClean="0"/>
              <a:t>的分类</a:t>
            </a:r>
            <a:endParaRPr lang="zh-CN" altLang="en-US" dirty="0"/>
          </a:p>
        </p:txBody>
      </p:sp>
      <p:sp>
        <p:nvSpPr>
          <p:cNvPr id="3" name="内容占位符 2"/>
          <p:cNvSpPr>
            <a:spLocks noGrp="1"/>
          </p:cNvSpPr>
          <p:nvPr>
            <p:ph idx="1"/>
          </p:nvPr>
        </p:nvSpPr>
        <p:spPr/>
        <p:txBody>
          <a:bodyPr/>
          <a:lstStyle/>
          <a:p>
            <a:r>
              <a:rPr lang="zh-CN" altLang="en-US" dirty="0" smtClean="0"/>
              <a:t>电子商务类</a:t>
            </a:r>
            <a:endParaRPr lang="en-US" altLang="zh-CN" dirty="0" smtClean="0"/>
          </a:p>
          <a:p>
            <a:pPr lvl="1"/>
            <a:r>
              <a:rPr lang="en-US" altLang="zh-CN" dirty="0" smtClean="0"/>
              <a:t>Amazon</a:t>
            </a:r>
            <a:r>
              <a:rPr lang="zh-CN" altLang="en-US" dirty="0" smtClean="0"/>
              <a:t>、淘宝</a:t>
            </a:r>
            <a:endParaRPr lang="en-US" altLang="zh-CN" dirty="0" smtClean="0"/>
          </a:p>
          <a:p>
            <a:r>
              <a:rPr lang="zh-CN" altLang="en-US" dirty="0" smtClean="0"/>
              <a:t>注册类</a:t>
            </a:r>
            <a:endParaRPr lang="en-US" altLang="zh-CN" dirty="0" smtClean="0"/>
          </a:p>
          <a:p>
            <a:pPr lvl="1"/>
            <a:r>
              <a:rPr lang="en-US" altLang="zh-CN" dirty="0" err="1" smtClean="0"/>
              <a:t>OpenID</a:t>
            </a:r>
            <a:endParaRPr lang="en-US" altLang="zh-CN" dirty="0" smtClean="0"/>
          </a:p>
          <a:p>
            <a:r>
              <a:rPr lang="zh-CN" altLang="en-US" dirty="0" smtClean="0"/>
              <a:t>平台类</a:t>
            </a:r>
            <a:r>
              <a:rPr lang="en-US" altLang="zh-CN" dirty="0" smtClean="0"/>
              <a:t>(</a:t>
            </a:r>
            <a:r>
              <a:rPr lang="en-US" altLang="zh-CN" dirty="0" smtClean="0">
                <a:solidFill>
                  <a:srgbClr val="FF0000"/>
                </a:solidFill>
              </a:rPr>
              <a:t>PaaS</a:t>
            </a:r>
            <a:r>
              <a:rPr lang="en-US" altLang="zh-CN" dirty="0" smtClean="0"/>
              <a:t>)</a:t>
            </a:r>
          </a:p>
          <a:p>
            <a:pPr lvl="1"/>
            <a:r>
              <a:rPr lang="en-US" altLang="zh-CN" dirty="0" smtClean="0"/>
              <a:t>Amazon Web Services</a:t>
            </a:r>
          </a:p>
          <a:p>
            <a:pPr lvl="1"/>
            <a:r>
              <a:rPr lang="en-US" altLang="zh-CN" dirty="0" smtClean="0"/>
              <a:t>Google App Engine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内容占位符 5"/>
          <p:cNvGraphicFramePr>
            <a:graphicFrameLocks noGrp="1"/>
          </p:cNvGraphicFramePr>
          <p:nvPr>
            <p:ph idx="1"/>
            <p:extLst>
              <p:ext uri="{D42A27DB-BD31-4B8C-83A1-F6EECF244321}">
                <p14:modId xmlns:p14="http://schemas.microsoft.com/office/powerpoint/2010/main" xmlns="" val="3899648345"/>
              </p:ext>
            </p:extLst>
          </p:nvPr>
        </p:nvGraphicFramePr>
        <p:xfrm>
          <a:off x="683568" y="1700808"/>
          <a:ext cx="7787208" cy="3741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标题 1"/>
          <p:cNvSpPr>
            <a:spLocks noGrp="1"/>
          </p:cNvSpPr>
          <p:nvPr>
            <p:ph type="title"/>
          </p:nvPr>
        </p:nvSpPr>
        <p:spPr>
          <a:xfrm>
            <a:off x="467544" y="116632"/>
            <a:ext cx="8229600" cy="1143000"/>
          </a:xfrm>
        </p:spPr>
        <p:txBody>
          <a:bodyPr/>
          <a:lstStyle/>
          <a:p>
            <a:r>
              <a:rPr lang="zh-CN" altLang="en-US" dirty="0" smtClean="0"/>
              <a:t>大纲</a:t>
            </a:r>
            <a:endParaRPr lang="zh-CN" altLang="en-US" dirty="0"/>
          </a:p>
        </p:txBody>
      </p:sp>
    </p:spTree>
    <p:extLst>
      <p:ext uri="{BB962C8B-B14F-4D97-AF65-F5344CB8AC3E}">
        <p14:creationId xmlns:p14="http://schemas.microsoft.com/office/powerpoint/2010/main" xmlns="" val="3759453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开放平台</a:t>
            </a:r>
            <a:endParaRPr lang="zh-CN" altLang="en-US" dirty="0"/>
          </a:p>
        </p:txBody>
      </p:sp>
      <p:sp>
        <p:nvSpPr>
          <p:cNvPr id="3" name="内容占位符 2"/>
          <p:cNvSpPr>
            <a:spLocks noGrp="1"/>
          </p:cNvSpPr>
          <p:nvPr>
            <p:ph idx="1"/>
          </p:nvPr>
        </p:nvSpPr>
        <p:spPr/>
        <p:txBody>
          <a:bodyPr/>
          <a:lstStyle/>
          <a:p>
            <a:r>
              <a:rPr lang="zh-CN" altLang="en-US" dirty="0" smtClean="0"/>
              <a:t>网络服务模式</a:t>
            </a:r>
            <a:endParaRPr lang="en-US" altLang="zh-CN" dirty="0" smtClean="0"/>
          </a:p>
          <a:p>
            <a:r>
              <a:rPr lang="zh-CN" altLang="en-US" dirty="0" smtClean="0"/>
              <a:t>提供一个基本的服务</a:t>
            </a:r>
            <a:endParaRPr lang="en-US" altLang="zh-CN" dirty="0" smtClean="0"/>
          </a:p>
          <a:p>
            <a:r>
              <a:rPr lang="zh-CN" altLang="en-US" dirty="0" smtClean="0"/>
              <a:t>通过开放自身的接口，使得第三方开发者通过运用和组装其接口以及其他第三方服务接口产生新的应用，使得该应用能够统一运行在这个平台之上</a:t>
            </a:r>
            <a:endParaRPr lang="en-US" altLang="zh-CN" dirty="0" smtClean="0"/>
          </a:p>
          <a:p>
            <a:r>
              <a:rPr lang="zh-CN" altLang="en-US" dirty="0" smtClean="0"/>
              <a:t>自身服务和第三方应用的互利互惠</a:t>
            </a:r>
          </a:p>
          <a:p>
            <a:r>
              <a:rPr lang="zh-CN" altLang="en-US" dirty="0" smtClean="0"/>
              <a:t>应用型开放平台</a:t>
            </a:r>
            <a:endParaRPr lang="en-US" altLang="zh-CN" dirty="0" smtClean="0"/>
          </a:p>
          <a:p>
            <a:r>
              <a:rPr lang="zh-CN" altLang="en-US" dirty="0" smtClean="0"/>
              <a:t>服务型开放平台</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国内的开放平台</a:t>
            </a:r>
            <a:endParaRPr lang="zh-CN" altLang="en-US" dirty="0"/>
          </a:p>
        </p:txBody>
      </p:sp>
      <p:pic>
        <p:nvPicPr>
          <p:cNvPr id="4" name="内容占位符 3" descr="中国开放平台竞争格局102.jpg"/>
          <p:cNvPicPr>
            <a:picLocks noGrp="1" noChangeAspect="1"/>
          </p:cNvPicPr>
          <p:nvPr>
            <p:ph idx="1"/>
          </p:nvPr>
        </p:nvPicPr>
        <p:blipFill>
          <a:blip r:embed="rId2" cstate="print"/>
          <a:stretch>
            <a:fillRect/>
          </a:stretch>
        </p:blipFill>
        <p:spPr>
          <a:xfrm>
            <a:off x="968888" y="1916832"/>
            <a:ext cx="6448478" cy="3456384"/>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PaaS</a:t>
            </a:r>
            <a:r>
              <a:rPr lang="zh-CN" altLang="en-US" dirty="0" smtClean="0"/>
              <a:t>的模式</a:t>
            </a:r>
            <a:endParaRPr lang="zh-CN" altLang="en-US" dirty="0"/>
          </a:p>
        </p:txBody>
      </p:sp>
      <p:sp>
        <p:nvSpPr>
          <p:cNvPr id="3" name="内容占位符 2"/>
          <p:cNvSpPr>
            <a:spLocks noGrp="1"/>
          </p:cNvSpPr>
          <p:nvPr>
            <p:ph idx="1"/>
          </p:nvPr>
        </p:nvSpPr>
        <p:spPr>
          <a:xfrm>
            <a:off x="457200" y="1371600"/>
            <a:ext cx="8229600" cy="1193304"/>
          </a:xfrm>
        </p:spPr>
        <p:txBody>
          <a:bodyPr/>
          <a:lstStyle/>
          <a:p>
            <a:r>
              <a:rPr lang="zh-CN" altLang="en-US" dirty="0" smtClean="0"/>
              <a:t>插件模式</a:t>
            </a:r>
            <a:endParaRPr lang="en-US" altLang="zh-CN" dirty="0" smtClean="0"/>
          </a:p>
          <a:p>
            <a:pPr lvl="1"/>
            <a:r>
              <a:rPr lang="zh-CN" altLang="en-US" dirty="0" smtClean="0"/>
              <a:t>通过网络进行远程开发、配置、部署、直接在提供</a:t>
            </a:r>
            <a:r>
              <a:rPr lang="en-US" altLang="zh-CN" dirty="0" smtClean="0"/>
              <a:t>Hosting</a:t>
            </a:r>
            <a:r>
              <a:rPr lang="zh-CN" altLang="en-US" dirty="0" smtClean="0"/>
              <a:t>服务的厂商的计算中心内运行</a:t>
            </a:r>
            <a:endParaRPr lang="en-US" altLang="zh-CN" dirty="0" smtClean="0"/>
          </a:p>
          <a:p>
            <a:pPr lvl="1"/>
            <a:r>
              <a:rPr lang="en-US" altLang="zh-CN" dirty="0" smtClean="0"/>
              <a:t>Facebook F8</a:t>
            </a:r>
          </a:p>
          <a:p>
            <a:pPr lvl="1"/>
            <a:r>
              <a:rPr lang="en-US" altLang="zh-CN" dirty="0" err="1" smtClean="0"/>
              <a:t>OpenSocial</a:t>
            </a:r>
            <a:endParaRPr lang="en-US" altLang="zh-CN" dirty="0" smtClean="0"/>
          </a:p>
          <a:p>
            <a:pPr lvl="1"/>
            <a:r>
              <a:rPr lang="en-US" altLang="zh-CN" dirty="0" smtClean="0"/>
              <a:t>Skype</a:t>
            </a:r>
          </a:p>
          <a:p>
            <a:pPr lvl="1"/>
            <a:r>
              <a:rPr lang="zh-CN" altLang="en-US" dirty="0" smtClean="0"/>
              <a:t>阿里旺旺</a:t>
            </a:r>
            <a:endParaRPr lang="zh-CN" altLang="en-US" dirty="0"/>
          </a:p>
        </p:txBody>
      </p:sp>
      <p:pic>
        <p:nvPicPr>
          <p:cNvPr id="2050" name="Picture 2"/>
          <p:cNvPicPr>
            <a:picLocks noChangeAspect="1" noChangeArrowheads="1"/>
          </p:cNvPicPr>
          <p:nvPr/>
        </p:nvPicPr>
        <p:blipFill>
          <a:blip r:embed="rId2" cstate="print"/>
          <a:srcRect/>
          <a:stretch>
            <a:fillRect/>
          </a:stretch>
        </p:blipFill>
        <p:spPr bwMode="auto">
          <a:xfrm>
            <a:off x="3607296" y="2803724"/>
            <a:ext cx="5501208" cy="405427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PaaS</a:t>
            </a:r>
            <a:r>
              <a:rPr lang="zh-CN" altLang="en-US" dirty="0" smtClean="0"/>
              <a:t>的模式</a:t>
            </a:r>
            <a:endParaRPr lang="zh-CN" altLang="en-US" dirty="0"/>
          </a:p>
        </p:txBody>
      </p:sp>
      <p:sp>
        <p:nvSpPr>
          <p:cNvPr id="3" name="内容占位符 2"/>
          <p:cNvSpPr>
            <a:spLocks noGrp="1"/>
          </p:cNvSpPr>
          <p:nvPr>
            <p:ph idx="1"/>
          </p:nvPr>
        </p:nvSpPr>
        <p:spPr/>
        <p:txBody>
          <a:bodyPr/>
          <a:lstStyle/>
          <a:p>
            <a:r>
              <a:rPr lang="zh-CN" altLang="en-US" dirty="0" smtClean="0"/>
              <a:t>七巧板模式</a:t>
            </a:r>
            <a:endParaRPr lang="en-US" altLang="zh-CN" dirty="0" smtClean="0"/>
          </a:p>
          <a:p>
            <a:pPr lvl="1"/>
            <a:r>
              <a:rPr lang="zh-CN" altLang="en-US" dirty="0" smtClean="0"/>
              <a:t>以固定的数据类型和服务模块为主</a:t>
            </a:r>
            <a:endParaRPr lang="en-US" altLang="zh-CN" dirty="0" smtClean="0"/>
          </a:p>
          <a:p>
            <a:pPr lvl="2"/>
            <a:r>
              <a:rPr lang="zh-CN" altLang="en-US" dirty="0" smtClean="0"/>
              <a:t>应用部署容器</a:t>
            </a:r>
            <a:endParaRPr lang="en-US" altLang="zh-CN" dirty="0" smtClean="0"/>
          </a:p>
          <a:p>
            <a:pPr lvl="2"/>
            <a:r>
              <a:rPr lang="zh-CN" altLang="en-US" dirty="0" smtClean="0"/>
              <a:t>二次开发车间</a:t>
            </a:r>
            <a:endParaRPr lang="en-US" altLang="zh-CN" dirty="0" smtClean="0"/>
          </a:p>
          <a:p>
            <a:pPr lvl="1"/>
            <a:r>
              <a:rPr lang="en-US" altLang="zh-CN" dirty="0" err="1" smtClean="0"/>
              <a:t>Salesforce</a:t>
            </a:r>
            <a:endParaRPr lang="zh-CN" altLang="en-US" dirty="0"/>
          </a:p>
        </p:txBody>
      </p:sp>
      <p:pic>
        <p:nvPicPr>
          <p:cNvPr id="3075" name="Picture 3"/>
          <p:cNvPicPr>
            <a:picLocks noChangeAspect="1" noChangeArrowheads="1"/>
          </p:cNvPicPr>
          <p:nvPr/>
        </p:nvPicPr>
        <p:blipFill>
          <a:blip r:embed="rId2" cstate="print"/>
          <a:srcRect/>
          <a:stretch>
            <a:fillRect/>
          </a:stretch>
        </p:blipFill>
        <p:spPr bwMode="auto">
          <a:xfrm>
            <a:off x="3832048" y="2492896"/>
            <a:ext cx="5162594" cy="4221088"/>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PaaS</a:t>
            </a:r>
            <a:r>
              <a:rPr lang="zh-CN" altLang="en-US" dirty="0" smtClean="0"/>
              <a:t>模式</a:t>
            </a:r>
            <a:endParaRPr lang="zh-CN" altLang="en-US" dirty="0"/>
          </a:p>
        </p:txBody>
      </p:sp>
      <p:sp>
        <p:nvSpPr>
          <p:cNvPr id="3" name="内容占位符 2"/>
          <p:cNvSpPr>
            <a:spLocks noGrp="1"/>
          </p:cNvSpPr>
          <p:nvPr>
            <p:ph idx="1"/>
          </p:nvPr>
        </p:nvSpPr>
        <p:spPr>
          <a:xfrm>
            <a:off x="457200" y="1371600"/>
            <a:ext cx="3538736" cy="4953000"/>
          </a:xfrm>
        </p:spPr>
        <p:txBody>
          <a:bodyPr/>
          <a:lstStyle/>
          <a:p>
            <a:r>
              <a:rPr lang="zh-CN" altLang="en-US" dirty="0" smtClean="0"/>
              <a:t>云计算模式</a:t>
            </a:r>
            <a:endParaRPr lang="en-US" altLang="zh-CN" dirty="0" smtClean="0"/>
          </a:p>
          <a:p>
            <a:pPr lvl="1"/>
            <a:r>
              <a:rPr lang="zh-CN" altLang="en-US" dirty="0" smtClean="0"/>
              <a:t>云计算通过并行使用海量数据服务器，提供强大的计算能力、存储和带宽</a:t>
            </a:r>
            <a:endParaRPr lang="en-US" altLang="zh-CN" dirty="0" smtClean="0"/>
          </a:p>
          <a:p>
            <a:pPr lvl="1"/>
            <a:r>
              <a:rPr lang="en-US" altLang="zh-CN" dirty="0" smtClean="0"/>
              <a:t>AWS</a:t>
            </a:r>
          </a:p>
          <a:p>
            <a:pPr lvl="1"/>
            <a:r>
              <a:rPr lang="en-US" altLang="zh-CN" dirty="0" smtClean="0"/>
              <a:t>GAE</a:t>
            </a:r>
          </a:p>
          <a:p>
            <a:pPr lvl="1"/>
            <a:r>
              <a:rPr lang="en-US" altLang="zh-CN" dirty="0" smtClean="0"/>
              <a:t>Azure</a:t>
            </a:r>
          </a:p>
          <a:p>
            <a:endParaRPr lang="zh-CN" altLang="en-US" dirty="0"/>
          </a:p>
        </p:txBody>
      </p:sp>
      <p:pic>
        <p:nvPicPr>
          <p:cNvPr id="4098" name="Picture 2"/>
          <p:cNvPicPr>
            <a:picLocks noChangeAspect="1" noChangeArrowheads="1"/>
          </p:cNvPicPr>
          <p:nvPr/>
        </p:nvPicPr>
        <p:blipFill>
          <a:blip r:embed="rId2" cstate="print"/>
          <a:srcRect/>
          <a:stretch>
            <a:fillRect/>
          </a:stretch>
        </p:blipFill>
        <p:spPr bwMode="auto">
          <a:xfrm>
            <a:off x="4170940" y="2564904"/>
            <a:ext cx="4973060" cy="4015746"/>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PaaS</a:t>
            </a:r>
            <a:r>
              <a:rPr lang="zh-CN" altLang="en-US" dirty="0" smtClean="0"/>
              <a:t>模式</a:t>
            </a:r>
            <a:endParaRPr lang="zh-CN" altLang="en-US" dirty="0"/>
          </a:p>
        </p:txBody>
      </p:sp>
      <p:sp>
        <p:nvSpPr>
          <p:cNvPr id="3" name="内容占位符 2"/>
          <p:cNvSpPr>
            <a:spLocks noGrp="1"/>
          </p:cNvSpPr>
          <p:nvPr>
            <p:ph idx="1"/>
          </p:nvPr>
        </p:nvSpPr>
        <p:spPr>
          <a:xfrm>
            <a:off x="457200" y="1371600"/>
            <a:ext cx="4330824" cy="2057400"/>
          </a:xfrm>
        </p:spPr>
        <p:txBody>
          <a:bodyPr/>
          <a:lstStyle/>
          <a:p>
            <a:r>
              <a:rPr lang="zh-CN" altLang="en-US" dirty="0" smtClean="0"/>
              <a:t>服务托管模式</a:t>
            </a:r>
            <a:endParaRPr lang="en-US" altLang="zh-CN" dirty="0" smtClean="0"/>
          </a:p>
          <a:p>
            <a:pPr lvl="1"/>
            <a:r>
              <a:rPr lang="zh-CN" altLang="en-US" dirty="0" smtClean="0"/>
              <a:t>将不同</a:t>
            </a:r>
            <a:r>
              <a:rPr lang="en-US" altLang="zh-CN" dirty="0" smtClean="0"/>
              <a:t>ISP</a:t>
            </a:r>
            <a:r>
              <a:rPr lang="zh-CN" altLang="en-US" dirty="0" smtClean="0"/>
              <a:t>的服务通过统一的标准和规范提供给</a:t>
            </a:r>
            <a:r>
              <a:rPr lang="en-US" altLang="zh-CN" dirty="0" smtClean="0"/>
              <a:t>ISV</a:t>
            </a:r>
            <a:endParaRPr lang="zh-CN" altLang="en-US" dirty="0"/>
          </a:p>
        </p:txBody>
      </p:sp>
      <p:pic>
        <p:nvPicPr>
          <p:cNvPr id="6146" name="Picture 2"/>
          <p:cNvPicPr>
            <a:picLocks noChangeAspect="1" noChangeArrowheads="1"/>
          </p:cNvPicPr>
          <p:nvPr/>
        </p:nvPicPr>
        <p:blipFill>
          <a:blip r:embed="rId2" cstate="print"/>
          <a:srcRect/>
          <a:stretch>
            <a:fillRect/>
          </a:stretch>
        </p:blipFill>
        <p:spPr bwMode="auto">
          <a:xfrm>
            <a:off x="0" y="3234805"/>
            <a:ext cx="4355976" cy="3623195"/>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4572000" y="2845643"/>
            <a:ext cx="4572000" cy="4012357"/>
          </a:xfrm>
          <a:prstGeom prst="rect">
            <a:avLst/>
          </a:prstGeom>
          <a:noFill/>
          <a:ln w="9525">
            <a:noFill/>
            <a:miter lim="800000"/>
            <a:headEnd/>
            <a:tailEnd/>
          </a:ln>
        </p:spPr>
      </p:pic>
      <p:sp>
        <p:nvSpPr>
          <p:cNvPr id="6" name="TextBox 5"/>
          <p:cNvSpPr txBox="1"/>
          <p:nvPr/>
        </p:nvSpPr>
        <p:spPr>
          <a:xfrm>
            <a:off x="4644008" y="2492896"/>
            <a:ext cx="4536504"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zh-CN" altLang="en-US" dirty="0" smtClean="0"/>
              <a:t>阿里软件 </a:t>
            </a:r>
            <a:r>
              <a:rPr lang="en-US" altLang="zh-CN" dirty="0" smtClean="0"/>
              <a:t>Service Integration Platform</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小结</a:t>
            </a:r>
            <a:endParaRPr lang="zh-CN" altLang="en-US" dirty="0"/>
          </a:p>
        </p:txBody>
      </p:sp>
      <p:sp>
        <p:nvSpPr>
          <p:cNvPr id="3" name="内容占位符 2"/>
          <p:cNvSpPr>
            <a:spLocks noGrp="1"/>
          </p:cNvSpPr>
          <p:nvPr>
            <p:ph idx="1"/>
          </p:nvPr>
        </p:nvSpPr>
        <p:spPr/>
        <p:txBody>
          <a:bodyPr/>
          <a:lstStyle/>
          <a:p>
            <a:r>
              <a:rPr lang="zh-CN" altLang="en-US" dirty="0" smtClean="0"/>
              <a:t>云计算</a:t>
            </a:r>
            <a:endParaRPr lang="en-US" altLang="zh-CN" dirty="0" smtClean="0"/>
          </a:p>
          <a:p>
            <a:pPr lvl="1"/>
            <a:r>
              <a:rPr lang="zh-CN" altLang="en-US" dirty="0" smtClean="0"/>
              <a:t>共享基础架构的方法</a:t>
            </a:r>
            <a:endParaRPr lang="en-US" altLang="zh-CN" dirty="0" smtClean="0"/>
          </a:p>
          <a:p>
            <a:pPr lvl="1"/>
            <a:r>
              <a:rPr lang="zh-CN" altLang="en-US" dirty="0" smtClean="0"/>
              <a:t>将巨大的系统池连接在一起提供各种基于互联网的</a:t>
            </a:r>
            <a:r>
              <a:rPr lang="en-US" altLang="zh-CN" dirty="0" smtClean="0"/>
              <a:t>IT</a:t>
            </a:r>
            <a:r>
              <a:rPr lang="zh-CN" altLang="en-US" dirty="0" smtClean="0"/>
              <a:t>服务</a:t>
            </a:r>
            <a:endParaRPr lang="en-US" altLang="zh-CN" dirty="0" smtClean="0"/>
          </a:p>
          <a:p>
            <a:r>
              <a:rPr lang="zh-CN" altLang="en-US" dirty="0" smtClean="0"/>
              <a:t>主流商业模式</a:t>
            </a:r>
            <a:endParaRPr lang="en-US" altLang="zh-CN" dirty="0" smtClean="0"/>
          </a:p>
          <a:p>
            <a:pPr lvl="1"/>
            <a:r>
              <a:rPr lang="en-US" altLang="zh-CN" b="1" dirty="0" smtClean="0"/>
              <a:t>SaaS</a:t>
            </a:r>
            <a:r>
              <a:rPr lang="zh-CN" altLang="en-US" dirty="0" smtClean="0"/>
              <a:t>，</a:t>
            </a:r>
            <a:r>
              <a:rPr lang="en-US" altLang="zh-CN" dirty="0" smtClean="0"/>
              <a:t>Software-as-a-Service</a:t>
            </a:r>
          </a:p>
          <a:p>
            <a:pPr lvl="1"/>
            <a:r>
              <a:rPr lang="en-US" altLang="zh-CN" b="1" dirty="0" smtClean="0"/>
              <a:t>PaaS</a:t>
            </a:r>
            <a:r>
              <a:rPr lang="zh-CN" altLang="en-US" dirty="0" smtClean="0"/>
              <a:t>，</a:t>
            </a:r>
            <a:r>
              <a:rPr lang="en-US" altLang="zh-CN" dirty="0" smtClean="0"/>
              <a:t>Plartform-as-a-Service</a:t>
            </a:r>
          </a:p>
          <a:p>
            <a:pPr lvl="1"/>
            <a:r>
              <a:rPr lang="en-US" altLang="zh-CN" b="1" dirty="0" err="1" smtClean="0"/>
              <a:t>IaaS</a:t>
            </a:r>
            <a:r>
              <a:rPr lang="en-US" altLang="zh-CN" dirty="0" smtClean="0"/>
              <a:t>,   Infrastructure-as-a-Service</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subTitle" idx="1"/>
          </p:nvPr>
        </p:nvSpPr>
        <p:spPr bwMode="white">
          <a:xfrm>
            <a:off x="2819400" y="4953000"/>
            <a:ext cx="5167313" cy="414338"/>
          </a:xfrm>
          <a:ln/>
        </p:spPr>
        <p:txBody>
          <a:bodyPr/>
          <a:lstStyle/>
          <a:p>
            <a:pPr algn="dist">
              <a:lnSpc>
                <a:spcPct val="80000"/>
              </a:lnSpc>
            </a:pPr>
            <a:r>
              <a:rPr lang="en-US" altLang="zh-CN" sz="1800" b="1">
                <a:solidFill>
                  <a:schemeClr val="bg1"/>
                </a:solidFill>
                <a:latin typeface="Arial" pitchFamily="34" charset="0"/>
                <a:ea typeface="宋体" pitchFamily="2" charset="-122"/>
              </a:rPr>
              <a:t>Click to edit company slogan .</a:t>
            </a:r>
          </a:p>
        </p:txBody>
      </p:sp>
      <p:sp>
        <p:nvSpPr>
          <p:cNvPr id="87045" name="WordArt 5"/>
          <p:cNvSpPr>
            <a:spLocks noChangeArrowheads="1" noChangeShapeType="1" noTextEdit="1"/>
          </p:cNvSpPr>
          <p:nvPr/>
        </p:nvSpPr>
        <p:spPr bwMode="gray">
          <a:xfrm>
            <a:off x="1907704" y="4365104"/>
            <a:ext cx="5759450" cy="863600"/>
          </a:xfrm>
          <a:prstGeom prst="rect">
            <a:avLst/>
          </a:prstGeom>
        </p:spPr>
        <p:txBody>
          <a:bodyPr wrap="none" fromWordArt="1">
            <a:prstTxWarp prst="textDeflate">
              <a:avLst>
                <a:gd name="adj" fmla="val 0"/>
              </a:avLst>
            </a:prstTxWarp>
          </a:bodyPr>
          <a:lstStyle/>
          <a:p>
            <a:pPr algn="ctr"/>
            <a:r>
              <a:rPr lang="en-US" altLang="zh-CN" sz="3600" b="1" kern="10" dirty="0">
                <a:ln w="19050">
                  <a:solidFill>
                    <a:schemeClr val="bg1"/>
                  </a:solidFill>
                  <a:round/>
                  <a:headEnd/>
                  <a:tailEnd/>
                </a:ln>
                <a:gradFill rotWithShape="1">
                  <a:gsLst>
                    <a:gs pos="0">
                      <a:schemeClr val="accent1">
                        <a:gamma/>
                        <a:shade val="46275"/>
                        <a:invGamma/>
                      </a:schemeClr>
                    </a:gs>
                    <a:gs pos="100000">
                      <a:schemeClr val="accent1"/>
                    </a:gs>
                  </a:gsLst>
                  <a:lin ang="0" scaled="1"/>
                </a:gradFill>
                <a:effectLst>
                  <a:outerShdw dist="63500" dir="2212194" algn="ctr" rotWithShape="0">
                    <a:srgbClr val="868686">
                      <a:alpha val="50000"/>
                    </a:srgbClr>
                  </a:outerShdw>
                </a:effectLst>
                <a:latin typeface="Arial"/>
                <a:cs typeface="Arial"/>
              </a:rPr>
              <a:t>Thank You !</a:t>
            </a:r>
            <a:endParaRPr lang="zh-CN" altLang="en-US" sz="3600" b="1" kern="10" dirty="0">
              <a:ln w="19050">
                <a:solidFill>
                  <a:schemeClr val="bg1"/>
                </a:solidFill>
                <a:round/>
                <a:headEnd/>
                <a:tailEnd/>
              </a:ln>
              <a:gradFill rotWithShape="1">
                <a:gsLst>
                  <a:gs pos="0">
                    <a:schemeClr val="accent1">
                      <a:gamma/>
                      <a:shade val="46275"/>
                      <a:invGamma/>
                    </a:schemeClr>
                  </a:gs>
                  <a:gs pos="100000">
                    <a:schemeClr val="accent1"/>
                  </a:gs>
                </a:gsLst>
                <a:lin ang="0" scaled="1"/>
              </a:gradFill>
              <a:effectLst>
                <a:outerShdw dist="63500" dir="2212194" algn="ctr" rotWithShape="0">
                  <a:srgbClr val="868686">
                    <a:alpha val="50000"/>
                  </a:srgbClr>
                </a:outer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animEffect transition="in" filter="fade">
                                      <p:cBhvr>
                                        <p:cTn id="9"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大文件分布式存储</a:t>
            </a:r>
            <a:endParaRPr lang="zh-CN" altLang="en-US" dirty="0"/>
          </a:p>
        </p:txBody>
      </p:sp>
      <p:sp>
        <p:nvSpPr>
          <p:cNvPr id="3" name="内容占位符 2"/>
          <p:cNvSpPr>
            <a:spLocks noGrp="1"/>
          </p:cNvSpPr>
          <p:nvPr>
            <p:ph idx="1"/>
          </p:nvPr>
        </p:nvSpPr>
        <p:spPr/>
        <p:txBody>
          <a:bodyPr/>
          <a:lstStyle/>
          <a:p>
            <a:r>
              <a:rPr lang="en-US" altLang="zh-CN" dirty="0" smtClean="0"/>
              <a:t>GFS</a:t>
            </a:r>
          </a:p>
          <a:p>
            <a:pPr lvl="1"/>
            <a:r>
              <a:rPr lang="zh-CN" altLang="en-US" dirty="0" smtClean="0"/>
              <a:t>大量廉价的普通计算机之上</a:t>
            </a:r>
            <a:endParaRPr lang="en-US" altLang="zh-CN" dirty="0" smtClean="0"/>
          </a:p>
          <a:p>
            <a:pPr lvl="1"/>
            <a:r>
              <a:rPr lang="zh-CN" altLang="en-US" dirty="0" smtClean="0"/>
              <a:t>大部分的流式读取</a:t>
            </a:r>
            <a:endParaRPr lang="en-US" altLang="zh-CN" dirty="0" smtClean="0"/>
          </a:p>
          <a:p>
            <a:pPr lvl="1"/>
            <a:r>
              <a:rPr lang="zh-CN" altLang="en-US" dirty="0" smtClean="0"/>
              <a:t>批量的串行写操作</a:t>
            </a:r>
            <a:endParaRPr lang="en-US" altLang="zh-CN" dirty="0" smtClean="0"/>
          </a:p>
          <a:p>
            <a:r>
              <a:rPr lang="en-US" altLang="zh-CN" dirty="0" smtClean="0"/>
              <a:t>HDFS</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小文件的分布式存储</a:t>
            </a:r>
            <a:r>
              <a:rPr lang="en-US" altLang="zh-CN" dirty="0" smtClean="0"/>
              <a:t>(ADFS)</a:t>
            </a:r>
            <a:endParaRPr lang="zh-CN" altLang="en-US" dirty="0"/>
          </a:p>
        </p:txBody>
      </p:sp>
      <p:sp>
        <p:nvSpPr>
          <p:cNvPr id="3" name="内容占位符 2"/>
          <p:cNvSpPr>
            <a:spLocks noGrp="1"/>
          </p:cNvSpPr>
          <p:nvPr>
            <p:ph idx="1"/>
          </p:nvPr>
        </p:nvSpPr>
        <p:spPr/>
        <p:txBody>
          <a:bodyPr/>
          <a:lstStyle/>
          <a:p>
            <a:r>
              <a:rPr lang="zh-CN" altLang="en-US" dirty="0" smtClean="0"/>
              <a:t>运行环境</a:t>
            </a:r>
            <a:endParaRPr lang="en-US" altLang="zh-CN" dirty="0" smtClean="0"/>
          </a:p>
          <a:p>
            <a:pPr lvl="1"/>
            <a:r>
              <a:rPr lang="zh-CN" altLang="en-US" dirty="0" smtClean="0"/>
              <a:t>海量文件，数以亿计</a:t>
            </a:r>
            <a:endParaRPr lang="en-US" altLang="zh-CN" dirty="0" smtClean="0"/>
          </a:p>
          <a:p>
            <a:pPr lvl="1"/>
            <a:r>
              <a:rPr lang="zh-CN" altLang="en-US" dirty="0" smtClean="0"/>
              <a:t>大部分是小文件，</a:t>
            </a:r>
            <a:r>
              <a:rPr lang="en-US" altLang="zh-CN" dirty="0" smtClean="0"/>
              <a:t>&lt;1MB</a:t>
            </a:r>
          </a:p>
          <a:p>
            <a:pPr lvl="1"/>
            <a:r>
              <a:rPr lang="zh-CN" altLang="en-US" dirty="0" smtClean="0"/>
              <a:t>一次写入，多次读取</a:t>
            </a:r>
            <a:endParaRPr lang="en-US" altLang="zh-CN" dirty="0" smtClean="0"/>
          </a:p>
          <a:p>
            <a:r>
              <a:rPr lang="zh-CN" altLang="en-US" dirty="0" smtClean="0"/>
              <a:t>对</a:t>
            </a:r>
            <a:r>
              <a:rPr lang="en-US" altLang="zh-CN" dirty="0" smtClean="0"/>
              <a:t>GFS</a:t>
            </a:r>
            <a:r>
              <a:rPr lang="zh-CN" altLang="en-US" dirty="0" smtClean="0"/>
              <a:t>设计的修改</a:t>
            </a:r>
            <a:endParaRPr lang="en-US" altLang="zh-CN" dirty="0" smtClean="0"/>
          </a:p>
          <a:p>
            <a:pPr lvl="1"/>
            <a:r>
              <a:rPr lang="zh-CN" altLang="en-US" dirty="0" smtClean="0"/>
              <a:t>允许块内存放多个文件</a:t>
            </a:r>
            <a:endParaRPr lang="en-US" altLang="zh-CN" dirty="0" smtClean="0"/>
          </a:p>
          <a:p>
            <a:pPr lvl="1"/>
            <a:r>
              <a:rPr lang="zh-CN" altLang="en-US" dirty="0" smtClean="0"/>
              <a:t>多</a:t>
            </a:r>
            <a:r>
              <a:rPr lang="en-US" altLang="zh-CN" dirty="0" smtClean="0"/>
              <a:t>Master</a:t>
            </a:r>
            <a:r>
              <a:rPr lang="zh-CN" altLang="en-US" dirty="0" smtClean="0"/>
              <a:t>模式（文件和块的关系数量巨大）</a:t>
            </a:r>
            <a:endParaRPr lang="en-US" altLang="zh-CN" dirty="0" smtClean="0"/>
          </a:p>
          <a:p>
            <a:pPr lvl="2"/>
            <a:r>
              <a:rPr lang="zh-CN" altLang="en-US" dirty="0" smtClean="0"/>
              <a:t>分配</a:t>
            </a:r>
            <a:r>
              <a:rPr lang="en-US" altLang="zh-CN" dirty="0" smtClean="0"/>
              <a:t>Master</a:t>
            </a:r>
          </a:p>
          <a:p>
            <a:pPr lvl="2"/>
            <a:r>
              <a:rPr lang="zh-CN" altLang="en-US" dirty="0" smtClean="0"/>
              <a:t>查询</a:t>
            </a:r>
            <a:r>
              <a:rPr lang="en-US" altLang="zh-CN" dirty="0" smtClean="0"/>
              <a:t>Master</a:t>
            </a:r>
          </a:p>
          <a:p>
            <a:pPr lvl="1"/>
            <a:r>
              <a:rPr lang="zh-CN" altLang="en-US" dirty="0" smtClean="0"/>
              <a:t>使用分布式缓存</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内容占位符 5"/>
          <p:cNvGraphicFramePr>
            <a:graphicFrameLocks noGrp="1"/>
          </p:cNvGraphicFramePr>
          <p:nvPr>
            <p:ph idx="1"/>
            <p:extLst>
              <p:ext uri="{D42A27DB-BD31-4B8C-83A1-F6EECF244321}">
                <p14:modId xmlns:p14="http://schemas.microsoft.com/office/powerpoint/2010/main" xmlns="" val="3899648345"/>
              </p:ext>
            </p:extLst>
          </p:nvPr>
        </p:nvGraphicFramePr>
        <p:xfrm>
          <a:off x="683568" y="1700808"/>
          <a:ext cx="7787208" cy="3741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标题 1"/>
          <p:cNvSpPr>
            <a:spLocks noGrp="1"/>
          </p:cNvSpPr>
          <p:nvPr>
            <p:ph type="title"/>
          </p:nvPr>
        </p:nvSpPr>
        <p:spPr>
          <a:xfrm>
            <a:off x="467544" y="116632"/>
            <a:ext cx="8229600" cy="1143000"/>
          </a:xfrm>
        </p:spPr>
        <p:txBody>
          <a:bodyPr/>
          <a:lstStyle/>
          <a:p>
            <a:r>
              <a:rPr lang="zh-CN" altLang="en-US" dirty="0" smtClean="0"/>
              <a:t>大纲</a:t>
            </a:r>
            <a:endParaRPr lang="zh-CN" altLang="en-US" dirty="0"/>
          </a:p>
        </p:txBody>
      </p:sp>
    </p:spTree>
    <p:extLst>
      <p:ext uri="{BB962C8B-B14F-4D97-AF65-F5344CB8AC3E}">
        <p14:creationId xmlns:p14="http://schemas.microsoft.com/office/powerpoint/2010/main" xmlns="" val="375945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19088"/>
            <a:ext cx="7859216" cy="563562"/>
          </a:xfrm>
        </p:spPr>
        <p:txBody>
          <a:bodyPr/>
          <a:lstStyle/>
          <a:p>
            <a:r>
              <a:rPr lang="zh-CN" altLang="en-US" dirty="0" smtClean="0"/>
              <a:t>基于列的结构化分布式数据库</a:t>
            </a:r>
            <a:r>
              <a:rPr lang="en-US" altLang="zh-CN" dirty="0" smtClean="0"/>
              <a:t>(</a:t>
            </a:r>
            <a:r>
              <a:rPr lang="en-US" altLang="zh-CN" dirty="0" err="1" smtClean="0"/>
              <a:t>Hbase</a:t>
            </a:r>
            <a:r>
              <a:rPr lang="en-US" altLang="zh-CN" dirty="0" smtClean="0"/>
              <a:t>)</a:t>
            </a:r>
            <a:endParaRPr lang="zh-CN" altLang="en-US" dirty="0"/>
          </a:p>
        </p:txBody>
      </p:sp>
      <p:sp>
        <p:nvSpPr>
          <p:cNvPr id="3" name="内容占位符 2"/>
          <p:cNvSpPr>
            <a:spLocks noGrp="1"/>
          </p:cNvSpPr>
          <p:nvPr>
            <p:ph idx="1"/>
          </p:nvPr>
        </p:nvSpPr>
        <p:spPr>
          <a:xfrm>
            <a:off x="457200" y="1371600"/>
            <a:ext cx="8507288" cy="1337320"/>
          </a:xfrm>
        </p:spPr>
        <p:txBody>
          <a:bodyPr/>
          <a:lstStyle/>
          <a:p>
            <a:r>
              <a:rPr lang="zh-CN" altLang="en-US" dirty="0" smtClean="0"/>
              <a:t>对于定制列的海量数据，传统数据库性能急剧下降</a:t>
            </a:r>
            <a:endParaRPr lang="en-US" altLang="zh-CN" dirty="0" smtClean="0"/>
          </a:p>
          <a:p>
            <a:r>
              <a:rPr lang="zh-CN" altLang="en-US" dirty="0" smtClean="0"/>
              <a:t>基于</a:t>
            </a:r>
            <a:r>
              <a:rPr lang="en-US" altLang="zh-CN" dirty="0" smtClean="0"/>
              <a:t>HDFS</a:t>
            </a:r>
            <a:r>
              <a:rPr lang="zh-CN" altLang="en-US" dirty="0" smtClean="0"/>
              <a:t>的可扩展的结构化数据库</a:t>
            </a:r>
            <a:endParaRPr lang="zh-CN" altLang="en-US" dirty="0"/>
          </a:p>
        </p:txBody>
      </p:sp>
      <p:graphicFrame>
        <p:nvGraphicFramePr>
          <p:cNvPr id="4" name="表格 3"/>
          <p:cNvGraphicFramePr>
            <a:graphicFrameLocks noGrp="1"/>
          </p:cNvGraphicFramePr>
          <p:nvPr/>
        </p:nvGraphicFramePr>
        <p:xfrm>
          <a:off x="251520" y="3356992"/>
          <a:ext cx="7704856" cy="2225040"/>
        </p:xfrm>
        <a:graphic>
          <a:graphicData uri="http://schemas.openxmlformats.org/drawingml/2006/table">
            <a:tbl>
              <a:tblPr firstRow="1" bandRow="1">
                <a:tableStyleId>{5C22544A-7EE6-4342-B048-85BDC9FD1C3A}</a:tableStyleId>
              </a:tblPr>
              <a:tblGrid>
                <a:gridCol w="1926214"/>
                <a:gridCol w="1674186"/>
                <a:gridCol w="2376264"/>
                <a:gridCol w="1728192"/>
              </a:tblGrid>
              <a:tr h="370840">
                <a:tc>
                  <a:txBody>
                    <a:bodyPr/>
                    <a:lstStyle/>
                    <a:p>
                      <a:r>
                        <a:rPr lang="en-US" altLang="zh-CN" dirty="0" smtClean="0"/>
                        <a:t>URL</a:t>
                      </a:r>
                      <a:endParaRPr lang="zh-CN" altLang="en-US" dirty="0"/>
                    </a:p>
                  </a:txBody>
                  <a:tcPr/>
                </a:tc>
                <a:tc>
                  <a:txBody>
                    <a:bodyPr/>
                    <a:lstStyle/>
                    <a:p>
                      <a:r>
                        <a:rPr lang="en-US" altLang="zh-CN" dirty="0" smtClean="0"/>
                        <a:t>Contents</a:t>
                      </a:r>
                      <a:endParaRPr lang="zh-CN" altLang="en-US" dirty="0"/>
                    </a:p>
                  </a:txBody>
                  <a:tcPr/>
                </a:tc>
                <a:tc>
                  <a:txBody>
                    <a:bodyPr/>
                    <a:lstStyle/>
                    <a:p>
                      <a:r>
                        <a:rPr lang="en-US" altLang="zh-CN" dirty="0" smtClean="0"/>
                        <a:t>Anchor</a:t>
                      </a:r>
                      <a:endParaRPr lang="zh-CN" altLang="en-US" dirty="0"/>
                    </a:p>
                  </a:txBody>
                  <a:tcPr/>
                </a:tc>
                <a:tc>
                  <a:txBody>
                    <a:bodyPr/>
                    <a:lstStyle/>
                    <a:p>
                      <a:r>
                        <a:rPr lang="en-US" altLang="zh-CN" dirty="0" smtClean="0"/>
                        <a:t>mime</a:t>
                      </a:r>
                      <a:endParaRPr lang="zh-CN" altLang="en-US" dirty="0"/>
                    </a:p>
                  </a:txBody>
                  <a:tcPr/>
                </a:tc>
              </a:tr>
              <a:tr h="370840">
                <a:tc>
                  <a:txBody>
                    <a:bodyPr/>
                    <a:lstStyle/>
                    <a:p>
                      <a:r>
                        <a:rPr lang="en-US" altLang="zh-CN" dirty="0" err="1" smtClean="0"/>
                        <a:t>com.cnn.www</a:t>
                      </a:r>
                      <a:endParaRPr lang="zh-CN" altLang="en-US" dirty="0"/>
                    </a:p>
                  </a:txBody>
                  <a:tcPr/>
                </a:tc>
                <a:tc>
                  <a:txBody>
                    <a:bodyPr/>
                    <a:lstStyle/>
                    <a:p>
                      <a:endParaRPr lang="zh-CN" altLang="en-US" dirty="0"/>
                    </a:p>
                  </a:txBody>
                  <a:tcPr/>
                </a:tc>
                <a:tc>
                  <a:txBody>
                    <a:bodyPr/>
                    <a:lstStyle/>
                    <a:p>
                      <a:r>
                        <a:rPr lang="en-US" altLang="zh-CN" dirty="0" err="1" smtClean="0"/>
                        <a:t>anchor:cnnsi.com</a:t>
                      </a:r>
                      <a:endParaRPr lang="zh-CN" altLang="en-US" dirty="0"/>
                    </a:p>
                  </a:txBody>
                  <a:tcPr/>
                </a:tc>
                <a:tc>
                  <a:txBody>
                    <a:bodyPr/>
                    <a:lstStyle/>
                    <a:p>
                      <a:endParaRPr lang="zh-CN" altLang="en-US"/>
                    </a:p>
                  </a:txBody>
                  <a:tcPr/>
                </a:tc>
              </a:tr>
              <a:tr h="370840">
                <a:tc>
                  <a:txBody>
                    <a:bodyPr/>
                    <a:lstStyle/>
                    <a:p>
                      <a:r>
                        <a:rPr lang="en-US" altLang="zh-CN" dirty="0" err="1" smtClean="0"/>
                        <a:t>Com.cnn.www</a:t>
                      </a:r>
                      <a:endParaRPr lang="zh-CN" altLang="en-US" dirty="0"/>
                    </a:p>
                  </a:txBody>
                  <a:tcPr/>
                </a:tc>
                <a:tc>
                  <a:txBody>
                    <a:bodyPr/>
                    <a:lstStyle/>
                    <a:p>
                      <a:endParaRPr lang="zh-CN" altLang="en-US"/>
                    </a:p>
                  </a:txBody>
                  <a:tcPr/>
                </a:tc>
                <a:tc>
                  <a:txBody>
                    <a:bodyPr/>
                    <a:lstStyle/>
                    <a:p>
                      <a:r>
                        <a:rPr lang="en-US" altLang="zh-CN" dirty="0" err="1" smtClean="0"/>
                        <a:t>anchor:my.look.ca</a:t>
                      </a:r>
                      <a:endParaRPr lang="zh-CN" altLang="en-US" dirty="0"/>
                    </a:p>
                  </a:txBody>
                  <a:tcPr/>
                </a:tc>
                <a:tc>
                  <a:txBody>
                    <a:bodyPr/>
                    <a:lstStyle/>
                    <a:p>
                      <a:endParaRPr lang="zh-CN" alt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err="1" smtClean="0"/>
                        <a:t>com.cnn.www</a:t>
                      </a:r>
                      <a:endParaRPr lang="zh-CN" altLang="en-US" dirty="0" smtClean="0"/>
                    </a:p>
                  </a:txBody>
                  <a:tcPr/>
                </a:tc>
                <a:tc>
                  <a:txBody>
                    <a:bodyPr/>
                    <a:lstStyle/>
                    <a:p>
                      <a:r>
                        <a:rPr lang="en-US" altLang="zh-CN" dirty="0" smtClean="0"/>
                        <a:t>&lt;html&gt;…</a:t>
                      </a:r>
                      <a:endParaRPr lang="zh-CN" altLang="en-US" dirty="0"/>
                    </a:p>
                  </a:txBody>
                  <a:tcPr/>
                </a:tc>
                <a:tc>
                  <a:txBody>
                    <a:bodyPr/>
                    <a:lstStyle/>
                    <a:p>
                      <a:endParaRPr lang="zh-CN" altLang="en-US"/>
                    </a:p>
                  </a:txBody>
                  <a:tcPr/>
                </a:tc>
                <a:tc>
                  <a:txBody>
                    <a:bodyPr/>
                    <a:lstStyle/>
                    <a:p>
                      <a:r>
                        <a:rPr lang="en-US" altLang="zh-CN" dirty="0" smtClean="0"/>
                        <a:t>text/html</a:t>
                      </a:r>
                      <a:endParaRPr lang="zh-CN"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err="1" smtClean="0"/>
                        <a:t>com.cnn.www</a:t>
                      </a:r>
                      <a:endParaRPr lang="zh-CN"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&lt;html&gt;…</a:t>
                      </a:r>
                      <a:endParaRPr lang="zh-CN" altLang="en-US" dirty="0" smtClean="0"/>
                    </a:p>
                  </a:txBody>
                  <a:tcPr/>
                </a:tc>
                <a:tc>
                  <a:txBody>
                    <a:bodyPr/>
                    <a:lstStyle/>
                    <a:p>
                      <a:endParaRPr lang="zh-CN" altLang="en-US"/>
                    </a:p>
                  </a:txBody>
                  <a:tcPr/>
                </a:tc>
                <a:tc>
                  <a:txBody>
                    <a:bodyPr/>
                    <a:lstStyle/>
                    <a:p>
                      <a:endParaRPr lang="zh-CN" alt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err="1" smtClean="0"/>
                        <a:t>com.cnn.www</a:t>
                      </a:r>
                      <a:endParaRPr lang="zh-CN"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&lt;html&gt;…</a:t>
                      </a:r>
                      <a:endParaRPr lang="zh-CN" altLang="en-US" dirty="0" smtClean="0"/>
                    </a:p>
                  </a:txBody>
                  <a:tcPr/>
                </a:tc>
                <a:tc>
                  <a:txBody>
                    <a:bodyPr/>
                    <a:lstStyle/>
                    <a:p>
                      <a:endParaRPr lang="zh-CN" altLang="en-US"/>
                    </a:p>
                  </a:txBody>
                  <a:tcPr/>
                </a:tc>
                <a:tc>
                  <a:txBody>
                    <a:bodyPr/>
                    <a:lstStyle/>
                    <a:p>
                      <a:endParaRPr lang="zh-CN" altLang="en-US" dirty="0"/>
                    </a:p>
                  </a:txBody>
                  <a:tcPr/>
                </a:tc>
              </a:tr>
            </a:tbl>
          </a:graphicData>
        </a:graphic>
      </p:graphicFrame>
      <p:sp>
        <p:nvSpPr>
          <p:cNvPr id="5" name="TextBox 4"/>
          <p:cNvSpPr txBox="1"/>
          <p:nvPr/>
        </p:nvSpPr>
        <p:spPr>
          <a:xfrm>
            <a:off x="251520" y="2843644"/>
            <a:ext cx="3384376" cy="369332"/>
          </a:xfrm>
          <a:prstGeom prst="rect">
            <a:avLst/>
          </a:prstGeom>
          <a:noFill/>
        </p:spPr>
        <p:txBody>
          <a:bodyPr wrap="square" rtlCol="0">
            <a:spAutoFit/>
          </a:bodyPr>
          <a:lstStyle/>
          <a:p>
            <a:r>
              <a:rPr lang="zh-CN" altLang="en-US" b="1" dirty="0" smtClean="0"/>
              <a:t>传统数据库表结构</a:t>
            </a:r>
            <a:endParaRPr lang="zh-CN" alt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115616" y="260648"/>
          <a:ext cx="7704856" cy="2726944"/>
        </p:xfrm>
        <a:graphic>
          <a:graphicData uri="http://schemas.openxmlformats.org/drawingml/2006/table">
            <a:tbl>
              <a:tblPr firstRow="1" bandRow="1">
                <a:tableStyleId>{5C22544A-7EE6-4342-B048-85BDC9FD1C3A}</a:tableStyleId>
              </a:tblPr>
              <a:tblGrid>
                <a:gridCol w="1800200"/>
                <a:gridCol w="936104"/>
                <a:gridCol w="1368152"/>
                <a:gridCol w="2304256"/>
                <a:gridCol w="1296144"/>
              </a:tblGrid>
              <a:tr h="370840">
                <a:tc>
                  <a:txBody>
                    <a:bodyPr/>
                    <a:lstStyle/>
                    <a:p>
                      <a:r>
                        <a:rPr lang="zh-CN" altLang="en-US" dirty="0" smtClean="0"/>
                        <a:t>行关键字</a:t>
                      </a:r>
                      <a:endParaRPr lang="zh-CN" altLang="en-US" dirty="0"/>
                    </a:p>
                  </a:txBody>
                  <a:tcPr/>
                </a:tc>
                <a:tc>
                  <a:txBody>
                    <a:bodyPr/>
                    <a:lstStyle/>
                    <a:p>
                      <a:r>
                        <a:rPr lang="zh-CN" altLang="en-US" dirty="0" smtClean="0"/>
                        <a:t>时间戳</a:t>
                      </a:r>
                      <a:endParaRPr lang="zh-CN" altLang="en-US" dirty="0"/>
                    </a:p>
                  </a:txBody>
                  <a:tcPr/>
                </a:tc>
                <a:tc>
                  <a:txBody>
                    <a:bodyPr/>
                    <a:lstStyle/>
                    <a:p>
                      <a:r>
                        <a:rPr lang="en-US" altLang="zh-CN" dirty="0" smtClean="0"/>
                        <a:t>Contents</a:t>
                      </a:r>
                      <a:endParaRPr lang="zh-CN" altLang="en-US" dirty="0"/>
                    </a:p>
                  </a:txBody>
                  <a:tcPr/>
                </a:tc>
                <a:tc>
                  <a:txBody>
                    <a:bodyPr/>
                    <a:lstStyle/>
                    <a:p>
                      <a:r>
                        <a:rPr lang="en-US" altLang="zh-CN" dirty="0" smtClean="0"/>
                        <a:t>Anchor</a:t>
                      </a:r>
                      <a:endParaRPr lang="zh-CN" altLang="en-US" dirty="0"/>
                    </a:p>
                  </a:txBody>
                  <a:tcPr/>
                </a:tc>
                <a:tc>
                  <a:txBody>
                    <a:bodyPr/>
                    <a:lstStyle/>
                    <a:p>
                      <a:r>
                        <a:rPr lang="en-US" altLang="zh-CN" dirty="0" smtClean="0"/>
                        <a:t>mime</a:t>
                      </a:r>
                      <a:endParaRPr lang="zh-CN" altLang="en-US" dirty="0"/>
                    </a:p>
                  </a:txBody>
                  <a:tcPr/>
                </a:tc>
              </a:tr>
              <a:tr h="478536">
                <a:tc rowSpan="6">
                  <a:txBody>
                    <a:bodyPr/>
                    <a:lstStyle/>
                    <a:p>
                      <a:endParaRPr lang="zh-CN"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err="1" smtClean="0"/>
                        <a:t>com.cnn.www</a:t>
                      </a:r>
                      <a:endParaRPr lang="zh-CN"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t9</a:t>
                      </a:r>
                      <a:endParaRPr lang="zh-CN" altLang="en-US" dirty="0" smtClean="0"/>
                    </a:p>
                  </a:txBody>
                  <a:tcPr/>
                </a:tc>
                <a:tc>
                  <a:txBody>
                    <a:bodyPr/>
                    <a:lstStyle/>
                    <a:p>
                      <a:endParaRPr lang="zh-CN" altLang="en-US" dirty="0"/>
                    </a:p>
                  </a:txBody>
                  <a:tcPr/>
                </a:tc>
                <a:tc>
                  <a:txBody>
                    <a:bodyPr/>
                    <a:lstStyle/>
                    <a:p>
                      <a:r>
                        <a:rPr lang="en-US" altLang="zh-CN" dirty="0" err="1" smtClean="0"/>
                        <a:t>anchor:cnnsi.com</a:t>
                      </a:r>
                      <a:endParaRPr lang="zh-CN" altLang="en-US" dirty="0"/>
                    </a:p>
                  </a:txBody>
                  <a:tcPr/>
                </a:tc>
                <a:tc>
                  <a:txBody>
                    <a:bodyPr/>
                    <a:lstStyle/>
                    <a:p>
                      <a:endParaRPr lang="zh-CN" altLang="en-US"/>
                    </a:p>
                  </a:txBody>
                  <a:tcPr/>
                </a:tc>
              </a:tr>
              <a:tr h="478536">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t8</a:t>
                      </a:r>
                      <a:endParaRPr lang="zh-CN" altLang="en-US" dirty="0" smtClean="0"/>
                    </a:p>
                  </a:txBody>
                  <a:tcPr/>
                </a:tc>
                <a:tc>
                  <a:txBody>
                    <a:bodyPr/>
                    <a:lstStyle/>
                    <a:p>
                      <a:endParaRPr lang="zh-CN" altLang="en-US" dirty="0"/>
                    </a:p>
                  </a:txBody>
                  <a:tcPr/>
                </a:tc>
                <a:tc>
                  <a:txBody>
                    <a:bodyPr/>
                    <a:lstStyle/>
                    <a:p>
                      <a:r>
                        <a:rPr lang="en-US" altLang="zh-CN" dirty="0" err="1" smtClean="0"/>
                        <a:t>anchor:my.look.ca</a:t>
                      </a:r>
                      <a:endParaRPr lang="zh-CN" altLang="en-US" dirty="0"/>
                    </a:p>
                  </a:txBody>
                  <a:tcPr/>
                </a:tc>
                <a:tc>
                  <a:txBody>
                    <a:bodyPr/>
                    <a:lstStyle/>
                    <a:p>
                      <a:endParaRPr lang="zh-CN" altLang="en-US"/>
                    </a:p>
                  </a:txBody>
                  <a:tcPr/>
                </a:tc>
              </a:tr>
              <a:tr h="478536">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t6</a:t>
                      </a:r>
                      <a:endParaRPr lang="zh-CN" altLang="en-US" dirty="0" smtClean="0"/>
                    </a:p>
                  </a:txBody>
                  <a:tcPr/>
                </a:tc>
                <a:tc>
                  <a:txBody>
                    <a:bodyPr/>
                    <a:lstStyle/>
                    <a:p>
                      <a:r>
                        <a:rPr lang="en-US" altLang="zh-CN" dirty="0" smtClean="0"/>
                        <a:t>&lt;html&gt;…</a:t>
                      </a:r>
                      <a:endParaRPr lang="zh-CN" altLang="en-US" dirty="0"/>
                    </a:p>
                  </a:txBody>
                  <a:tcPr/>
                </a:tc>
                <a:tc>
                  <a:txBody>
                    <a:bodyPr/>
                    <a:lstStyle/>
                    <a:p>
                      <a:endParaRPr lang="zh-CN" altLang="en-US"/>
                    </a:p>
                  </a:txBody>
                  <a:tcPr/>
                </a:tc>
                <a:tc>
                  <a:txBody>
                    <a:bodyPr/>
                    <a:lstStyle/>
                    <a:p>
                      <a:r>
                        <a:rPr lang="en-US" altLang="zh-CN" dirty="0" smtClean="0"/>
                        <a:t>text/html</a:t>
                      </a:r>
                      <a:endParaRPr lang="zh-CN" altLang="en-US" dirty="0"/>
                    </a:p>
                  </a:txBody>
                  <a:tcPr/>
                </a:tc>
              </a:tr>
              <a:tr h="478536">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t5</a:t>
                      </a:r>
                      <a:endParaRPr lang="zh-CN" altLang="en-US" dirty="0" smtClean="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&lt;html&gt;…</a:t>
                      </a:r>
                      <a:endParaRPr lang="zh-CN" altLang="en-US" dirty="0" smtClean="0"/>
                    </a:p>
                  </a:txBody>
                  <a:tcPr/>
                </a:tc>
                <a:tc rowSpan="2">
                  <a:txBody>
                    <a:bodyPr/>
                    <a:lstStyle/>
                    <a:p>
                      <a:endParaRPr lang="zh-CN" altLang="en-US"/>
                    </a:p>
                  </a:txBody>
                  <a:tcPr/>
                </a:tc>
                <a:tc rowSpan="2">
                  <a:txBody>
                    <a:bodyPr/>
                    <a:lstStyle/>
                    <a:p>
                      <a:endParaRPr lang="zh-CN" altLang="en-US"/>
                    </a:p>
                  </a:txBody>
                  <a:tcPr/>
                </a:tc>
              </a:tr>
              <a:tr h="0">
                <a:tc vMerge="1">
                  <a:txBody>
                    <a:bodyPr/>
                    <a:lstStyle/>
                    <a:p>
                      <a:endParaRPr lang="zh-CN" altLang="en-US"/>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t3</a:t>
                      </a:r>
                      <a:endParaRPr lang="zh-CN" altLang="en-US" dirty="0" smtClean="0"/>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txBody>
                  <a:tcPr/>
                </a:tc>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&lt;html&gt;…</a:t>
                      </a:r>
                      <a:endParaRPr lang="zh-CN" altLang="en-US" dirty="0" smtClean="0"/>
                    </a:p>
                  </a:txBody>
                  <a:tcPr/>
                </a:tc>
                <a:tc>
                  <a:txBody>
                    <a:bodyPr/>
                    <a:lstStyle/>
                    <a:p>
                      <a:endParaRPr lang="zh-CN" altLang="en-US" dirty="0"/>
                    </a:p>
                  </a:txBody>
                  <a:tcPr/>
                </a:tc>
                <a:tc>
                  <a:txBody>
                    <a:bodyPr/>
                    <a:lstStyle/>
                    <a:p>
                      <a:endParaRPr lang="zh-CN" altLang="en-US" dirty="0"/>
                    </a:p>
                  </a:txBody>
                  <a:tcPr/>
                </a:tc>
              </a:tr>
            </a:tbl>
          </a:graphicData>
        </a:graphic>
      </p:graphicFrame>
      <p:sp>
        <p:nvSpPr>
          <p:cNvPr id="5" name="TextBox 4"/>
          <p:cNvSpPr txBox="1"/>
          <p:nvPr/>
        </p:nvSpPr>
        <p:spPr>
          <a:xfrm>
            <a:off x="216024" y="1844824"/>
            <a:ext cx="2483768" cy="40011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altLang="zh-CN" sz="2000" b="1" dirty="0" err="1" smtClean="0">
                <a:solidFill>
                  <a:schemeClr val="bg1"/>
                </a:solidFill>
              </a:rPr>
              <a:t>HBase</a:t>
            </a:r>
            <a:r>
              <a:rPr lang="zh-CN" altLang="en-US" sz="2000" b="1" dirty="0" smtClean="0">
                <a:solidFill>
                  <a:schemeClr val="bg1"/>
                </a:solidFill>
              </a:rPr>
              <a:t>表结构</a:t>
            </a:r>
            <a:endParaRPr lang="zh-CN" altLang="en-US" sz="2000" b="1" dirty="0">
              <a:solidFill>
                <a:schemeClr val="bg1"/>
              </a:solidFill>
            </a:endParaRPr>
          </a:p>
        </p:txBody>
      </p:sp>
      <p:graphicFrame>
        <p:nvGraphicFramePr>
          <p:cNvPr id="6" name="表格 5"/>
          <p:cNvGraphicFramePr>
            <a:graphicFrameLocks noGrp="1"/>
          </p:cNvGraphicFramePr>
          <p:nvPr/>
        </p:nvGraphicFramePr>
        <p:xfrm>
          <a:off x="72008" y="3501008"/>
          <a:ext cx="4572000" cy="1478280"/>
        </p:xfrm>
        <a:graphic>
          <a:graphicData uri="http://schemas.openxmlformats.org/drawingml/2006/table">
            <a:tbl>
              <a:tblPr firstRow="1" bandRow="1">
                <a:tableStyleId>{5C22544A-7EE6-4342-B048-85BDC9FD1C3A}</a:tableStyleId>
              </a:tblPr>
              <a:tblGrid>
                <a:gridCol w="1944216"/>
                <a:gridCol w="936104"/>
                <a:gridCol w="1691680"/>
              </a:tblGrid>
              <a:tr h="139040">
                <a:tc>
                  <a:txBody>
                    <a:bodyPr/>
                    <a:lstStyle/>
                    <a:p>
                      <a:r>
                        <a:rPr lang="zh-CN" altLang="en-US" dirty="0" smtClean="0"/>
                        <a:t>行关键字</a:t>
                      </a:r>
                      <a:endParaRPr lang="zh-CN" altLang="en-US" dirty="0"/>
                    </a:p>
                  </a:txBody>
                  <a:tcPr/>
                </a:tc>
                <a:tc>
                  <a:txBody>
                    <a:bodyPr/>
                    <a:lstStyle/>
                    <a:p>
                      <a:r>
                        <a:rPr lang="zh-CN" altLang="en-US" dirty="0" smtClean="0"/>
                        <a:t>时间戳</a:t>
                      </a:r>
                      <a:endParaRPr lang="zh-CN" altLang="en-US" dirty="0"/>
                    </a:p>
                  </a:txBody>
                  <a:tcPr/>
                </a:tc>
                <a:tc>
                  <a:txBody>
                    <a:bodyPr/>
                    <a:lstStyle/>
                    <a:p>
                      <a:r>
                        <a:rPr lang="en-US" altLang="zh-CN" dirty="0" smtClean="0"/>
                        <a:t>contents</a:t>
                      </a:r>
                      <a:endParaRPr lang="zh-CN" altLang="en-US" dirty="0"/>
                    </a:p>
                  </a:txBody>
                  <a:tcPr/>
                </a:tc>
              </a:tr>
              <a:tr h="370840">
                <a:tc rowSpan="3">
                  <a:txBody>
                    <a:bodyPr/>
                    <a:lstStyle/>
                    <a:p>
                      <a:endParaRPr lang="en-US" altLang="zh-CN" dirty="0" smtClean="0"/>
                    </a:p>
                    <a:p>
                      <a:r>
                        <a:rPr lang="en-US" altLang="zh-CN" dirty="0" err="1" smtClean="0"/>
                        <a:t>com.cnn.www</a:t>
                      </a:r>
                      <a:endParaRPr lang="zh-CN" altLang="en-US" dirty="0"/>
                    </a:p>
                  </a:txBody>
                  <a:tcPr/>
                </a:tc>
                <a:tc>
                  <a:txBody>
                    <a:bodyPr/>
                    <a:lstStyle/>
                    <a:p>
                      <a:r>
                        <a:rPr lang="en-US" altLang="zh-CN" dirty="0" smtClean="0"/>
                        <a:t>t6</a:t>
                      </a:r>
                      <a:endParaRPr lang="zh-CN" altLang="en-US" dirty="0"/>
                    </a:p>
                  </a:txBody>
                  <a:tcPr/>
                </a:tc>
                <a:tc>
                  <a:txBody>
                    <a:bodyPr/>
                    <a:lstStyle/>
                    <a:p>
                      <a:r>
                        <a:rPr lang="en-US" altLang="zh-CN" dirty="0" smtClean="0"/>
                        <a:t>&lt;html&gt;…</a:t>
                      </a:r>
                      <a:endParaRPr lang="zh-CN" altLang="en-US" dirty="0"/>
                    </a:p>
                  </a:txBody>
                  <a:tcPr/>
                </a:tc>
              </a:tr>
              <a:tr h="370840">
                <a:tc vMerge="1">
                  <a:txBody>
                    <a:bodyPr/>
                    <a:lstStyle/>
                    <a:p>
                      <a:endParaRPr lang="zh-CN" altLang="en-US" dirty="0"/>
                    </a:p>
                  </a:txBody>
                  <a:tcPr/>
                </a:tc>
                <a:tc>
                  <a:txBody>
                    <a:bodyPr/>
                    <a:lstStyle/>
                    <a:p>
                      <a:r>
                        <a:rPr lang="en-US" altLang="zh-CN" dirty="0" smtClean="0"/>
                        <a:t>t5</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&lt;html&gt;…</a:t>
                      </a:r>
                      <a:endParaRPr lang="zh-CN" altLang="en-US" dirty="0"/>
                    </a:p>
                  </a:txBody>
                  <a:tcPr/>
                </a:tc>
              </a:tr>
              <a:tr h="370840">
                <a:tc vMerge="1">
                  <a:txBody>
                    <a:bodyPr/>
                    <a:lstStyle/>
                    <a:p>
                      <a:endParaRPr lang="zh-CN" altLang="en-US" dirty="0"/>
                    </a:p>
                  </a:txBody>
                  <a:tcPr/>
                </a:tc>
                <a:tc>
                  <a:txBody>
                    <a:bodyPr/>
                    <a:lstStyle/>
                    <a:p>
                      <a:r>
                        <a:rPr lang="en-US" altLang="zh-CN" dirty="0" smtClean="0"/>
                        <a:t>t3</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&lt;html&gt;…</a:t>
                      </a:r>
                      <a:endParaRPr lang="zh-CN" altLang="en-US" dirty="0" smtClean="0"/>
                    </a:p>
                  </a:txBody>
                  <a:tcPr/>
                </a:tc>
              </a:tr>
            </a:tbl>
          </a:graphicData>
        </a:graphic>
      </p:graphicFrame>
      <p:graphicFrame>
        <p:nvGraphicFramePr>
          <p:cNvPr id="7" name="表格 6"/>
          <p:cNvGraphicFramePr>
            <a:graphicFrameLocks noGrp="1"/>
          </p:cNvGraphicFramePr>
          <p:nvPr/>
        </p:nvGraphicFramePr>
        <p:xfrm>
          <a:off x="4751512" y="3861048"/>
          <a:ext cx="4392488" cy="736600"/>
        </p:xfrm>
        <a:graphic>
          <a:graphicData uri="http://schemas.openxmlformats.org/drawingml/2006/table">
            <a:tbl>
              <a:tblPr firstRow="1" bandRow="1">
                <a:tableStyleId>{5C22544A-7EE6-4342-B048-85BDC9FD1C3A}</a:tableStyleId>
              </a:tblPr>
              <a:tblGrid>
                <a:gridCol w="1867880"/>
                <a:gridCol w="899350"/>
                <a:gridCol w="1625258"/>
              </a:tblGrid>
              <a:tr h="139040">
                <a:tc>
                  <a:txBody>
                    <a:bodyPr/>
                    <a:lstStyle/>
                    <a:p>
                      <a:r>
                        <a:rPr lang="zh-CN" altLang="en-US" dirty="0" smtClean="0"/>
                        <a:t>行关键字</a:t>
                      </a:r>
                      <a:endParaRPr lang="zh-CN" altLang="en-US" dirty="0"/>
                    </a:p>
                  </a:txBody>
                  <a:tcPr/>
                </a:tc>
                <a:tc>
                  <a:txBody>
                    <a:bodyPr/>
                    <a:lstStyle/>
                    <a:p>
                      <a:r>
                        <a:rPr lang="zh-CN" altLang="en-US" dirty="0" smtClean="0"/>
                        <a:t>时间戳</a:t>
                      </a:r>
                      <a:endParaRPr lang="zh-CN" altLang="en-US" dirty="0"/>
                    </a:p>
                  </a:txBody>
                  <a:tcPr/>
                </a:tc>
                <a:tc>
                  <a:txBody>
                    <a:bodyPr/>
                    <a:lstStyle/>
                    <a:p>
                      <a:r>
                        <a:rPr lang="en-US" altLang="zh-CN" dirty="0" smtClean="0"/>
                        <a:t>mime</a:t>
                      </a:r>
                      <a:endParaRPr lang="zh-CN" altLang="en-US" dirty="0"/>
                    </a:p>
                  </a:txBody>
                  <a:tcPr/>
                </a:tc>
              </a:tr>
              <a:tr h="370840">
                <a:tc>
                  <a:txBody>
                    <a:bodyPr/>
                    <a:lstStyle/>
                    <a:p>
                      <a:r>
                        <a:rPr lang="en-US" altLang="zh-CN" dirty="0" err="1" smtClean="0"/>
                        <a:t>com.cnn.www</a:t>
                      </a:r>
                      <a:endParaRPr lang="zh-CN" altLang="en-US" dirty="0"/>
                    </a:p>
                  </a:txBody>
                  <a:tcPr/>
                </a:tc>
                <a:tc>
                  <a:txBody>
                    <a:bodyPr/>
                    <a:lstStyle/>
                    <a:p>
                      <a:r>
                        <a:rPr lang="en-US" altLang="zh-CN" dirty="0" smtClean="0"/>
                        <a:t>t6</a:t>
                      </a:r>
                      <a:endParaRPr lang="zh-CN" altLang="en-US" dirty="0"/>
                    </a:p>
                  </a:txBody>
                  <a:tcPr/>
                </a:tc>
                <a:tc>
                  <a:txBody>
                    <a:bodyPr/>
                    <a:lstStyle/>
                    <a:p>
                      <a:r>
                        <a:rPr lang="en-US" altLang="zh-CN" dirty="0" smtClean="0"/>
                        <a:t>Text/html</a:t>
                      </a:r>
                      <a:endParaRPr lang="zh-CN" altLang="en-US" dirty="0"/>
                    </a:p>
                  </a:txBody>
                  <a:tcPr/>
                </a:tc>
              </a:tr>
            </a:tbl>
          </a:graphicData>
        </a:graphic>
      </p:graphicFrame>
      <p:graphicFrame>
        <p:nvGraphicFramePr>
          <p:cNvPr id="8" name="表格 7"/>
          <p:cNvGraphicFramePr>
            <a:graphicFrameLocks noGrp="1"/>
          </p:cNvGraphicFramePr>
          <p:nvPr/>
        </p:nvGraphicFramePr>
        <p:xfrm>
          <a:off x="179512" y="5196800"/>
          <a:ext cx="8496944" cy="1112520"/>
        </p:xfrm>
        <a:graphic>
          <a:graphicData uri="http://schemas.openxmlformats.org/drawingml/2006/table">
            <a:tbl>
              <a:tblPr firstRow="1" bandRow="1">
                <a:tableStyleId>{5C22544A-7EE6-4342-B048-85BDC9FD1C3A}</a:tableStyleId>
              </a:tblPr>
              <a:tblGrid>
                <a:gridCol w="2810325"/>
                <a:gridCol w="1438147"/>
                <a:gridCol w="2736304"/>
                <a:gridCol w="1512168"/>
              </a:tblGrid>
              <a:tr h="370840">
                <a:tc>
                  <a:txBody>
                    <a:bodyPr/>
                    <a:lstStyle/>
                    <a:p>
                      <a:r>
                        <a:rPr lang="zh-CN" altLang="en-US" dirty="0" smtClean="0"/>
                        <a:t>行关键字</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时间戳</a:t>
                      </a:r>
                    </a:p>
                  </a:txBody>
                  <a:tcPr/>
                </a:tc>
                <a:tc gridSpan="2">
                  <a:txBody>
                    <a:bodyPr/>
                    <a:lstStyle/>
                    <a:p>
                      <a:r>
                        <a:rPr lang="en-US" altLang="zh-CN" dirty="0" smtClean="0"/>
                        <a:t>           anchor</a:t>
                      </a:r>
                      <a:endParaRPr lang="zh-CN" altLang="en-US" dirty="0"/>
                    </a:p>
                  </a:txBody>
                  <a:tcPr/>
                </a:tc>
                <a:tc hMerge="1">
                  <a:txBody>
                    <a:bodyPr/>
                    <a:lstStyle/>
                    <a:p>
                      <a:endParaRPr lang="zh-CN" altLang="en-US" dirty="0"/>
                    </a:p>
                  </a:txBody>
                  <a:tcPr/>
                </a:tc>
              </a:tr>
              <a:tr h="370840">
                <a:tc rowSpan="2">
                  <a:txBody>
                    <a:bodyPr/>
                    <a:lstStyle/>
                    <a:p>
                      <a:r>
                        <a:rPr lang="en-US" altLang="zh-CN" dirty="0" err="1" smtClean="0"/>
                        <a:t>com.cnn.www</a:t>
                      </a:r>
                      <a:endParaRPr lang="zh-CN" altLang="en-US" dirty="0"/>
                    </a:p>
                  </a:txBody>
                  <a:tcPr/>
                </a:tc>
                <a:tc>
                  <a:txBody>
                    <a:bodyPr/>
                    <a:lstStyle/>
                    <a:p>
                      <a:r>
                        <a:rPr lang="en-US" altLang="zh-CN" dirty="0" smtClean="0"/>
                        <a:t>t9</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err="1" smtClean="0"/>
                        <a:t>anchor:cnnsi.com</a:t>
                      </a:r>
                      <a:endParaRPr lang="zh-CN" altLang="en-US" dirty="0"/>
                    </a:p>
                  </a:txBody>
                  <a:tcPr/>
                </a:tc>
                <a:tc>
                  <a:txBody>
                    <a:bodyPr/>
                    <a:lstStyle/>
                    <a:p>
                      <a:r>
                        <a:rPr lang="en-US" altLang="zh-CN" dirty="0" smtClean="0"/>
                        <a:t>CNN</a:t>
                      </a:r>
                      <a:endParaRPr lang="zh-CN" altLang="en-US" dirty="0"/>
                    </a:p>
                  </a:txBody>
                  <a:tcPr/>
                </a:tc>
              </a:tr>
              <a:tr h="370840">
                <a:tc vMerge="1">
                  <a:txBody>
                    <a:bodyPr/>
                    <a:lstStyle/>
                    <a:p>
                      <a:endParaRPr lang="zh-CN" altLang="en-US" dirty="0"/>
                    </a:p>
                  </a:txBody>
                  <a:tcPr/>
                </a:tc>
                <a:tc>
                  <a:txBody>
                    <a:bodyPr/>
                    <a:lstStyle/>
                    <a:p>
                      <a:r>
                        <a:rPr lang="en-US" altLang="zh-CN" dirty="0" smtClean="0"/>
                        <a:t>t8</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err="1" smtClean="0"/>
                        <a:t>anchor:my.look.ca</a:t>
                      </a:r>
                      <a:endParaRPr lang="zh-CN" altLang="en-US" dirty="0"/>
                    </a:p>
                  </a:txBody>
                  <a:tcPr/>
                </a:tc>
                <a:tc>
                  <a:txBody>
                    <a:bodyPr/>
                    <a:lstStyle/>
                    <a:p>
                      <a:r>
                        <a:rPr lang="en-US" altLang="zh-CN" dirty="0" smtClean="0"/>
                        <a:t>CNN.com</a:t>
                      </a:r>
                      <a:endParaRPr lang="zh-CN" altLang="en-US" dirty="0"/>
                    </a:p>
                  </a:txBody>
                  <a:tcPr/>
                </a:tc>
              </a:tr>
            </a:tbl>
          </a:graphicData>
        </a:graphic>
      </p:graphicFrame>
      <p:sp>
        <p:nvSpPr>
          <p:cNvPr id="9" name="TextBox 8"/>
          <p:cNvSpPr txBox="1"/>
          <p:nvPr/>
        </p:nvSpPr>
        <p:spPr>
          <a:xfrm>
            <a:off x="4139952" y="3212976"/>
            <a:ext cx="3131840" cy="40011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altLang="zh-CN" sz="2000" b="1" dirty="0" err="1" smtClean="0">
                <a:solidFill>
                  <a:schemeClr val="bg1"/>
                </a:solidFill>
              </a:rPr>
              <a:t>HBase</a:t>
            </a:r>
            <a:r>
              <a:rPr lang="zh-CN" altLang="en-US" sz="2000" b="1" dirty="0" smtClean="0">
                <a:solidFill>
                  <a:schemeClr val="bg1"/>
                </a:solidFill>
              </a:rPr>
              <a:t>表的物理存储</a:t>
            </a:r>
            <a:endParaRPr lang="zh-CN" altLang="en-US" sz="2000"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基于代理的分布式数据库</a:t>
            </a:r>
            <a:endParaRPr lang="zh-CN" altLang="en-US" dirty="0"/>
          </a:p>
        </p:txBody>
      </p:sp>
      <p:sp>
        <p:nvSpPr>
          <p:cNvPr id="5" name="椭圆 4"/>
          <p:cNvSpPr/>
          <p:nvPr/>
        </p:nvSpPr>
        <p:spPr>
          <a:xfrm>
            <a:off x="1763688" y="3522712"/>
            <a:ext cx="381642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数据库中间代理层</a:t>
            </a:r>
            <a:endParaRPr lang="zh-CN" altLang="en-US" sz="2400" b="1" dirty="0"/>
          </a:p>
        </p:txBody>
      </p:sp>
      <p:sp>
        <p:nvSpPr>
          <p:cNvPr id="6" name="矩形 5"/>
          <p:cNvSpPr/>
          <p:nvPr/>
        </p:nvSpPr>
        <p:spPr>
          <a:xfrm>
            <a:off x="539552" y="1916832"/>
            <a:ext cx="20882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应用程序</a:t>
            </a:r>
            <a:endParaRPr lang="zh-CN" altLang="en-US" sz="2400" b="1" dirty="0"/>
          </a:p>
        </p:txBody>
      </p:sp>
      <p:sp>
        <p:nvSpPr>
          <p:cNvPr id="7" name="矩形 6"/>
          <p:cNvSpPr/>
          <p:nvPr/>
        </p:nvSpPr>
        <p:spPr>
          <a:xfrm>
            <a:off x="3491880" y="1916832"/>
            <a:ext cx="20882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应用程序</a:t>
            </a:r>
            <a:endParaRPr lang="zh-CN" altLang="en-US" sz="2400" b="1" dirty="0"/>
          </a:p>
        </p:txBody>
      </p:sp>
      <p:sp>
        <p:nvSpPr>
          <p:cNvPr id="8" name="流程图: 磁盘 7"/>
          <p:cNvSpPr/>
          <p:nvPr/>
        </p:nvSpPr>
        <p:spPr>
          <a:xfrm>
            <a:off x="827584" y="5085184"/>
            <a:ext cx="2016224"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数据库</a:t>
            </a:r>
            <a:r>
              <a:rPr lang="en-US" altLang="zh-CN" sz="2400" b="1" dirty="0" smtClean="0"/>
              <a:t>A</a:t>
            </a:r>
            <a:endParaRPr lang="zh-CN" altLang="en-US" sz="2400" b="1" dirty="0"/>
          </a:p>
        </p:txBody>
      </p:sp>
      <p:sp>
        <p:nvSpPr>
          <p:cNvPr id="9" name="流程图: 磁盘 8"/>
          <p:cNvSpPr/>
          <p:nvPr/>
        </p:nvSpPr>
        <p:spPr>
          <a:xfrm>
            <a:off x="4067944" y="5085184"/>
            <a:ext cx="2016224"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数据库</a:t>
            </a:r>
            <a:r>
              <a:rPr lang="en-US" altLang="zh-CN" sz="2400" b="1" dirty="0" smtClean="0"/>
              <a:t>B</a:t>
            </a:r>
            <a:endParaRPr lang="zh-CN" altLang="en-US" sz="2400" b="1" dirty="0"/>
          </a:p>
        </p:txBody>
      </p:sp>
      <p:cxnSp>
        <p:nvCxnSpPr>
          <p:cNvPr id="11" name="直接箭头连接符 10"/>
          <p:cNvCxnSpPr/>
          <p:nvPr/>
        </p:nvCxnSpPr>
        <p:spPr>
          <a:xfrm>
            <a:off x="1979712" y="2708920"/>
            <a:ext cx="1296144" cy="720080"/>
          </a:xfrm>
          <a:prstGeom prst="straightConnector1">
            <a:avLst/>
          </a:prstGeom>
          <a:ln w="31750">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a:stCxn id="7" idx="2"/>
          </p:cNvCxnSpPr>
          <p:nvPr/>
        </p:nvCxnSpPr>
        <p:spPr>
          <a:xfrm rot="5400000">
            <a:off x="3797914" y="2690918"/>
            <a:ext cx="792088" cy="684076"/>
          </a:xfrm>
          <a:prstGeom prst="straightConnector1">
            <a:avLst/>
          </a:prstGeom>
          <a:ln w="31750">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rot="10800000" flipV="1">
            <a:off x="2483768" y="4509120"/>
            <a:ext cx="1080120" cy="504056"/>
          </a:xfrm>
          <a:prstGeom prst="straightConnector1">
            <a:avLst/>
          </a:prstGeom>
          <a:ln w="31750">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4067944" y="4437112"/>
            <a:ext cx="936104" cy="504056"/>
          </a:xfrm>
          <a:prstGeom prst="straightConnector1">
            <a:avLst/>
          </a:prstGeom>
          <a:ln w="31750">
            <a:headEnd type="none"/>
            <a:tailEnd type="stealth" w="lg" len="lg"/>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156176" y="1556792"/>
            <a:ext cx="2088232" cy="2677656"/>
          </a:xfrm>
          <a:prstGeom prst="rect">
            <a:avLst/>
          </a:prstGeom>
          <a:noFill/>
        </p:spPr>
        <p:txBody>
          <a:bodyPr wrap="square" rtlCol="0">
            <a:spAutoFit/>
          </a:bodyPr>
          <a:lstStyle/>
          <a:p>
            <a:pPr>
              <a:buFont typeface="Wingdings" pitchFamily="2" charset="2"/>
              <a:buChar char="l"/>
            </a:pPr>
            <a:r>
              <a:rPr lang="zh-CN" altLang="en-US" sz="2800" dirty="0" smtClean="0"/>
              <a:t> 连接池</a:t>
            </a:r>
            <a:endParaRPr lang="en-US" altLang="zh-CN" sz="2800" dirty="0" smtClean="0"/>
          </a:p>
          <a:p>
            <a:pPr>
              <a:buFont typeface="Wingdings" pitchFamily="2" charset="2"/>
              <a:buChar char="l"/>
            </a:pPr>
            <a:r>
              <a:rPr lang="zh-CN" altLang="en-US" sz="2800" dirty="0" smtClean="0"/>
              <a:t> 读写分离</a:t>
            </a:r>
            <a:endParaRPr lang="en-US" altLang="zh-CN" sz="2800" dirty="0" smtClean="0"/>
          </a:p>
          <a:p>
            <a:pPr>
              <a:buFont typeface="Wingdings" pitchFamily="2" charset="2"/>
              <a:buChar char="l"/>
            </a:pPr>
            <a:r>
              <a:rPr lang="zh-CN" altLang="en-US" sz="2800" dirty="0" smtClean="0"/>
              <a:t> 数据分库</a:t>
            </a:r>
            <a:endParaRPr lang="en-US" altLang="zh-CN" sz="2800" dirty="0" smtClean="0"/>
          </a:p>
          <a:p>
            <a:pPr>
              <a:buFont typeface="Wingdings" pitchFamily="2" charset="2"/>
              <a:buChar char="l"/>
            </a:pPr>
            <a:r>
              <a:rPr lang="zh-CN" altLang="en-US" sz="2800" dirty="0" smtClean="0"/>
              <a:t> 复制</a:t>
            </a:r>
            <a:endParaRPr lang="en-US" altLang="zh-CN" sz="2800" dirty="0" smtClean="0"/>
          </a:p>
          <a:p>
            <a:pPr>
              <a:buFont typeface="Wingdings" pitchFamily="2" charset="2"/>
              <a:buChar char="l"/>
            </a:pPr>
            <a:r>
              <a:rPr lang="zh-CN" altLang="en-US" sz="2800" dirty="0" smtClean="0"/>
              <a:t> 负载均衡</a:t>
            </a:r>
            <a:endParaRPr lang="en-US" altLang="zh-CN" sz="2800" dirty="0" smtClean="0"/>
          </a:p>
          <a:p>
            <a:pPr>
              <a:buFont typeface="Wingdings" pitchFamily="2" charset="2"/>
              <a:buChar char="l"/>
            </a:pPr>
            <a:r>
              <a:rPr lang="zh-CN" altLang="en-US" sz="2800" dirty="0" smtClean="0"/>
              <a:t> 并行</a:t>
            </a:r>
            <a:endParaRPr lang="en-US" altLang="zh-CN"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基于列的分布式关系数据库</a:t>
            </a:r>
            <a:endParaRPr lang="zh-CN" altLang="en-US" dirty="0"/>
          </a:p>
        </p:txBody>
      </p:sp>
      <p:sp>
        <p:nvSpPr>
          <p:cNvPr id="3" name="内容占位符 2"/>
          <p:cNvSpPr>
            <a:spLocks noGrp="1"/>
          </p:cNvSpPr>
          <p:nvPr>
            <p:ph idx="1"/>
          </p:nvPr>
        </p:nvSpPr>
        <p:spPr>
          <a:xfrm>
            <a:off x="457200" y="1371600"/>
            <a:ext cx="8229600" cy="1769368"/>
          </a:xfrm>
        </p:spPr>
        <p:txBody>
          <a:bodyPr/>
          <a:lstStyle/>
          <a:p>
            <a:r>
              <a:rPr lang="zh-CN" altLang="en-US" dirty="0" smtClean="0"/>
              <a:t>按照行关键字分割</a:t>
            </a:r>
            <a:endParaRPr lang="en-US" altLang="zh-CN" dirty="0" smtClean="0"/>
          </a:p>
          <a:p>
            <a:r>
              <a:rPr lang="zh-CN" altLang="en-US" dirty="0" smtClean="0"/>
              <a:t>支持在线扩容</a:t>
            </a:r>
            <a:endParaRPr lang="en-US" altLang="zh-CN" dirty="0" smtClean="0"/>
          </a:p>
          <a:p>
            <a:r>
              <a:rPr lang="zh-CN" altLang="en-US" dirty="0" smtClean="0"/>
              <a:t>普通服务器存储数据</a:t>
            </a:r>
            <a:endParaRPr lang="zh-CN" altLang="en-US" dirty="0"/>
          </a:p>
        </p:txBody>
      </p:sp>
      <p:sp>
        <p:nvSpPr>
          <p:cNvPr id="4" name="流程图: 磁盘 3"/>
          <p:cNvSpPr/>
          <p:nvPr/>
        </p:nvSpPr>
        <p:spPr>
          <a:xfrm>
            <a:off x="107504" y="4437112"/>
            <a:ext cx="2736304" cy="158417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业务数据库</a:t>
            </a:r>
            <a:endParaRPr lang="en-US" altLang="zh-CN" sz="2400" b="1" dirty="0" smtClean="0"/>
          </a:p>
          <a:p>
            <a:pPr algn="ctr"/>
            <a:r>
              <a:rPr lang="zh-CN" altLang="en-US" b="1" dirty="0" smtClean="0"/>
              <a:t>关键字 </a:t>
            </a:r>
            <a:r>
              <a:rPr lang="en-US" altLang="zh-CN" b="1" dirty="0" smtClean="0"/>
              <a:t>in[</a:t>
            </a:r>
            <a:r>
              <a:rPr lang="zh-CN" altLang="en-US" b="1" dirty="0" smtClean="0"/>
              <a:t>张三</a:t>
            </a:r>
            <a:r>
              <a:rPr lang="en-US" altLang="zh-CN" b="1" dirty="0" smtClean="0"/>
              <a:t>,</a:t>
            </a:r>
            <a:r>
              <a:rPr lang="zh-CN" altLang="en-US" b="1" dirty="0" smtClean="0"/>
              <a:t>李四</a:t>
            </a:r>
            <a:r>
              <a:rPr lang="en-US" altLang="zh-CN" b="1" dirty="0" smtClean="0"/>
              <a:t>]</a:t>
            </a:r>
            <a:endParaRPr lang="zh-CN" altLang="en-US" b="1" dirty="0"/>
          </a:p>
        </p:txBody>
      </p:sp>
      <p:sp>
        <p:nvSpPr>
          <p:cNvPr id="5" name="矩形 4"/>
          <p:cNvSpPr/>
          <p:nvPr/>
        </p:nvSpPr>
        <p:spPr>
          <a:xfrm>
            <a:off x="755576" y="3140968"/>
            <a:ext cx="20882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应用程序</a:t>
            </a:r>
            <a:endParaRPr lang="zh-CN" altLang="en-US" sz="2400" b="1" dirty="0"/>
          </a:p>
        </p:txBody>
      </p:sp>
      <p:sp>
        <p:nvSpPr>
          <p:cNvPr id="6" name="流程图: 磁盘 5"/>
          <p:cNvSpPr/>
          <p:nvPr/>
        </p:nvSpPr>
        <p:spPr>
          <a:xfrm>
            <a:off x="2915816" y="4437112"/>
            <a:ext cx="2736304" cy="158417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业务数据库</a:t>
            </a:r>
            <a:endParaRPr lang="en-US" altLang="zh-CN" sz="2400" b="1" dirty="0" smtClean="0"/>
          </a:p>
          <a:p>
            <a:pPr algn="ctr"/>
            <a:r>
              <a:rPr lang="zh-CN" altLang="en-US" b="1" dirty="0" smtClean="0"/>
              <a:t>关键字 </a:t>
            </a:r>
            <a:r>
              <a:rPr lang="en-US" altLang="zh-CN" b="1" dirty="0" smtClean="0"/>
              <a:t>in[</a:t>
            </a:r>
            <a:r>
              <a:rPr lang="zh-CN" altLang="en-US" b="1" dirty="0" smtClean="0"/>
              <a:t>王五</a:t>
            </a:r>
            <a:r>
              <a:rPr lang="en-US" altLang="zh-CN" b="1" dirty="0" smtClean="0"/>
              <a:t>,</a:t>
            </a:r>
            <a:r>
              <a:rPr lang="zh-CN" altLang="en-US" b="1" dirty="0" smtClean="0"/>
              <a:t>赵六</a:t>
            </a:r>
            <a:r>
              <a:rPr lang="en-US" altLang="zh-CN" b="1" dirty="0" smtClean="0"/>
              <a:t>]</a:t>
            </a:r>
            <a:endParaRPr lang="zh-CN" altLang="en-US" b="1" dirty="0"/>
          </a:p>
        </p:txBody>
      </p:sp>
      <p:sp>
        <p:nvSpPr>
          <p:cNvPr id="7" name="流程图: 磁盘 6"/>
          <p:cNvSpPr/>
          <p:nvPr/>
        </p:nvSpPr>
        <p:spPr>
          <a:xfrm>
            <a:off x="6588224" y="4797152"/>
            <a:ext cx="1944216" cy="108012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行关键字分配表</a:t>
            </a:r>
            <a:endParaRPr lang="zh-CN" altLang="en-US" b="1" dirty="0"/>
          </a:p>
        </p:txBody>
      </p:sp>
      <p:sp>
        <p:nvSpPr>
          <p:cNvPr id="8" name="矩形 7"/>
          <p:cNvSpPr/>
          <p:nvPr/>
        </p:nvSpPr>
        <p:spPr>
          <a:xfrm>
            <a:off x="4283968" y="3140968"/>
            <a:ext cx="417646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行关键字分配</a:t>
            </a:r>
            <a:r>
              <a:rPr lang="en-US" altLang="zh-CN" sz="2400" b="1" dirty="0" smtClean="0"/>
              <a:t>/</a:t>
            </a:r>
            <a:r>
              <a:rPr lang="zh-CN" altLang="en-US" sz="2400" b="1" dirty="0" smtClean="0"/>
              <a:t>存储管理服务</a:t>
            </a:r>
            <a:endParaRPr lang="zh-CN" altLang="en-US" sz="2400" b="1" dirty="0"/>
          </a:p>
        </p:txBody>
      </p:sp>
      <p:sp>
        <p:nvSpPr>
          <p:cNvPr id="9" name="矩形 8"/>
          <p:cNvSpPr/>
          <p:nvPr/>
        </p:nvSpPr>
        <p:spPr>
          <a:xfrm>
            <a:off x="6300192" y="1700808"/>
            <a:ext cx="20882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缓存</a:t>
            </a:r>
            <a:endParaRPr lang="zh-CN" altLang="en-US" sz="2400" b="1" dirty="0"/>
          </a:p>
        </p:txBody>
      </p:sp>
      <p:sp>
        <p:nvSpPr>
          <p:cNvPr id="11" name="左右箭头 10"/>
          <p:cNvSpPr/>
          <p:nvPr/>
        </p:nvSpPr>
        <p:spPr>
          <a:xfrm>
            <a:off x="2923800" y="3356992"/>
            <a:ext cx="1216152" cy="2160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左右箭头 11"/>
          <p:cNvSpPr/>
          <p:nvPr/>
        </p:nvSpPr>
        <p:spPr>
          <a:xfrm rot="5400000">
            <a:off x="6988260" y="2672916"/>
            <a:ext cx="572072" cy="212032"/>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左右箭头 12"/>
          <p:cNvSpPr/>
          <p:nvPr/>
        </p:nvSpPr>
        <p:spPr>
          <a:xfrm rot="5400000">
            <a:off x="6984268" y="4257092"/>
            <a:ext cx="864096" cy="2160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左右箭头 13"/>
          <p:cNvSpPr/>
          <p:nvPr/>
        </p:nvSpPr>
        <p:spPr>
          <a:xfrm rot="2395968">
            <a:off x="2368211" y="4090912"/>
            <a:ext cx="1018465" cy="214399"/>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左右箭头 14"/>
          <p:cNvSpPr/>
          <p:nvPr/>
        </p:nvSpPr>
        <p:spPr>
          <a:xfrm rot="7870532">
            <a:off x="835343" y="4045241"/>
            <a:ext cx="769908" cy="196427"/>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theme/theme1.xml><?xml version="1.0" encoding="utf-8"?>
<a:theme xmlns:a="http://schemas.openxmlformats.org/drawingml/2006/main" name="cdb2004c012l">
  <a:themeElements>
    <a:clrScheme name="sample 1">
      <a:dk1>
        <a:srgbClr val="2B166E"/>
      </a:dk1>
      <a:lt1>
        <a:srgbClr val="FFFFFF"/>
      </a:lt1>
      <a:dk2>
        <a:srgbClr val="336699"/>
      </a:dk2>
      <a:lt2>
        <a:srgbClr val="C0C0C0"/>
      </a:lt2>
      <a:accent1>
        <a:srgbClr val="458F8F"/>
      </a:accent1>
      <a:accent2>
        <a:srgbClr val="CCCC00"/>
      </a:accent2>
      <a:accent3>
        <a:srgbClr val="FFFFFF"/>
      </a:accent3>
      <a:accent4>
        <a:srgbClr val="23115D"/>
      </a:accent4>
      <a:accent5>
        <a:srgbClr val="B0C6C6"/>
      </a:accent5>
      <a:accent6>
        <a:srgbClr val="B9B900"/>
      </a:accent6>
      <a:hlink>
        <a:srgbClr val="9999FF"/>
      </a:hlink>
      <a:folHlink>
        <a:srgbClr val="6C9BBE"/>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2B166E"/>
        </a:dk1>
        <a:lt1>
          <a:srgbClr val="FFFFFF"/>
        </a:lt1>
        <a:dk2>
          <a:srgbClr val="336699"/>
        </a:dk2>
        <a:lt2>
          <a:srgbClr val="C0C0C0"/>
        </a:lt2>
        <a:accent1>
          <a:srgbClr val="458F8F"/>
        </a:accent1>
        <a:accent2>
          <a:srgbClr val="CCCC00"/>
        </a:accent2>
        <a:accent3>
          <a:srgbClr val="FFFFFF"/>
        </a:accent3>
        <a:accent4>
          <a:srgbClr val="23115D"/>
        </a:accent4>
        <a:accent5>
          <a:srgbClr val="B0C6C6"/>
        </a:accent5>
        <a:accent6>
          <a:srgbClr val="B9B900"/>
        </a:accent6>
        <a:hlink>
          <a:srgbClr val="9999FF"/>
        </a:hlink>
        <a:folHlink>
          <a:srgbClr val="6C9BBE"/>
        </a:folHlink>
      </a:clrScheme>
      <a:clrMap bg1="lt1" tx1="dk1" bg2="lt2" tx2="dk2" accent1="accent1" accent2="accent2" accent3="accent3" accent4="accent4" accent5="accent5" accent6="accent6" hlink="hlink" folHlink="folHlink"/>
    </a:extraClrScheme>
    <a:extraClrScheme>
      <a:clrScheme name="sample 2">
        <a:dk1>
          <a:srgbClr val="1D528D"/>
        </a:dk1>
        <a:lt1>
          <a:srgbClr val="FFFFFF"/>
        </a:lt1>
        <a:dk2>
          <a:srgbClr val="000000"/>
        </a:dk2>
        <a:lt2>
          <a:srgbClr val="C0C0C0"/>
        </a:lt2>
        <a:accent1>
          <a:srgbClr val="2CA3C8"/>
        </a:accent1>
        <a:accent2>
          <a:srgbClr val="FF9900"/>
        </a:accent2>
        <a:accent3>
          <a:srgbClr val="FFFFFF"/>
        </a:accent3>
        <a:accent4>
          <a:srgbClr val="174578"/>
        </a:accent4>
        <a:accent5>
          <a:srgbClr val="ACCEE0"/>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sample 3">
        <a:dk1>
          <a:srgbClr val="666633"/>
        </a:dk1>
        <a:lt1>
          <a:srgbClr val="FFFFFF"/>
        </a:lt1>
        <a:dk2>
          <a:srgbClr val="000000"/>
        </a:dk2>
        <a:lt2>
          <a:srgbClr val="D1C68D"/>
        </a:lt2>
        <a:accent1>
          <a:srgbClr val="C86C62"/>
        </a:accent1>
        <a:accent2>
          <a:srgbClr val="C78DD7"/>
        </a:accent2>
        <a:accent3>
          <a:srgbClr val="FFFFFF"/>
        </a:accent3>
        <a:accent4>
          <a:srgbClr val="56562A"/>
        </a:accent4>
        <a:accent5>
          <a:srgbClr val="E0BAB7"/>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cdb2004c012l</Template>
  <TotalTime>328</TotalTime>
  <Words>768</Words>
  <Application>Microsoft Office PowerPoint</Application>
  <PresentationFormat>全屏显示(4:3)</PresentationFormat>
  <Paragraphs>243</Paragraphs>
  <Slides>27</Slides>
  <Notes>4</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cdb2004c012l</vt:lpstr>
      <vt:lpstr>SaaS基础架构和平台</vt:lpstr>
      <vt:lpstr>大纲</vt:lpstr>
      <vt:lpstr>大文件分布式存储</vt:lpstr>
      <vt:lpstr>小文件的分布式存储(ADFS)</vt:lpstr>
      <vt:lpstr>大纲</vt:lpstr>
      <vt:lpstr>基于列的结构化分布式数据库(Hbase)</vt:lpstr>
      <vt:lpstr>幻灯片 7</vt:lpstr>
      <vt:lpstr>基于代理的分布式数据库</vt:lpstr>
      <vt:lpstr>基于列的分布式关系数据库</vt:lpstr>
      <vt:lpstr>大纲</vt:lpstr>
      <vt:lpstr>单层的分布式Cache</vt:lpstr>
      <vt:lpstr>多层的分布式Cache</vt:lpstr>
      <vt:lpstr>改进的多层分布式Cache</vt:lpstr>
      <vt:lpstr>大纲</vt:lpstr>
      <vt:lpstr>Open API 的出现</vt:lpstr>
      <vt:lpstr>Open API 兴起</vt:lpstr>
      <vt:lpstr>Open API 的分类</vt:lpstr>
      <vt:lpstr>Open API 的分类</vt:lpstr>
      <vt:lpstr>Open API的分类</vt:lpstr>
      <vt:lpstr>开放平台</vt:lpstr>
      <vt:lpstr>国内的开放平台</vt:lpstr>
      <vt:lpstr>PaaS的模式</vt:lpstr>
      <vt:lpstr>PaaS的模式</vt:lpstr>
      <vt:lpstr>PaaS模式</vt:lpstr>
      <vt:lpstr>PaaS模式</vt:lpstr>
      <vt:lpstr>小结</vt:lpstr>
      <vt:lpstr>幻灯片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移动平台开发</dc:title>
  <dc:creator>Yevon</dc:creator>
  <cp:lastModifiedBy>xiao jian</cp:lastModifiedBy>
  <cp:revision>66</cp:revision>
  <dcterms:created xsi:type="dcterms:W3CDTF">2011-01-13T09:03:03Z</dcterms:created>
  <dcterms:modified xsi:type="dcterms:W3CDTF">2011-03-25T03:05:39Z</dcterms:modified>
</cp:coreProperties>
</file>