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77" r:id="rId3"/>
    <p:sldId id="279" r:id="rId4"/>
    <p:sldId id="280" r:id="rId5"/>
    <p:sldId id="281" r:id="rId6"/>
    <p:sldId id="283" r:id="rId7"/>
    <p:sldId id="282" r:id="rId8"/>
    <p:sldId id="284" r:id="rId9"/>
    <p:sldId id="285" r:id="rId10"/>
    <p:sldId id="286" r:id="rId11"/>
    <p:sldId id="287" r:id="rId12"/>
    <p:sldId id="288" r:id="rId13"/>
    <p:sldId id="289" r:id="rId14"/>
    <p:sldId id="290" r:id="rId15"/>
    <p:sldId id="291" r:id="rId16"/>
    <p:sldId id="292" r:id="rId17"/>
    <p:sldId id="293" r:id="rId18"/>
    <p:sldId id="294" r:id="rId19"/>
    <p:sldId id="295" r:id="rId20"/>
    <p:sldId id="296" r:id="rId21"/>
    <p:sldId id="297" r:id="rId22"/>
    <p:sldId id="298" r:id="rId23"/>
    <p:sldId id="276"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4BFCE"/>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0" autoAdjust="0"/>
  </p:normalViewPr>
  <p:slideViewPr>
    <p:cSldViewPr>
      <p:cViewPr>
        <p:scale>
          <a:sx n="81" d="100"/>
          <a:sy n="81" d="100"/>
        </p:scale>
        <p:origin x="-1038" y="4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A6AD50-7A7C-45C9-B4B6-41EE9F6F4B28}"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zh-CN" altLang="en-US"/>
        </a:p>
      </dgm:t>
    </dgm:pt>
    <dgm:pt modelId="{F33008E7-85A7-4706-93B2-E92C7C351716}">
      <dgm:prSet phldrT="[文本]"/>
      <dgm:spPr/>
      <dgm:t>
        <a:bodyPr/>
        <a:lstStyle/>
        <a:p>
          <a:r>
            <a:rPr lang="zh-CN" altLang="en-US" smtClean="0"/>
            <a:t>数据中心的定义</a:t>
          </a:r>
          <a:endParaRPr lang="zh-CN" altLang="en-US"/>
        </a:p>
      </dgm:t>
    </dgm:pt>
    <dgm:pt modelId="{F4795432-5FBE-42E7-96C8-4196D0B8AB9E}" type="parTrans" cxnId="{4538A604-5D20-4649-B12F-B5A2F9B4B7FF}">
      <dgm:prSet/>
      <dgm:spPr/>
      <dgm:t>
        <a:bodyPr/>
        <a:lstStyle/>
        <a:p>
          <a:endParaRPr lang="zh-CN" altLang="en-US"/>
        </a:p>
      </dgm:t>
    </dgm:pt>
    <dgm:pt modelId="{47711FFA-027D-4344-A889-D489883D22DE}" type="sibTrans" cxnId="{4538A604-5D20-4649-B12F-B5A2F9B4B7FF}">
      <dgm:prSet/>
      <dgm:spPr/>
      <dgm:t>
        <a:bodyPr/>
        <a:lstStyle/>
        <a:p>
          <a:endParaRPr lang="zh-CN" altLang="en-US"/>
        </a:p>
      </dgm:t>
    </dgm:pt>
    <dgm:pt modelId="{F3EBAFEF-2B9A-4DD3-B532-0292D4F9176B}">
      <dgm:prSet/>
      <dgm:spPr/>
      <dgm:t>
        <a:bodyPr/>
        <a:lstStyle/>
        <a:p>
          <a:r>
            <a:rPr lang="zh-CN" altLang="en-US" smtClean="0"/>
            <a:t>下一代数据中心的需求</a:t>
          </a:r>
          <a:endParaRPr lang="zh-CN" altLang="en-US" dirty="0" smtClean="0"/>
        </a:p>
      </dgm:t>
    </dgm:pt>
    <dgm:pt modelId="{FE5525A7-284D-46DD-BEBD-85C18AB78A3A}" type="parTrans" cxnId="{821B15DE-CA53-48FD-9108-7F9678E756DE}">
      <dgm:prSet/>
      <dgm:spPr/>
      <dgm:t>
        <a:bodyPr/>
        <a:lstStyle/>
        <a:p>
          <a:endParaRPr lang="zh-CN" altLang="en-US"/>
        </a:p>
      </dgm:t>
    </dgm:pt>
    <dgm:pt modelId="{0CD4E510-F096-4B47-BF35-BE5F930F6FCD}" type="sibTrans" cxnId="{821B15DE-CA53-48FD-9108-7F9678E756DE}">
      <dgm:prSet/>
      <dgm:spPr/>
      <dgm:t>
        <a:bodyPr/>
        <a:lstStyle/>
        <a:p>
          <a:endParaRPr lang="zh-CN" altLang="en-US"/>
        </a:p>
      </dgm:t>
    </dgm:pt>
    <dgm:pt modelId="{BCBDC272-AC7B-406C-BFE5-8F5CCBD9F16F}">
      <dgm:prSet/>
      <dgm:spPr/>
      <dgm:t>
        <a:bodyPr/>
        <a:lstStyle/>
        <a:p>
          <a:r>
            <a:rPr lang="zh-CN" altLang="en-US" smtClean="0"/>
            <a:t>数据中心的设计与架构</a:t>
          </a:r>
          <a:endParaRPr lang="zh-CN" altLang="en-US" dirty="0" smtClean="0"/>
        </a:p>
      </dgm:t>
    </dgm:pt>
    <dgm:pt modelId="{27C94A8D-D792-4C59-84CC-F4714381997B}" type="parTrans" cxnId="{CB4ACBA2-FC02-41DC-AA5B-3EC7671CF1B7}">
      <dgm:prSet/>
      <dgm:spPr/>
      <dgm:t>
        <a:bodyPr/>
        <a:lstStyle/>
        <a:p>
          <a:endParaRPr lang="zh-CN" altLang="en-US"/>
        </a:p>
      </dgm:t>
    </dgm:pt>
    <dgm:pt modelId="{6222FE09-1624-4AC7-92F2-838DBF6B1C30}" type="sibTrans" cxnId="{CB4ACBA2-FC02-41DC-AA5B-3EC7671CF1B7}">
      <dgm:prSet/>
      <dgm:spPr/>
      <dgm:t>
        <a:bodyPr/>
        <a:lstStyle/>
        <a:p>
          <a:endParaRPr lang="zh-CN" altLang="en-US"/>
        </a:p>
      </dgm:t>
    </dgm:pt>
    <dgm:pt modelId="{61824278-BC7E-4200-A2A5-0FD9B15B2727}">
      <dgm:prSet/>
      <dgm:spPr/>
      <dgm:t>
        <a:bodyPr/>
        <a:lstStyle/>
        <a:p>
          <a:r>
            <a:rPr lang="zh-CN" altLang="en-US" smtClean="0"/>
            <a:t>数据中心的主要支撑技术</a:t>
          </a:r>
          <a:endParaRPr lang="zh-CN" altLang="en-US" dirty="0" smtClean="0"/>
        </a:p>
      </dgm:t>
    </dgm:pt>
    <dgm:pt modelId="{19EE38A1-996E-48E4-97AC-AE29F8011596}" type="parTrans" cxnId="{B9BA06D9-B857-4CFB-9425-71FA139A9E04}">
      <dgm:prSet/>
      <dgm:spPr/>
      <dgm:t>
        <a:bodyPr/>
        <a:lstStyle/>
        <a:p>
          <a:endParaRPr lang="zh-CN" altLang="en-US"/>
        </a:p>
      </dgm:t>
    </dgm:pt>
    <dgm:pt modelId="{0D6763B9-0F0B-4F0E-80BB-BC0E18E0C4C5}" type="sibTrans" cxnId="{B9BA06D9-B857-4CFB-9425-71FA139A9E04}">
      <dgm:prSet/>
      <dgm:spPr/>
      <dgm:t>
        <a:bodyPr/>
        <a:lstStyle/>
        <a:p>
          <a:endParaRPr lang="zh-CN" altLang="en-US"/>
        </a:p>
      </dgm:t>
    </dgm:pt>
    <dgm:pt modelId="{D65678CE-D7CF-443D-BB54-2E7B1F91536E}" type="pres">
      <dgm:prSet presAssocID="{C0A6AD50-7A7C-45C9-B4B6-41EE9F6F4B28}" presName="linear" presStyleCnt="0">
        <dgm:presLayoutVars>
          <dgm:dir/>
          <dgm:animLvl val="lvl"/>
          <dgm:resizeHandles val="exact"/>
        </dgm:presLayoutVars>
      </dgm:prSet>
      <dgm:spPr/>
      <dgm:t>
        <a:bodyPr/>
        <a:lstStyle/>
        <a:p>
          <a:endParaRPr lang="zh-CN" altLang="en-US"/>
        </a:p>
      </dgm:t>
    </dgm:pt>
    <dgm:pt modelId="{990DBA99-37BE-49FF-970F-24907FEC22D2}" type="pres">
      <dgm:prSet presAssocID="{F33008E7-85A7-4706-93B2-E92C7C351716}" presName="parentLin" presStyleCnt="0"/>
      <dgm:spPr/>
    </dgm:pt>
    <dgm:pt modelId="{8DB207CE-AE7D-4535-8BD3-254A4E700113}" type="pres">
      <dgm:prSet presAssocID="{F33008E7-85A7-4706-93B2-E92C7C351716}" presName="parentLeftMargin" presStyleLbl="node1" presStyleIdx="0" presStyleCnt="4"/>
      <dgm:spPr/>
      <dgm:t>
        <a:bodyPr/>
        <a:lstStyle/>
        <a:p>
          <a:endParaRPr lang="zh-CN" altLang="en-US"/>
        </a:p>
      </dgm:t>
    </dgm:pt>
    <dgm:pt modelId="{CA0FEC54-370E-4749-980F-444FA1AE88A5}" type="pres">
      <dgm:prSet presAssocID="{F33008E7-85A7-4706-93B2-E92C7C351716}" presName="parentText" presStyleLbl="node1" presStyleIdx="0" presStyleCnt="4">
        <dgm:presLayoutVars>
          <dgm:chMax val="0"/>
          <dgm:bulletEnabled val="1"/>
        </dgm:presLayoutVars>
      </dgm:prSet>
      <dgm:spPr/>
      <dgm:t>
        <a:bodyPr/>
        <a:lstStyle/>
        <a:p>
          <a:endParaRPr lang="zh-CN" altLang="en-US"/>
        </a:p>
      </dgm:t>
    </dgm:pt>
    <dgm:pt modelId="{0B342110-ED17-416B-A47E-005E7223543D}" type="pres">
      <dgm:prSet presAssocID="{F33008E7-85A7-4706-93B2-E92C7C351716}" presName="negativeSpace" presStyleCnt="0"/>
      <dgm:spPr/>
    </dgm:pt>
    <dgm:pt modelId="{B0E0C047-E654-4F48-8BEB-48C7EB2D376C}" type="pres">
      <dgm:prSet presAssocID="{F33008E7-85A7-4706-93B2-E92C7C351716}" presName="childText" presStyleLbl="conFgAcc1" presStyleIdx="0" presStyleCnt="4">
        <dgm:presLayoutVars>
          <dgm:bulletEnabled val="1"/>
        </dgm:presLayoutVars>
      </dgm:prSet>
      <dgm:spPr/>
    </dgm:pt>
    <dgm:pt modelId="{5532289D-CB4B-460F-997C-6C00E8809871}" type="pres">
      <dgm:prSet presAssocID="{47711FFA-027D-4344-A889-D489883D22DE}" presName="spaceBetweenRectangles" presStyleCnt="0"/>
      <dgm:spPr/>
    </dgm:pt>
    <dgm:pt modelId="{5093F284-78D8-4CDA-BD90-A7AA93D3710E}" type="pres">
      <dgm:prSet presAssocID="{F3EBAFEF-2B9A-4DD3-B532-0292D4F9176B}" presName="parentLin" presStyleCnt="0"/>
      <dgm:spPr/>
    </dgm:pt>
    <dgm:pt modelId="{5321EAFE-813C-4BA8-8FAD-08DE9E570996}" type="pres">
      <dgm:prSet presAssocID="{F3EBAFEF-2B9A-4DD3-B532-0292D4F9176B}" presName="parentLeftMargin" presStyleLbl="node1" presStyleIdx="0" presStyleCnt="4"/>
      <dgm:spPr/>
      <dgm:t>
        <a:bodyPr/>
        <a:lstStyle/>
        <a:p>
          <a:endParaRPr lang="zh-CN" altLang="en-US"/>
        </a:p>
      </dgm:t>
    </dgm:pt>
    <dgm:pt modelId="{8E7CB6BB-1BE5-478A-ABB4-A8C80EC360BD}" type="pres">
      <dgm:prSet presAssocID="{F3EBAFEF-2B9A-4DD3-B532-0292D4F9176B}" presName="parentText" presStyleLbl="node1" presStyleIdx="1" presStyleCnt="4">
        <dgm:presLayoutVars>
          <dgm:chMax val="0"/>
          <dgm:bulletEnabled val="1"/>
        </dgm:presLayoutVars>
      </dgm:prSet>
      <dgm:spPr/>
      <dgm:t>
        <a:bodyPr/>
        <a:lstStyle/>
        <a:p>
          <a:endParaRPr lang="zh-CN" altLang="en-US"/>
        </a:p>
      </dgm:t>
    </dgm:pt>
    <dgm:pt modelId="{1D07F856-5D12-4360-A411-8E2709660FB5}" type="pres">
      <dgm:prSet presAssocID="{F3EBAFEF-2B9A-4DD3-B532-0292D4F9176B}" presName="negativeSpace" presStyleCnt="0"/>
      <dgm:spPr/>
    </dgm:pt>
    <dgm:pt modelId="{37951D19-5373-4D69-A064-1663C1C528B6}" type="pres">
      <dgm:prSet presAssocID="{F3EBAFEF-2B9A-4DD3-B532-0292D4F9176B}" presName="childText" presStyleLbl="conFgAcc1" presStyleIdx="1" presStyleCnt="4">
        <dgm:presLayoutVars>
          <dgm:bulletEnabled val="1"/>
        </dgm:presLayoutVars>
      </dgm:prSet>
      <dgm:spPr/>
    </dgm:pt>
    <dgm:pt modelId="{9AD17539-5466-4E7F-B0C3-9D590A0FC2C0}" type="pres">
      <dgm:prSet presAssocID="{0CD4E510-F096-4B47-BF35-BE5F930F6FCD}" presName="spaceBetweenRectangles" presStyleCnt="0"/>
      <dgm:spPr/>
    </dgm:pt>
    <dgm:pt modelId="{93847F9F-F76A-430C-B2FB-BB109A6F4BF1}" type="pres">
      <dgm:prSet presAssocID="{BCBDC272-AC7B-406C-BFE5-8F5CCBD9F16F}" presName="parentLin" presStyleCnt="0"/>
      <dgm:spPr/>
    </dgm:pt>
    <dgm:pt modelId="{AFFF71E0-301E-41D7-9280-178FB2736576}" type="pres">
      <dgm:prSet presAssocID="{BCBDC272-AC7B-406C-BFE5-8F5CCBD9F16F}" presName="parentLeftMargin" presStyleLbl="node1" presStyleIdx="1" presStyleCnt="4"/>
      <dgm:spPr/>
      <dgm:t>
        <a:bodyPr/>
        <a:lstStyle/>
        <a:p>
          <a:endParaRPr lang="zh-CN" altLang="en-US"/>
        </a:p>
      </dgm:t>
    </dgm:pt>
    <dgm:pt modelId="{5FB21C69-0D23-4593-968D-996C0B7A271D}" type="pres">
      <dgm:prSet presAssocID="{BCBDC272-AC7B-406C-BFE5-8F5CCBD9F16F}" presName="parentText" presStyleLbl="node1" presStyleIdx="2" presStyleCnt="4">
        <dgm:presLayoutVars>
          <dgm:chMax val="0"/>
          <dgm:bulletEnabled val="1"/>
        </dgm:presLayoutVars>
      </dgm:prSet>
      <dgm:spPr/>
      <dgm:t>
        <a:bodyPr/>
        <a:lstStyle/>
        <a:p>
          <a:endParaRPr lang="zh-CN" altLang="en-US"/>
        </a:p>
      </dgm:t>
    </dgm:pt>
    <dgm:pt modelId="{0B75E5AD-A15C-448D-9D13-2492C0D6A282}" type="pres">
      <dgm:prSet presAssocID="{BCBDC272-AC7B-406C-BFE5-8F5CCBD9F16F}" presName="negativeSpace" presStyleCnt="0"/>
      <dgm:spPr/>
    </dgm:pt>
    <dgm:pt modelId="{B38C2CC6-7839-4DEF-996E-9B37806ACAD1}" type="pres">
      <dgm:prSet presAssocID="{BCBDC272-AC7B-406C-BFE5-8F5CCBD9F16F}" presName="childText" presStyleLbl="conFgAcc1" presStyleIdx="2" presStyleCnt="4">
        <dgm:presLayoutVars>
          <dgm:bulletEnabled val="1"/>
        </dgm:presLayoutVars>
      </dgm:prSet>
      <dgm:spPr/>
    </dgm:pt>
    <dgm:pt modelId="{E38C8F18-3655-4F07-94FB-9E2867344785}" type="pres">
      <dgm:prSet presAssocID="{6222FE09-1624-4AC7-92F2-838DBF6B1C30}" presName="spaceBetweenRectangles" presStyleCnt="0"/>
      <dgm:spPr/>
    </dgm:pt>
    <dgm:pt modelId="{B830C730-F8C7-4A2D-ADCC-993D6072C1FB}" type="pres">
      <dgm:prSet presAssocID="{61824278-BC7E-4200-A2A5-0FD9B15B2727}" presName="parentLin" presStyleCnt="0"/>
      <dgm:spPr/>
    </dgm:pt>
    <dgm:pt modelId="{663BCF5B-B246-4F3C-A4AA-2A356D45DD58}" type="pres">
      <dgm:prSet presAssocID="{61824278-BC7E-4200-A2A5-0FD9B15B2727}" presName="parentLeftMargin" presStyleLbl="node1" presStyleIdx="2" presStyleCnt="4"/>
      <dgm:spPr/>
      <dgm:t>
        <a:bodyPr/>
        <a:lstStyle/>
        <a:p>
          <a:endParaRPr lang="zh-CN" altLang="en-US"/>
        </a:p>
      </dgm:t>
    </dgm:pt>
    <dgm:pt modelId="{AF632AFD-00C7-49FC-AA29-16A240A841B3}" type="pres">
      <dgm:prSet presAssocID="{61824278-BC7E-4200-A2A5-0FD9B15B2727}" presName="parentText" presStyleLbl="node1" presStyleIdx="3" presStyleCnt="4">
        <dgm:presLayoutVars>
          <dgm:chMax val="0"/>
          <dgm:bulletEnabled val="1"/>
        </dgm:presLayoutVars>
      </dgm:prSet>
      <dgm:spPr/>
      <dgm:t>
        <a:bodyPr/>
        <a:lstStyle/>
        <a:p>
          <a:endParaRPr lang="zh-CN" altLang="en-US"/>
        </a:p>
      </dgm:t>
    </dgm:pt>
    <dgm:pt modelId="{8B881AC2-567F-41AF-973C-F87B542B64B5}" type="pres">
      <dgm:prSet presAssocID="{61824278-BC7E-4200-A2A5-0FD9B15B2727}" presName="negativeSpace" presStyleCnt="0"/>
      <dgm:spPr/>
    </dgm:pt>
    <dgm:pt modelId="{54592DA6-2BF1-4FE7-9182-97903B8EDB8F}" type="pres">
      <dgm:prSet presAssocID="{61824278-BC7E-4200-A2A5-0FD9B15B2727}" presName="childText" presStyleLbl="conFgAcc1" presStyleIdx="3" presStyleCnt="4">
        <dgm:presLayoutVars>
          <dgm:bulletEnabled val="1"/>
        </dgm:presLayoutVars>
      </dgm:prSet>
      <dgm:spPr/>
    </dgm:pt>
  </dgm:ptLst>
  <dgm:cxnLst>
    <dgm:cxn modelId="{FAD0EE90-0023-46C3-B084-0981F22EA7BA}" type="presOf" srcId="{F3EBAFEF-2B9A-4DD3-B532-0292D4F9176B}" destId="{8E7CB6BB-1BE5-478A-ABB4-A8C80EC360BD}" srcOrd="1" destOrd="0" presId="urn:microsoft.com/office/officeart/2005/8/layout/list1"/>
    <dgm:cxn modelId="{28991089-AD7C-4762-9AEA-109EEC53A9A1}" type="presOf" srcId="{61824278-BC7E-4200-A2A5-0FD9B15B2727}" destId="{AF632AFD-00C7-49FC-AA29-16A240A841B3}" srcOrd="1" destOrd="0" presId="urn:microsoft.com/office/officeart/2005/8/layout/list1"/>
    <dgm:cxn modelId="{E4800658-1572-4F24-B19A-986FD478D604}" type="presOf" srcId="{F3EBAFEF-2B9A-4DD3-B532-0292D4F9176B}" destId="{5321EAFE-813C-4BA8-8FAD-08DE9E570996}" srcOrd="0" destOrd="0" presId="urn:microsoft.com/office/officeart/2005/8/layout/list1"/>
    <dgm:cxn modelId="{3821E3B4-515D-436B-ADBC-566934ED669A}" type="presOf" srcId="{61824278-BC7E-4200-A2A5-0FD9B15B2727}" destId="{663BCF5B-B246-4F3C-A4AA-2A356D45DD58}" srcOrd="0" destOrd="0" presId="urn:microsoft.com/office/officeart/2005/8/layout/list1"/>
    <dgm:cxn modelId="{CEF689B0-45B3-48BA-A4AB-2BA46C8107DD}" type="presOf" srcId="{C0A6AD50-7A7C-45C9-B4B6-41EE9F6F4B28}" destId="{D65678CE-D7CF-443D-BB54-2E7B1F91536E}" srcOrd="0" destOrd="0" presId="urn:microsoft.com/office/officeart/2005/8/layout/list1"/>
    <dgm:cxn modelId="{F18A6C0F-3F94-4F15-A250-731A0908324D}" type="presOf" srcId="{F33008E7-85A7-4706-93B2-E92C7C351716}" destId="{8DB207CE-AE7D-4535-8BD3-254A4E700113}" srcOrd="0" destOrd="0" presId="urn:microsoft.com/office/officeart/2005/8/layout/list1"/>
    <dgm:cxn modelId="{CB4ACBA2-FC02-41DC-AA5B-3EC7671CF1B7}" srcId="{C0A6AD50-7A7C-45C9-B4B6-41EE9F6F4B28}" destId="{BCBDC272-AC7B-406C-BFE5-8F5CCBD9F16F}" srcOrd="2" destOrd="0" parTransId="{27C94A8D-D792-4C59-84CC-F4714381997B}" sibTransId="{6222FE09-1624-4AC7-92F2-838DBF6B1C30}"/>
    <dgm:cxn modelId="{821B15DE-CA53-48FD-9108-7F9678E756DE}" srcId="{C0A6AD50-7A7C-45C9-B4B6-41EE9F6F4B28}" destId="{F3EBAFEF-2B9A-4DD3-B532-0292D4F9176B}" srcOrd="1" destOrd="0" parTransId="{FE5525A7-284D-46DD-BEBD-85C18AB78A3A}" sibTransId="{0CD4E510-F096-4B47-BF35-BE5F930F6FCD}"/>
    <dgm:cxn modelId="{0681EB44-8F4F-4244-B65B-370B37C9F471}" type="presOf" srcId="{BCBDC272-AC7B-406C-BFE5-8F5CCBD9F16F}" destId="{5FB21C69-0D23-4593-968D-996C0B7A271D}" srcOrd="1" destOrd="0" presId="urn:microsoft.com/office/officeart/2005/8/layout/list1"/>
    <dgm:cxn modelId="{1164792F-FBD9-4CAA-9C16-956E3F8D9149}" type="presOf" srcId="{F33008E7-85A7-4706-93B2-E92C7C351716}" destId="{CA0FEC54-370E-4749-980F-444FA1AE88A5}" srcOrd="1" destOrd="0" presId="urn:microsoft.com/office/officeart/2005/8/layout/list1"/>
    <dgm:cxn modelId="{D3576B21-0C09-4398-AD36-8C388553189F}" type="presOf" srcId="{BCBDC272-AC7B-406C-BFE5-8F5CCBD9F16F}" destId="{AFFF71E0-301E-41D7-9280-178FB2736576}" srcOrd="0" destOrd="0" presId="urn:microsoft.com/office/officeart/2005/8/layout/list1"/>
    <dgm:cxn modelId="{B9BA06D9-B857-4CFB-9425-71FA139A9E04}" srcId="{C0A6AD50-7A7C-45C9-B4B6-41EE9F6F4B28}" destId="{61824278-BC7E-4200-A2A5-0FD9B15B2727}" srcOrd="3" destOrd="0" parTransId="{19EE38A1-996E-48E4-97AC-AE29F8011596}" sibTransId="{0D6763B9-0F0B-4F0E-80BB-BC0E18E0C4C5}"/>
    <dgm:cxn modelId="{4538A604-5D20-4649-B12F-B5A2F9B4B7FF}" srcId="{C0A6AD50-7A7C-45C9-B4B6-41EE9F6F4B28}" destId="{F33008E7-85A7-4706-93B2-E92C7C351716}" srcOrd="0" destOrd="0" parTransId="{F4795432-5FBE-42E7-96C8-4196D0B8AB9E}" sibTransId="{47711FFA-027D-4344-A889-D489883D22DE}"/>
    <dgm:cxn modelId="{1E8A6AF2-D5EC-4A89-9463-90DC5BD0CAD4}" type="presParOf" srcId="{D65678CE-D7CF-443D-BB54-2E7B1F91536E}" destId="{990DBA99-37BE-49FF-970F-24907FEC22D2}" srcOrd="0" destOrd="0" presId="urn:microsoft.com/office/officeart/2005/8/layout/list1"/>
    <dgm:cxn modelId="{F3DE144E-7B1E-493A-91CD-3F940A38D75A}" type="presParOf" srcId="{990DBA99-37BE-49FF-970F-24907FEC22D2}" destId="{8DB207CE-AE7D-4535-8BD3-254A4E700113}" srcOrd="0" destOrd="0" presId="urn:microsoft.com/office/officeart/2005/8/layout/list1"/>
    <dgm:cxn modelId="{1D1ED1D6-F406-40A0-937A-92F85FA1D142}" type="presParOf" srcId="{990DBA99-37BE-49FF-970F-24907FEC22D2}" destId="{CA0FEC54-370E-4749-980F-444FA1AE88A5}" srcOrd="1" destOrd="0" presId="urn:microsoft.com/office/officeart/2005/8/layout/list1"/>
    <dgm:cxn modelId="{67F97B4B-945D-4F74-876C-771EB972211D}" type="presParOf" srcId="{D65678CE-D7CF-443D-BB54-2E7B1F91536E}" destId="{0B342110-ED17-416B-A47E-005E7223543D}" srcOrd="1" destOrd="0" presId="urn:microsoft.com/office/officeart/2005/8/layout/list1"/>
    <dgm:cxn modelId="{10CE5A33-EA42-4E31-A107-990A2073117B}" type="presParOf" srcId="{D65678CE-D7CF-443D-BB54-2E7B1F91536E}" destId="{B0E0C047-E654-4F48-8BEB-48C7EB2D376C}" srcOrd="2" destOrd="0" presId="urn:microsoft.com/office/officeart/2005/8/layout/list1"/>
    <dgm:cxn modelId="{6824015D-BC38-43A3-A5C0-EB4DA72C8B09}" type="presParOf" srcId="{D65678CE-D7CF-443D-BB54-2E7B1F91536E}" destId="{5532289D-CB4B-460F-997C-6C00E8809871}" srcOrd="3" destOrd="0" presId="urn:microsoft.com/office/officeart/2005/8/layout/list1"/>
    <dgm:cxn modelId="{42FA6E55-B8FA-4578-9B98-633CB743601F}" type="presParOf" srcId="{D65678CE-D7CF-443D-BB54-2E7B1F91536E}" destId="{5093F284-78D8-4CDA-BD90-A7AA93D3710E}" srcOrd="4" destOrd="0" presId="urn:microsoft.com/office/officeart/2005/8/layout/list1"/>
    <dgm:cxn modelId="{D84BAF1C-65A0-42C4-B7B4-97182E8101FA}" type="presParOf" srcId="{5093F284-78D8-4CDA-BD90-A7AA93D3710E}" destId="{5321EAFE-813C-4BA8-8FAD-08DE9E570996}" srcOrd="0" destOrd="0" presId="urn:microsoft.com/office/officeart/2005/8/layout/list1"/>
    <dgm:cxn modelId="{85F01FA7-212E-45F4-BBBB-04BD57C3DA1F}" type="presParOf" srcId="{5093F284-78D8-4CDA-BD90-A7AA93D3710E}" destId="{8E7CB6BB-1BE5-478A-ABB4-A8C80EC360BD}" srcOrd="1" destOrd="0" presId="urn:microsoft.com/office/officeart/2005/8/layout/list1"/>
    <dgm:cxn modelId="{4FD7A18A-E257-4E26-9A7F-616B77D60AC8}" type="presParOf" srcId="{D65678CE-D7CF-443D-BB54-2E7B1F91536E}" destId="{1D07F856-5D12-4360-A411-8E2709660FB5}" srcOrd="5" destOrd="0" presId="urn:microsoft.com/office/officeart/2005/8/layout/list1"/>
    <dgm:cxn modelId="{A3EA5AA8-E5A4-447D-BC25-91F8AFC1ABF2}" type="presParOf" srcId="{D65678CE-D7CF-443D-BB54-2E7B1F91536E}" destId="{37951D19-5373-4D69-A064-1663C1C528B6}" srcOrd="6" destOrd="0" presId="urn:microsoft.com/office/officeart/2005/8/layout/list1"/>
    <dgm:cxn modelId="{8023FFED-17B7-4F8E-9185-25192AD8702C}" type="presParOf" srcId="{D65678CE-D7CF-443D-BB54-2E7B1F91536E}" destId="{9AD17539-5466-4E7F-B0C3-9D590A0FC2C0}" srcOrd="7" destOrd="0" presId="urn:microsoft.com/office/officeart/2005/8/layout/list1"/>
    <dgm:cxn modelId="{6A55C395-DE7A-432C-B128-A2776C6BAEFF}" type="presParOf" srcId="{D65678CE-D7CF-443D-BB54-2E7B1F91536E}" destId="{93847F9F-F76A-430C-B2FB-BB109A6F4BF1}" srcOrd="8" destOrd="0" presId="urn:microsoft.com/office/officeart/2005/8/layout/list1"/>
    <dgm:cxn modelId="{44FFA6C9-6682-44D3-B6CF-3B1BD77351F0}" type="presParOf" srcId="{93847F9F-F76A-430C-B2FB-BB109A6F4BF1}" destId="{AFFF71E0-301E-41D7-9280-178FB2736576}" srcOrd="0" destOrd="0" presId="urn:microsoft.com/office/officeart/2005/8/layout/list1"/>
    <dgm:cxn modelId="{E51C72A1-9F84-4EEF-9F5E-16592263CE4C}" type="presParOf" srcId="{93847F9F-F76A-430C-B2FB-BB109A6F4BF1}" destId="{5FB21C69-0D23-4593-968D-996C0B7A271D}" srcOrd="1" destOrd="0" presId="urn:microsoft.com/office/officeart/2005/8/layout/list1"/>
    <dgm:cxn modelId="{86BEFFE5-53B9-4094-BE8B-58617F89F180}" type="presParOf" srcId="{D65678CE-D7CF-443D-BB54-2E7B1F91536E}" destId="{0B75E5AD-A15C-448D-9D13-2492C0D6A282}" srcOrd="9" destOrd="0" presId="urn:microsoft.com/office/officeart/2005/8/layout/list1"/>
    <dgm:cxn modelId="{90E4C06C-C0C6-4393-92A8-49E6301A82F7}" type="presParOf" srcId="{D65678CE-D7CF-443D-BB54-2E7B1F91536E}" destId="{B38C2CC6-7839-4DEF-996E-9B37806ACAD1}" srcOrd="10" destOrd="0" presId="urn:microsoft.com/office/officeart/2005/8/layout/list1"/>
    <dgm:cxn modelId="{269F54E2-7D8A-48B6-BE32-C8013AB20D33}" type="presParOf" srcId="{D65678CE-D7CF-443D-BB54-2E7B1F91536E}" destId="{E38C8F18-3655-4F07-94FB-9E2867344785}" srcOrd="11" destOrd="0" presId="urn:microsoft.com/office/officeart/2005/8/layout/list1"/>
    <dgm:cxn modelId="{5B8F9101-A25C-453F-8104-69B0C6F0BD5C}" type="presParOf" srcId="{D65678CE-D7CF-443D-BB54-2E7B1F91536E}" destId="{B830C730-F8C7-4A2D-ADCC-993D6072C1FB}" srcOrd="12" destOrd="0" presId="urn:microsoft.com/office/officeart/2005/8/layout/list1"/>
    <dgm:cxn modelId="{447F2406-5B97-4037-A4D2-E1ABC837111E}" type="presParOf" srcId="{B830C730-F8C7-4A2D-ADCC-993D6072C1FB}" destId="{663BCF5B-B246-4F3C-A4AA-2A356D45DD58}" srcOrd="0" destOrd="0" presId="urn:microsoft.com/office/officeart/2005/8/layout/list1"/>
    <dgm:cxn modelId="{231BBB29-6DD2-40D9-82FE-EB758A8FA6A7}" type="presParOf" srcId="{B830C730-F8C7-4A2D-ADCC-993D6072C1FB}" destId="{AF632AFD-00C7-49FC-AA29-16A240A841B3}" srcOrd="1" destOrd="0" presId="urn:microsoft.com/office/officeart/2005/8/layout/list1"/>
    <dgm:cxn modelId="{3AE5E660-940C-4805-919E-1F3FA210D761}" type="presParOf" srcId="{D65678CE-D7CF-443D-BB54-2E7B1F91536E}" destId="{8B881AC2-567F-41AF-973C-F87B542B64B5}" srcOrd="13" destOrd="0" presId="urn:microsoft.com/office/officeart/2005/8/layout/list1"/>
    <dgm:cxn modelId="{148A2E84-36F2-40BD-BCE2-36DA246B0655}" type="presParOf" srcId="{D65678CE-D7CF-443D-BB54-2E7B1F91536E}" destId="{54592DA6-2BF1-4FE7-9182-97903B8EDB8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FEBC51-3FE3-45F1-8582-27BE9F09E8E7}" type="doc">
      <dgm:prSet loTypeId="urn:microsoft.com/office/officeart/2005/8/layout/target3" loCatId="list" qsTypeId="urn:microsoft.com/office/officeart/2005/8/quickstyle/simple5" qsCatId="simple" csTypeId="urn:microsoft.com/office/officeart/2005/8/colors/accent1_2" csCatId="accent1" phldr="1"/>
      <dgm:spPr/>
      <dgm:t>
        <a:bodyPr/>
        <a:lstStyle/>
        <a:p>
          <a:endParaRPr lang="zh-CN" altLang="en-US"/>
        </a:p>
      </dgm:t>
    </dgm:pt>
    <dgm:pt modelId="{823827CE-84B8-442E-9DC0-578DFD047A46}">
      <dgm:prSet phldrT="[文本]"/>
      <dgm:spPr/>
      <dgm:t>
        <a:bodyPr/>
        <a:lstStyle/>
        <a:p>
          <a:r>
            <a:rPr lang="zh-CN" altLang="en-US" dirty="0" smtClean="0"/>
            <a:t>信息服务</a:t>
          </a:r>
          <a:endParaRPr lang="zh-CN" altLang="en-US" dirty="0"/>
        </a:p>
      </dgm:t>
    </dgm:pt>
    <dgm:pt modelId="{30A704B4-F0B8-4464-9A8B-A3FCA84AE332}" type="parTrans" cxnId="{7F8F46A4-B3CB-45B2-AA6A-BDA1EF837D00}">
      <dgm:prSet/>
      <dgm:spPr/>
      <dgm:t>
        <a:bodyPr/>
        <a:lstStyle/>
        <a:p>
          <a:endParaRPr lang="zh-CN" altLang="en-US"/>
        </a:p>
      </dgm:t>
    </dgm:pt>
    <dgm:pt modelId="{4AB1233C-20AE-4555-869E-7060A178012D}" type="sibTrans" cxnId="{7F8F46A4-B3CB-45B2-AA6A-BDA1EF837D00}">
      <dgm:prSet/>
      <dgm:spPr/>
      <dgm:t>
        <a:bodyPr/>
        <a:lstStyle/>
        <a:p>
          <a:endParaRPr lang="zh-CN" altLang="en-US"/>
        </a:p>
      </dgm:t>
    </dgm:pt>
    <dgm:pt modelId="{E3D8B469-C885-4513-962F-911D4A723C0D}">
      <dgm:prSet phldrT="[文本]"/>
      <dgm:spPr/>
      <dgm:t>
        <a:bodyPr/>
        <a:lstStyle/>
        <a:p>
          <a:r>
            <a:rPr lang="zh-CN" altLang="en-US" dirty="0" smtClean="0"/>
            <a:t>协同办公，客户关系管理</a:t>
          </a:r>
          <a:endParaRPr lang="zh-CN" altLang="en-US" dirty="0"/>
        </a:p>
      </dgm:t>
    </dgm:pt>
    <dgm:pt modelId="{80DA7DB0-B02A-4700-9DB9-885BEF0A715D}" type="parTrans" cxnId="{A2709497-682E-46B4-B50B-8FCA28644F9D}">
      <dgm:prSet/>
      <dgm:spPr/>
      <dgm:t>
        <a:bodyPr/>
        <a:lstStyle/>
        <a:p>
          <a:endParaRPr lang="zh-CN" altLang="en-US"/>
        </a:p>
      </dgm:t>
    </dgm:pt>
    <dgm:pt modelId="{DD1C3806-7230-42AB-9263-0422B6DDE485}" type="sibTrans" cxnId="{A2709497-682E-46B4-B50B-8FCA28644F9D}">
      <dgm:prSet/>
      <dgm:spPr/>
      <dgm:t>
        <a:bodyPr/>
        <a:lstStyle/>
        <a:p>
          <a:endParaRPr lang="zh-CN" altLang="en-US"/>
        </a:p>
      </dgm:t>
    </dgm:pt>
    <dgm:pt modelId="{12931028-D04C-447D-96F4-A5A32FB5202C}">
      <dgm:prSet phldrT="[文本]" phldr="1"/>
      <dgm:spPr/>
      <dgm:t>
        <a:bodyPr/>
        <a:lstStyle/>
        <a:p>
          <a:endParaRPr lang="zh-CN" altLang="en-US" dirty="0"/>
        </a:p>
      </dgm:t>
    </dgm:pt>
    <dgm:pt modelId="{EF5D2545-D349-474C-B52D-FCC111068AE4}" type="parTrans" cxnId="{5285E7C5-BF0A-4E8C-8EF7-CDBBFD7ACC93}">
      <dgm:prSet/>
      <dgm:spPr/>
      <dgm:t>
        <a:bodyPr/>
        <a:lstStyle/>
        <a:p>
          <a:endParaRPr lang="zh-CN" altLang="en-US"/>
        </a:p>
      </dgm:t>
    </dgm:pt>
    <dgm:pt modelId="{BE9CF4C1-B3B5-437D-92C4-8E65F5F5272D}" type="sibTrans" cxnId="{5285E7C5-BF0A-4E8C-8EF7-CDBBFD7ACC93}">
      <dgm:prSet/>
      <dgm:spPr/>
      <dgm:t>
        <a:bodyPr/>
        <a:lstStyle/>
        <a:p>
          <a:endParaRPr lang="zh-CN" altLang="en-US"/>
        </a:p>
      </dgm:t>
    </dgm:pt>
    <dgm:pt modelId="{822F5656-6BE8-4570-A4C8-4639DB4330BF}">
      <dgm:prSet phldrT="[文本]"/>
      <dgm:spPr/>
      <dgm:t>
        <a:bodyPr/>
        <a:lstStyle/>
        <a:p>
          <a:r>
            <a:rPr lang="zh-CN" altLang="en-US" dirty="0" smtClean="0"/>
            <a:t>计算机设备</a:t>
          </a:r>
          <a:endParaRPr lang="zh-CN" altLang="en-US" dirty="0"/>
        </a:p>
      </dgm:t>
    </dgm:pt>
    <dgm:pt modelId="{15181EBF-47C6-4E8C-8510-51557B7124A6}" type="parTrans" cxnId="{47247D4B-629F-49B6-B389-AF43EAA15A6F}">
      <dgm:prSet/>
      <dgm:spPr/>
      <dgm:t>
        <a:bodyPr/>
        <a:lstStyle/>
        <a:p>
          <a:endParaRPr lang="zh-CN" altLang="en-US"/>
        </a:p>
      </dgm:t>
    </dgm:pt>
    <dgm:pt modelId="{974C8583-25FD-4B3A-B5B6-C31EA3F04E7D}" type="sibTrans" cxnId="{47247D4B-629F-49B6-B389-AF43EAA15A6F}">
      <dgm:prSet/>
      <dgm:spPr/>
      <dgm:t>
        <a:bodyPr/>
        <a:lstStyle/>
        <a:p>
          <a:endParaRPr lang="zh-CN" altLang="en-US"/>
        </a:p>
      </dgm:t>
    </dgm:pt>
    <dgm:pt modelId="{0C490E59-C978-4A3A-81CA-0B5E96E8CB18}">
      <dgm:prSet phldrT="[文本]"/>
      <dgm:spPr/>
      <dgm:t>
        <a:bodyPr/>
        <a:lstStyle/>
        <a:p>
          <a:r>
            <a:rPr lang="zh-CN" altLang="en-US" dirty="0" smtClean="0"/>
            <a:t>大型机</a:t>
          </a:r>
          <a:endParaRPr lang="zh-CN" altLang="en-US" dirty="0"/>
        </a:p>
      </dgm:t>
    </dgm:pt>
    <dgm:pt modelId="{3A69783D-0D4B-4D2F-8625-A3061230BBCB}" type="parTrans" cxnId="{D1450644-D44F-495C-9287-A2CB0EE4DD6A}">
      <dgm:prSet/>
      <dgm:spPr/>
      <dgm:t>
        <a:bodyPr/>
        <a:lstStyle/>
        <a:p>
          <a:endParaRPr lang="zh-CN" altLang="en-US"/>
        </a:p>
      </dgm:t>
    </dgm:pt>
    <dgm:pt modelId="{D560AA9C-9650-4209-ACDC-A0F8BFD6FCC8}" type="sibTrans" cxnId="{D1450644-D44F-495C-9287-A2CB0EE4DD6A}">
      <dgm:prSet/>
      <dgm:spPr/>
      <dgm:t>
        <a:bodyPr/>
        <a:lstStyle/>
        <a:p>
          <a:endParaRPr lang="zh-CN" altLang="en-US"/>
        </a:p>
      </dgm:t>
    </dgm:pt>
    <dgm:pt modelId="{8F2F8C32-060A-443F-81D4-25DBAC588A23}">
      <dgm:prSet phldrT="[文本]"/>
      <dgm:spPr/>
      <dgm:t>
        <a:bodyPr/>
        <a:lstStyle/>
        <a:p>
          <a:r>
            <a:rPr lang="zh-CN" altLang="en-US" dirty="0" smtClean="0"/>
            <a:t>支撑系统</a:t>
          </a:r>
          <a:endParaRPr lang="zh-CN" altLang="en-US" dirty="0"/>
        </a:p>
      </dgm:t>
    </dgm:pt>
    <dgm:pt modelId="{8D238D0A-6386-4495-BA4E-6A6DDFEAD1AF}" type="parTrans" cxnId="{2F8BF82C-4E23-4513-B3BD-5290A116A0D7}">
      <dgm:prSet/>
      <dgm:spPr/>
      <dgm:t>
        <a:bodyPr/>
        <a:lstStyle/>
        <a:p>
          <a:endParaRPr lang="zh-CN" altLang="en-US"/>
        </a:p>
      </dgm:t>
    </dgm:pt>
    <dgm:pt modelId="{65F22C8E-BAEB-487D-A25E-54A82313A3F6}" type="sibTrans" cxnId="{2F8BF82C-4E23-4513-B3BD-5290A116A0D7}">
      <dgm:prSet/>
      <dgm:spPr/>
      <dgm:t>
        <a:bodyPr/>
        <a:lstStyle/>
        <a:p>
          <a:endParaRPr lang="zh-CN" altLang="en-US"/>
        </a:p>
      </dgm:t>
    </dgm:pt>
    <dgm:pt modelId="{034001F1-66C1-45E1-85A4-5F08CEE7944E}">
      <dgm:prSet phldrT="[文本]"/>
      <dgm:spPr/>
      <dgm:t>
        <a:bodyPr/>
        <a:lstStyle/>
        <a:p>
          <a:r>
            <a:rPr lang="zh-CN" altLang="en-US" dirty="0" smtClean="0"/>
            <a:t>电力设备</a:t>
          </a:r>
          <a:endParaRPr lang="zh-CN" altLang="en-US" dirty="0"/>
        </a:p>
      </dgm:t>
    </dgm:pt>
    <dgm:pt modelId="{CC01CF74-F84C-4BE7-9BAC-3A372466C23E}" type="parTrans" cxnId="{5621575C-D96B-47BA-ADD8-E43FCCD27022}">
      <dgm:prSet/>
      <dgm:spPr/>
      <dgm:t>
        <a:bodyPr/>
        <a:lstStyle/>
        <a:p>
          <a:endParaRPr lang="zh-CN" altLang="en-US"/>
        </a:p>
      </dgm:t>
    </dgm:pt>
    <dgm:pt modelId="{00F6DB7A-BAC5-4655-A7EE-17765024F982}" type="sibTrans" cxnId="{5621575C-D96B-47BA-ADD8-E43FCCD27022}">
      <dgm:prSet/>
      <dgm:spPr/>
      <dgm:t>
        <a:bodyPr/>
        <a:lstStyle/>
        <a:p>
          <a:endParaRPr lang="zh-CN" altLang="en-US"/>
        </a:p>
      </dgm:t>
    </dgm:pt>
    <dgm:pt modelId="{D6B0712D-8CF8-4C11-BCD3-640A7BE5BEFD}">
      <dgm:prSet phldrT="[文本]"/>
      <dgm:spPr/>
      <dgm:t>
        <a:bodyPr/>
        <a:lstStyle/>
        <a:p>
          <a:r>
            <a:rPr lang="zh-CN" altLang="en-US" dirty="0" smtClean="0"/>
            <a:t>环境调节设备</a:t>
          </a:r>
          <a:endParaRPr lang="zh-CN" altLang="en-US" dirty="0"/>
        </a:p>
      </dgm:t>
    </dgm:pt>
    <dgm:pt modelId="{79F7980E-D00C-4866-B432-B84D13C3CBFC}" type="parTrans" cxnId="{356FCA1D-3E4B-474B-99EC-95305F3DB14E}">
      <dgm:prSet/>
      <dgm:spPr/>
    </dgm:pt>
    <dgm:pt modelId="{CDB4D394-8024-44B3-96BD-58794E107745}" type="sibTrans" cxnId="{356FCA1D-3E4B-474B-99EC-95305F3DB14E}">
      <dgm:prSet/>
      <dgm:spPr/>
    </dgm:pt>
    <dgm:pt modelId="{CF50586F-84B5-4E2A-804C-2D767A261471}">
      <dgm:prSet phldrT="[文本]"/>
      <dgm:spPr/>
      <dgm:t>
        <a:bodyPr/>
        <a:lstStyle/>
        <a:p>
          <a:r>
            <a:rPr lang="zh-CN" altLang="en-US" dirty="0" smtClean="0"/>
            <a:t>监控设备</a:t>
          </a:r>
          <a:endParaRPr lang="zh-CN" altLang="en-US" dirty="0"/>
        </a:p>
      </dgm:t>
    </dgm:pt>
    <dgm:pt modelId="{DC37650B-6B4F-40F4-9AB0-F7DEF16B27EF}" type="parTrans" cxnId="{D1DF3477-E1DF-448D-A9EB-2F4AD6181284}">
      <dgm:prSet/>
      <dgm:spPr/>
    </dgm:pt>
    <dgm:pt modelId="{8A6B8786-1B0E-4CFB-975E-BA3552949242}" type="sibTrans" cxnId="{D1DF3477-E1DF-448D-A9EB-2F4AD6181284}">
      <dgm:prSet/>
      <dgm:spPr/>
    </dgm:pt>
    <dgm:pt modelId="{D73EEDDE-F07D-481D-B437-F78ED0384FAC}">
      <dgm:prSet phldrT="[文本]"/>
      <dgm:spPr/>
      <dgm:t>
        <a:bodyPr/>
        <a:lstStyle/>
        <a:p>
          <a:r>
            <a:rPr lang="zh-CN" altLang="en-US" dirty="0" smtClean="0"/>
            <a:t>服务器</a:t>
          </a:r>
          <a:endParaRPr lang="zh-CN" altLang="en-US" dirty="0"/>
        </a:p>
      </dgm:t>
    </dgm:pt>
    <dgm:pt modelId="{F4A18B8F-82F9-4FCD-90F7-2958F6AFE6D5}" type="parTrans" cxnId="{2D7CC27B-56FE-4430-8379-BA52BB68E5E3}">
      <dgm:prSet/>
      <dgm:spPr/>
    </dgm:pt>
    <dgm:pt modelId="{FDFAF61A-08D3-4A3D-A077-8BFA04B768E6}" type="sibTrans" cxnId="{2D7CC27B-56FE-4430-8379-BA52BB68E5E3}">
      <dgm:prSet/>
      <dgm:spPr/>
    </dgm:pt>
    <dgm:pt modelId="{A70C2319-371D-4BEE-ACBF-8730BCBC75F4}">
      <dgm:prSet phldrT="[文本]"/>
      <dgm:spPr/>
      <dgm:t>
        <a:bodyPr/>
        <a:lstStyle/>
        <a:p>
          <a:r>
            <a:rPr lang="zh-CN" altLang="en-US" dirty="0" smtClean="0"/>
            <a:t>路由器</a:t>
          </a:r>
          <a:r>
            <a:rPr lang="en-US" altLang="zh-CN" dirty="0" smtClean="0"/>
            <a:t>/</a:t>
          </a:r>
          <a:r>
            <a:rPr lang="zh-CN" altLang="en-US" dirty="0" smtClean="0"/>
            <a:t>交换机</a:t>
          </a:r>
          <a:endParaRPr lang="zh-CN" altLang="en-US" dirty="0"/>
        </a:p>
      </dgm:t>
    </dgm:pt>
    <dgm:pt modelId="{23BCB939-8D01-4070-B275-D70C2A92364F}" type="parTrans" cxnId="{24278970-4BE2-4C79-A32B-D2B0A26584A1}">
      <dgm:prSet/>
      <dgm:spPr/>
    </dgm:pt>
    <dgm:pt modelId="{568DBBD9-18C9-4B38-AC12-D141E7268A38}" type="sibTrans" cxnId="{24278970-4BE2-4C79-A32B-D2B0A26584A1}">
      <dgm:prSet/>
      <dgm:spPr/>
    </dgm:pt>
    <dgm:pt modelId="{D73F60E3-EA9C-4CEC-88B0-1C66CBEBB2B6}" type="pres">
      <dgm:prSet presAssocID="{23FEBC51-3FE3-45F1-8582-27BE9F09E8E7}" presName="Name0" presStyleCnt="0">
        <dgm:presLayoutVars>
          <dgm:chMax val="7"/>
          <dgm:dir/>
          <dgm:animLvl val="lvl"/>
          <dgm:resizeHandles val="exact"/>
        </dgm:presLayoutVars>
      </dgm:prSet>
      <dgm:spPr/>
      <dgm:t>
        <a:bodyPr/>
        <a:lstStyle/>
        <a:p>
          <a:endParaRPr lang="zh-CN" altLang="en-US"/>
        </a:p>
      </dgm:t>
    </dgm:pt>
    <dgm:pt modelId="{2347D48F-ABDA-44CB-953D-7C0C8DB5EC76}" type="pres">
      <dgm:prSet presAssocID="{823827CE-84B8-442E-9DC0-578DFD047A46}" presName="circle1" presStyleLbl="node1" presStyleIdx="0" presStyleCnt="3"/>
      <dgm:spPr/>
      <dgm:t>
        <a:bodyPr/>
        <a:lstStyle/>
        <a:p>
          <a:endParaRPr lang="zh-CN" altLang="en-US"/>
        </a:p>
      </dgm:t>
    </dgm:pt>
    <dgm:pt modelId="{84433D86-548F-44F4-964F-F0A9ACE263EF}" type="pres">
      <dgm:prSet presAssocID="{823827CE-84B8-442E-9DC0-578DFD047A46}" presName="space" presStyleCnt="0"/>
      <dgm:spPr/>
      <dgm:t>
        <a:bodyPr/>
        <a:lstStyle/>
        <a:p>
          <a:endParaRPr lang="zh-CN" altLang="en-US"/>
        </a:p>
      </dgm:t>
    </dgm:pt>
    <dgm:pt modelId="{29065E19-2EC3-4012-9F70-1048C1611445}" type="pres">
      <dgm:prSet presAssocID="{823827CE-84B8-442E-9DC0-578DFD047A46}" presName="rect1" presStyleLbl="alignAcc1" presStyleIdx="0" presStyleCnt="3"/>
      <dgm:spPr/>
      <dgm:t>
        <a:bodyPr/>
        <a:lstStyle/>
        <a:p>
          <a:endParaRPr lang="zh-CN" altLang="en-US"/>
        </a:p>
      </dgm:t>
    </dgm:pt>
    <dgm:pt modelId="{65813E00-9833-4EC3-97EA-EAA01FB1F2D2}" type="pres">
      <dgm:prSet presAssocID="{822F5656-6BE8-4570-A4C8-4639DB4330BF}" presName="vertSpace2" presStyleLbl="node1" presStyleIdx="0" presStyleCnt="3"/>
      <dgm:spPr/>
      <dgm:t>
        <a:bodyPr/>
        <a:lstStyle/>
        <a:p>
          <a:endParaRPr lang="zh-CN" altLang="en-US"/>
        </a:p>
      </dgm:t>
    </dgm:pt>
    <dgm:pt modelId="{E383707C-CB9C-475E-BB10-D9187BCB7D55}" type="pres">
      <dgm:prSet presAssocID="{822F5656-6BE8-4570-A4C8-4639DB4330BF}" presName="circle2" presStyleLbl="node1" presStyleIdx="1" presStyleCnt="3"/>
      <dgm:spPr/>
      <dgm:t>
        <a:bodyPr/>
        <a:lstStyle/>
        <a:p>
          <a:endParaRPr lang="zh-CN" altLang="en-US"/>
        </a:p>
      </dgm:t>
    </dgm:pt>
    <dgm:pt modelId="{A44F79A3-DED8-47DB-9ACB-19DBF1BB23F2}" type="pres">
      <dgm:prSet presAssocID="{822F5656-6BE8-4570-A4C8-4639DB4330BF}" presName="rect2" presStyleLbl="alignAcc1" presStyleIdx="1" presStyleCnt="3"/>
      <dgm:spPr/>
      <dgm:t>
        <a:bodyPr/>
        <a:lstStyle/>
        <a:p>
          <a:endParaRPr lang="zh-CN" altLang="en-US"/>
        </a:p>
      </dgm:t>
    </dgm:pt>
    <dgm:pt modelId="{61DC6968-9263-437B-89AE-0C39CE0E9DA4}" type="pres">
      <dgm:prSet presAssocID="{8F2F8C32-060A-443F-81D4-25DBAC588A23}" presName="vertSpace3" presStyleLbl="node1" presStyleIdx="1" presStyleCnt="3"/>
      <dgm:spPr/>
      <dgm:t>
        <a:bodyPr/>
        <a:lstStyle/>
        <a:p>
          <a:endParaRPr lang="zh-CN" altLang="en-US"/>
        </a:p>
      </dgm:t>
    </dgm:pt>
    <dgm:pt modelId="{D67ABB0C-B932-41DC-8E69-D1DCD6E383E3}" type="pres">
      <dgm:prSet presAssocID="{8F2F8C32-060A-443F-81D4-25DBAC588A23}" presName="circle3" presStyleLbl="node1" presStyleIdx="2" presStyleCnt="3"/>
      <dgm:spPr/>
      <dgm:t>
        <a:bodyPr/>
        <a:lstStyle/>
        <a:p>
          <a:endParaRPr lang="zh-CN" altLang="en-US"/>
        </a:p>
      </dgm:t>
    </dgm:pt>
    <dgm:pt modelId="{B0DB3C86-E8A5-4997-A039-B7ACB554A2E6}" type="pres">
      <dgm:prSet presAssocID="{8F2F8C32-060A-443F-81D4-25DBAC588A23}" presName="rect3" presStyleLbl="alignAcc1" presStyleIdx="2" presStyleCnt="3"/>
      <dgm:spPr/>
      <dgm:t>
        <a:bodyPr/>
        <a:lstStyle/>
        <a:p>
          <a:endParaRPr lang="zh-CN" altLang="en-US"/>
        </a:p>
      </dgm:t>
    </dgm:pt>
    <dgm:pt modelId="{E6BE258B-2BBA-4F26-B6DA-903236097292}" type="pres">
      <dgm:prSet presAssocID="{823827CE-84B8-442E-9DC0-578DFD047A46}" presName="rect1ParTx" presStyleLbl="alignAcc1" presStyleIdx="2" presStyleCnt="3">
        <dgm:presLayoutVars>
          <dgm:chMax val="1"/>
          <dgm:bulletEnabled val="1"/>
        </dgm:presLayoutVars>
      </dgm:prSet>
      <dgm:spPr/>
      <dgm:t>
        <a:bodyPr/>
        <a:lstStyle/>
        <a:p>
          <a:endParaRPr lang="zh-CN" altLang="en-US"/>
        </a:p>
      </dgm:t>
    </dgm:pt>
    <dgm:pt modelId="{B2C96399-BBE1-4426-9CB5-5271E413AFB0}" type="pres">
      <dgm:prSet presAssocID="{823827CE-84B8-442E-9DC0-578DFD047A46}" presName="rect1ChTx" presStyleLbl="alignAcc1" presStyleIdx="2" presStyleCnt="3">
        <dgm:presLayoutVars>
          <dgm:bulletEnabled val="1"/>
        </dgm:presLayoutVars>
      </dgm:prSet>
      <dgm:spPr/>
      <dgm:t>
        <a:bodyPr/>
        <a:lstStyle/>
        <a:p>
          <a:endParaRPr lang="zh-CN" altLang="en-US"/>
        </a:p>
      </dgm:t>
    </dgm:pt>
    <dgm:pt modelId="{98303601-90DB-4A5F-972D-D948D5DA67C1}" type="pres">
      <dgm:prSet presAssocID="{822F5656-6BE8-4570-A4C8-4639DB4330BF}" presName="rect2ParTx" presStyleLbl="alignAcc1" presStyleIdx="2" presStyleCnt="3">
        <dgm:presLayoutVars>
          <dgm:chMax val="1"/>
          <dgm:bulletEnabled val="1"/>
        </dgm:presLayoutVars>
      </dgm:prSet>
      <dgm:spPr/>
      <dgm:t>
        <a:bodyPr/>
        <a:lstStyle/>
        <a:p>
          <a:endParaRPr lang="zh-CN" altLang="en-US"/>
        </a:p>
      </dgm:t>
    </dgm:pt>
    <dgm:pt modelId="{68526BD9-75AE-43D1-A9CD-8B32726AD42B}" type="pres">
      <dgm:prSet presAssocID="{822F5656-6BE8-4570-A4C8-4639DB4330BF}" presName="rect2ChTx" presStyleLbl="alignAcc1" presStyleIdx="2" presStyleCnt="3">
        <dgm:presLayoutVars>
          <dgm:bulletEnabled val="1"/>
        </dgm:presLayoutVars>
      </dgm:prSet>
      <dgm:spPr/>
      <dgm:t>
        <a:bodyPr/>
        <a:lstStyle/>
        <a:p>
          <a:endParaRPr lang="zh-CN" altLang="en-US"/>
        </a:p>
      </dgm:t>
    </dgm:pt>
    <dgm:pt modelId="{2F9A953B-7902-4A0D-B832-CB09A102C576}" type="pres">
      <dgm:prSet presAssocID="{8F2F8C32-060A-443F-81D4-25DBAC588A23}" presName="rect3ParTx" presStyleLbl="alignAcc1" presStyleIdx="2" presStyleCnt="3">
        <dgm:presLayoutVars>
          <dgm:chMax val="1"/>
          <dgm:bulletEnabled val="1"/>
        </dgm:presLayoutVars>
      </dgm:prSet>
      <dgm:spPr/>
      <dgm:t>
        <a:bodyPr/>
        <a:lstStyle/>
        <a:p>
          <a:endParaRPr lang="zh-CN" altLang="en-US"/>
        </a:p>
      </dgm:t>
    </dgm:pt>
    <dgm:pt modelId="{61970DAC-E563-4C42-A280-685297D12C8C}" type="pres">
      <dgm:prSet presAssocID="{8F2F8C32-060A-443F-81D4-25DBAC588A23}" presName="rect3ChTx" presStyleLbl="alignAcc1" presStyleIdx="2" presStyleCnt="3">
        <dgm:presLayoutVars>
          <dgm:bulletEnabled val="1"/>
        </dgm:presLayoutVars>
      </dgm:prSet>
      <dgm:spPr/>
      <dgm:t>
        <a:bodyPr/>
        <a:lstStyle/>
        <a:p>
          <a:endParaRPr lang="zh-CN" altLang="en-US"/>
        </a:p>
      </dgm:t>
    </dgm:pt>
  </dgm:ptLst>
  <dgm:cxnLst>
    <dgm:cxn modelId="{D1DF3477-E1DF-448D-A9EB-2F4AD6181284}" srcId="{8F2F8C32-060A-443F-81D4-25DBAC588A23}" destId="{CF50586F-84B5-4E2A-804C-2D767A261471}" srcOrd="2" destOrd="0" parTransId="{DC37650B-6B4F-40F4-9AB0-F7DEF16B27EF}" sibTransId="{8A6B8786-1B0E-4CFB-975E-BA3552949242}"/>
    <dgm:cxn modelId="{2F8BF82C-4E23-4513-B3BD-5290A116A0D7}" srcId="{23FEBC51-3FE3-45F1-8582-27BE9F09E8E7}" destId="{8F2F8C32-060A-443F-81D4-25DBAC588A23}" srcOrd="2" destOrd="0" parTransId="{8D238D0A-6386-4495-BA4E-6A6DDFEAD1AF}" sibTransId="{65F22C8E-BAEB-487D-A25E-54A82313A3F6}"/>
    <dgm:cxn modelId="{31F4CB4D-AA2E-45D5-AD7B-FF76D18300B2}" type="presOf" srcId="{822F5656-6BE8-4570-A4C8-4639DB4330BF}" destId="{98303601-90DB-4A5F-972D-D948D5DA67C1}" srcOrd="1" destOrd="0" presId="urn:microsoft.com/office/officeart/2005/8/layout/target3"/>
    <dgm:cxn modelId="{FD844F3D-1B0C-41A3-948F-CC23CAA61F32}" type="presOf" srcId="{E3D8B469-C885-4513-962F-911D4A723C0D}" destId="{B2C96399-BBE1-4426-9CB5-5271E413AFB0}" srcOrd="0" destOrd="0" presId="urn:microsoft.com/office/officeart/2005/8/layout/target3"/>
    <dgm:cxn modelId="{24278970-4BE2-4C79-A32B-D2B0A26584A1}" srcId="{822F5656-6BE8-4570-A4C8-4639DB4330BF}" destId="{A70C2319-371D-4BEE-ACBF-8730BCBC75F4}" srcOrd="2" destOrd="0" parTransId="{23BCB939-8D01-4070-B275-D70C2A92364F}" sibTransId="{568DBBD9-18C9-4B38-AC12-D141E7268A38}"/>
    <dgm:cxn modelId="{6C50CC8D-895F-44D0-AF49-BC832302647A}" type="presOf" srcId="{822F5656-6BE8-4570-A4C8-4639DB4330BF}" destId="{A44F79A3-DED8-47DB-9ACB-19DBF1BB23F2}" srcOrd="0" destOrd="0" presId="urn:microsoft.com/office/officeart/2005/8/layout/target3"/>
    <dgm:cxn modelId="{5285E7C5-BF0A-4E8C-8EF7-CDBBFD7ACC93}" srcId="{823827CE-84B8-442E-9DC0-578DFD047A46}" destId="{12931028-D04C-447D-96F4-A5A32FB5202C}" srcOrd="1" destOrd="0" parTransId="{EF5D2545-D349-474C-B52D-FCC111068AE4}" sibTransId="{BE9CF4C1-B3B5-437D-92C4-8E65F5F5272D}"/>
    <dgm:cxn modelId="{CC94DD00-B95B-4F66-B630-BE11EB0F3653}" type="presOf" srcId="{8F2F8C32-060A-443F-81D4-25DBAC588A23}" destId="{2F9A953B-7902-4A0D-B832-CB09A102C576}" srcOrd="1" destOrd="0" presId="urn:microsoft.com/office/officeart/2005/8/layout/target3"/>
    <dgm:cxn modelId="{0D16C7B7-F8CD-42A0-A9B5-4726B9398AD7}" type="presOf" srcId="{A70C2319-371D-4BEE-ACBF-8730BCBC75F4}" destId="{68526BD9-75AE-43D1-A9CD-8B32726AD42B}" srcOrd="0" destOrd="2" presId="urn:microsoft.com/office/officeart/2005/8/layout/target3"/>
    <dgm:cxn modelId="{88F1983B-DF47-4E5B-A241-3C9F34719A61}" type="presOf" srcId="{D6B0712D-8CF8-4C11-BCD3-640A7BE5BEFD}" destId="{61970DAC-E563-4C42-A280-685297D12C8C}" srcOrd="0" destOrd="1" presId="urn:microsoft.com/office/officeart/2005/8/layout/target3"/>
    <dgm:cxn modelId="{F0EA6034-FF64-4D87-979D-29EAF7359E03}" type="presOf" srcId="{823827CE-84B8-442E-9DC0-578DFD047A46}" destId="{E6BE258B-2BBA-4F26-B6DA-903236097292}" srcOrd="1" destOrd="0" presId="urn:microsoft.com/office/officeart/2005/8/layout/target3"/>
    <dgm:cxn modelId="{DE36A083-CB91-426E-9611-96A50C860C5C}" type="presOf" srcId="{8F2F8C32-060A-443F-81D4-25DBAC588A23}" destId="{B0DB3C86-E8A5-4997-A039-B7ACB554A2E6}" srcOrd="0" destOrd="0" presId="urn:microsoft.com/office/officeart/2005/8/layout/target3"/>
    <dgm:cxn modelId="{D1450644-D44F-495C-9287-A2CB0EE4DD6A}" srcId="{822F5656-6BE8-4570-A4C8-4639DB4330BF}" destId="{0C490E59-C978-4A3A-81CA-0B5E96E8CB18}" srcOrd="0" destOrd="0" parTransId="{3A69783D-0D4B-4D2F-8625-A3061230BBCB}" sibTransId="{D560AA9C-9650-4209-ACDC-A0F8BFD6FCC8}"/>
    <dgm:cxn modelId="{A2709497-682E-46B4-B50B-8FCA28644F9D}" srcId="{823827CE-84B8-442E-9DC0-578DFD047A46}" destId="{E3D8B469-C885-4513-962F-911D4A723C0D}" srcOrd="0" destOrd="0" parTransId="{80DA7DB0-B02A-4700-9DB9-885BEF0A715D}" sibTransId="{DD1C3806-7230-42AB-9263-0422B6DDE485}"/>
    <dgm:cxn modelId="{01A5721E-E141-4084-83E1-E33D80CF35F9}" type="presOf" srcId="{823827CE-84B8-442E-9DC0-578DFD047A46}" destId="{29065E19-2EC3-4012-9F70-1048C1611445}" srcOrd="0" destOrd="0" presId="urn:microsoft.com/office/officeart/2005/8/layout/target3"/>
    <dgm:cxn modelId="{540194BA-745B-4C59-B12F-3B32AD057F31}" type="presOf" srcId="{23FEBC51-3FE3-45F1-8582-27BE9F09E8E7}" destId="{D73F60E3-EA9C-4CEC-88B0-1C66CBEBB2B6}" srcOrd="0" destOrd="0" presId="urn:microsoft.com/office/officeart/2005/8/layout/target3"/>
    <dgm:cxn modelId="{304F1B33-B270-44B2-A704-559B78107253}" type="presOf" srcId="{CF50586F-84B5-4E2A-804C-2D767A261471}" destId="{61970DAC-E563-4C42-A280-685297D12C8C}" srcOrd="0" destOrd="2" presId="urn:microsoft.com/office/officeart/2005/8/layout/target3"/>
    <dgm:cxn modelId="{5621575C-D96B-47BA-ADD8-E43FCCD27022}" srcId="{8F2F8C32-060A-443F-81D4-25DBAC588A23}" destId="{034001F1-66C1-45E1-85A4-5F08CEE7944E}" srcOrd="0" destOrd="0" parTransId="{CC01CF74-F84C-4BE7-9BAC-3A372466C23E}" sibTransId="{00F6DB7A-BAC5-4655-A7EE-17765024F982}"/>
    <dgm:cxn modelId="{D5721977-F33F-4516-81B0-E764458CBA17}" type="presOf" srcId="{034001F1-66C1-45E1-85A4-5F08CEE7944E}" destId="{61970DAC-E563-4C42-A280-685297D12C8C}" srcOrd="0" destOrd="0" presId="urn:microsoft.com/office/officeart/2005/8/layout/target3"/>
    <dgm:cxn modelId="{D0A3039F-D7E3-40CA-A04C-413DB6D67133}" type="presOf" srcId="{0C490E59-C978-4A3A-81CA-0B5E96E8CB18}" destId="{68526BD9-75AE-43D1-A9CD-8B32726AD42B}" srcOrd="0" destOrd="0" presId="urn:microsoft.com/office/officeart/2005/8/layout/target3"/>
    <dgm:cxn modelId="{D32CCCEC-1FFC-4C06-B12C-F6D254932D1A}" type="presOf" srcId="{D73EEDDE-F07D-481D-B437-F78ED0384FAC}" destId="{68526BD9-75AE-43D1-A9CD-8B32726AD42B}" srcOrd="0" destOrd="1" presId="urn:microsoft.com/office/officeart/2005/8/layout/target3"/>
    <dgm:cxn modelId="{356FCA1D-3E4B-474B-99EC-95305F3DB14E}" srcId="{8F2F8C32-060A-443F-81D4-25DBAC588A23}" destId="{D6B0712D-8CF8-4C11-BCD3-640A7BE5BEFD}" srcOrd="1" destOrd="0" parTransId="{79F7980E-D00C-4866-B432-B84D13C3CBFC}" sibTransId="{CDB4D394-8024-44B3-96BD-58794E107745}"/>
    <dgm:cxn modelId="{7F8F46A4-B3CB-45B2-AA6A-BDA1EF837D00}" srcId="{23FEBC51-3FE3-45F1-8582-27BE9F09E8E7}" destId="{823827CE-84B8-442E-9DC0-578DFD047A46}" srcOrd="0" destOrd="0" parTransId="{30A704B4-F0B8-4464-9A8B-A3FCA84AE332}" sibTransId="{4AB1233C-20AE-4555-869E-7060A178012D}"/>
    <dgm:cxn modelId="{2D7CC27B-56FE-4430-8379-BA52BB68E5E3}" srcId="{822F5656-6BE8-4570-A4C8-4639DB4330BF}" destId="{D73EEDDE-F07D-481D-B437-F78ED0384FAC}" srcOrd="1" destOrd="0" parTransId="{F4A18B8F-82F9-4FCD-90F7-2958F6AFE6D5}" sibTransId="{FDFAF61A-08D3-4A3D-A077-8BFA04B768E6}"/>
    <dgm:cxn modelId="{47247D4B-629F-49B6-B389-AF43EAA15A6F}" srcId="{23FEBC51-3FE3-45F1-8582-27BE9F09E8E7}" destId="{822F5656-6BE8-4570-A4C8-4639DB4330BF}" srcOrd="1" destOrd="0" parTransId="{15181EBF-47C6-4E8C-8510-51557B7124A6}" sibTransId="{974C8583-25FD-4B3A-B5B6-C31EA3F04E7D}"/>
    <dgm:cxn modelId="{C14DF0CC-4DBE-4734-8E11-6D7DBB7EDFA5}" type="presOf" srcId="{12931028-D04C-447D-96F4-A5A32FB5202C}" destId="{B2C96399-BBE1-4426-9CB5-5271E413AFB0}" srcOrd="0" destOrd="1" presId="urn:microsoft.com/office/officeart/2005/8/layout/target3"/>
    <dgm:cxn modelId="{44CB4709-FB7F-4689-82C4-23831577AFCB}" type="presParOf" srcId="{D73F60E3-EA9C-4CEC-88B0-1C66CBEBB2B6}" destId="{2347D48F-ABDA-44CB-953D-7C0C8DB5EC76}" srcOrd="0" destOrd="0" presId="urn:microsoft.com/office/officeart/2005/8/layout/target3"/>
    <dgm:cxn modelId="{0AAEBF47-BDBA-43A9-84AE-2E0CADE1AF59}" type="presParOf" srcId="{D73F60E3-EA9C-4CEC-88B0-1C66CBEBB2B6}" destId="{84433D86-548F-44F4-964F-F0A9ACE263EF}" srcOrd="1" destOrd="0" presId="urn:microsoft.com/office/officeart/2005/8/layout/target3"/>
    <dgm:cxn modelId="{F6756FB4-A852-4346-B527-4484FC8AA2D7}" type="presParOf" srcId="{D73F60E3-EA9C-4CEC-88B0-1C66CBEBB2B6}" destId="{29065E19-2EC3-4012-9F70-1048C1611445}" srcOrd="2" destOrd="0" presId="urn:microsoft.com/office/officeart/2005/8/layout/target3"/>
    <dgm:cxn modelId="{C626C04C-89E1-4A7B-8FB0-5311C3346731}" type="presParOf" srcId="{D73F60E3-EA9C-4CEC-88B0-1C66CBEBB2B6}" destId="{65813E00-9833-4EC3-97EA-EAA01FB1F2D2}" srcOrd="3" destOrd="0" presId="urn:microsoft.com/office/officeart/2005/8/layout/target3"/>
    <dgm:cxn modelId="{F7B18577-0FCC-4350-9244-965DEA0C580D}" type="presParOf" srcId="{D73F60E3-EA9C-4CEC-88B0-1C66CBEBB2B6}" destId="{E383707C-CB9C-475E-BB10-D9187BCB7D55}" srcOrd="4" destOrd="0" presId="urn:microsoft.com/office/officeart/2005/8/layout/target3"/>
    <dgm:cxn modelId="{F7257AC2-39D0-41A0-BBF7-A6D8FFB24907}" type="presParOf" srcId="{D73F60E3-EA9C-4CEC-88B0-1C66CBEBB2B6}" destId="{A44F79A3-DED8-47DB-9ACB-19DBF1BB23F2}" srcOrd="5" destOrd="0" presId="urn:microsoft.com/office/officeart/2005/8/layout/target3"/>
    <dgm:cxn modelId="{0BBA3D31-92A2-4D30-8149-CC7300F19AE8}" type="presParOf" srcId="{D73F60E3-EA9C-4CEC-88B0-1C66CBEBB2B6}" destId="{61DC6968-9263-437B-89AE-0C39CE0E9DA4}" srcOrd="6" destOrd="0" presId="urn:microsoft.com/office/officeart/2005/8/layout/target3"/>
    <dgm:cxn modelId="{8E15DE54-4C21-4C11-AA5A-F7743B71B808}" type="presParOf" srcId="{D73F60E3-EA9C-4CEC-88B0-1C66CBEBB2B6}" destId="{D67ABB0C-B932-41DC-8E69-D1DCD6E383E3}" srcOrd="7" destOrd="0" presId="urn:microsoft.com/office/officeart/2005/8/layout/target3"/>
    <dgm:cxn modelId="{6FA85D03-F8F2-40FC-B6E3-F580997C63CE}" type="presParOf" srcId="{D73F60E3-EA9C-4CEC-88B0-1C66CBEBB2B6}" destId="{B0DB3C86-E8A5-4997-A039-B7ACB554A2E6}" srcOrd="8" destOrd="0" presId="urn:microsoft.com/office/officeart/2005/8/layout/target3"/>
    <dgm:cxn modelId="{E81A678F-4CEA-4661-A922-82B033B5A516}" type="presParOf" srcId="{D73F60E3-EA9C-4CEC-88B0-1C66CBEBB2B6}" destId="{E6BE258B-2BBA-4F26-B6DA-903236097292}" srcOrd="9" destOrd="0" presId="urn:microsoft.com/office/officeart/2005/8/layout/target3"/>
    <dgm:cxn modelId="{4418DD09-7B68-4581-8C8D-4E1FE72AC264}" type="presParOf" srcId="{D73F60E3-EA9C-4CEC-88B0-1C66CBEBB2B6}" destId="{B2C96399-BBE1-4426-9CB5-5271E413AFB0}" srcOrd="10" destOrd="0" presId="urn:microsoft.com/office/officeart/2005/8/layout/target3"/>
    <dgm:cxn modelId="{313D8D32-D93D-4781-BDD3-ECCF168C6E92}" type="presParOf" srcId="{D73F60E3-EA9C-4CEC-88B0-1C66CBEBB2B6}" destId="{98303601-90DB-4A5F-972D-D948D5DA67C1}" srcOrd="11" destOrd="0" presId="urn:microsoft.com/office/officeart/2005/8/layout/target3"/>
    <dgm:cxn modelId="{DAC169AF-96B1-40F5-9876-C1AFE324D631}" type="presParOf" srcId="{D73F60E3-EA9C-4CEC-88B0-1C66CBEBB2B6}" destId="{68526BD9-75AE-43D1-A9CD-8B32726AD42B}" srcOrd="12" destOrd="0" presId="urn:microsoft.com/office/officeart/2005/8/layout/target3"/>
    <dgm:cxn modelId="{FDCB9062-B7D3-456B-BC4C-38906B06403D}" type="presParOf" srcId="{D73F60E3-EA9C-4CEC-88B0-1C66CBEBB2B6}" destId="{2F9A953B-7902-4A0D-B832-CB09A102C576}" srcOrd="13" destOrd="0" presId="urn:microsoft.com/office/officeart/2005/8/layout/target3"/>
    <dgm:cxn modelId="{6ED307FC-55D0-463B-8459-9C4652838925}" type="presParOf" srcId="{D73F60E3-EA9C-4CEC-88B0-1C66CBEBB2B6}" destId="{61970DAC-E563-4C42-A280-685297D12C8C}" srcOrd="14"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C26709-0167-4C51-B2A5-10824A9D321D}" type="doc">
      <dgm:prSet loTypeId="urn:microsoft.com/office/officeart/2005/8/layout/chart3" loCatId="cycle" qsTypeId="urn:microsoft.com/office/officeart/2005/8/quickstyle/3d2" qsCatId="3D" csTypeId="urn:microsoft.com/office/officeart/2005/8/colors/accent1_2" csCatId="accent1" phldr="1"/>
      <dgm:spPr/>
      <dgm:t>
        <a:bodyPr/>
        <a:lstStyle/>
        <a:p>
          <a:endParaRPr lang="zh-CN" altLang="en-US"/>
        </a:p>
      </dgm:t>
    </dgm:pt>
    <dgm:pt modelId="{30420B36-5B25-42FC-8BCC-7E3FF52F4006}">
      <dgm:prSet/>
      <dgm:spPr/>
      <dgm:t>
        <a:bodyPr/>
        <a:lstStyle/>
        <a:p>
          <a:pPr rtl="0"/>
          <a:r>
            <a:rPr lang="zh-CN" dirty="0" smtClean="0"/>
            <a:t>合理规划</a:t>
          </a:r>
          <a:endParaRPr lang="en-US" dirty="0"/>
        </a:p>
      </dgm:t>
    </dgm:pt>
    <dgm:pt modelId="{2C21D415-223B-42F4-965A-5D58923DBC8B}" type="parTrans" cxnId="{D8AF9F04-F28A-454C-B607-2D7A860D5468}">
      <dgm:prSet/>
      <dgm:spPr/>
      <dgm:t>
        <a:bodyPr/>
        <a:lstStyle/>
        <a:p>
          <a:endParaRPr lang="zh-CN" altLang="en-US"/>
        </a:p>
      </dgm:t>
    </dgm:pt>
    <dgm:pt modelId="{2C8C789E-0529-403A-921E-B72C044CA209}" type="sibTrans" cxnId="{D8AF9F04-F28A-454C-B607-2D7A860D5468}">
      <dgm:prSet/>
      <dgm:spPr/>
      <dgm:t>
        <a:bodyPr/>
        <a:lstStyle/>
        <a:p>
          <a:endParaRPr lang="zh-CN" altLang="en-US"/>
        </a:p>
      </dgm:t>
    </dgm:pt>
    <dgm:pt modelId="{6DD084B1-A2DF-4737-A8C8-2B0FD3500CAF}">
      <dgm:prSet/>
      <dgm:spPr/>
      <dgm:t>
        <a:bodyPr/>
        <a:lstStyle/>
        <a:p>
          <a:pPr rtl="0"/>
          <a:r>
            <a:rPr lang="zh-CN" dirty="0" smtClean="0"/>
            <a:t>流程化</a:t>
          </a:r>
          <a:endParaRPr lang="en-US" dirty="0"/>
        </a:p>
      </dgm:t>
    </dgm:pt>
    <dgm:pt modelId="{18791655-1717-4F83-BEE5-4D8C96F8FE2C}" type="parTrans" cxnId="{D5D74B90-3F8B-49F8-84D4-9E0E41DF0E64}">
      <dgm:prSet/>
      <dgm:spPr/>
      <dgm:t>
        <a:bodyPr/>
        <a:lstStyle/>
        <a:p>
          <a:endParaRPr lang="zh-CN" altLang="en-US"/>
        </a:p>
      </dgm:t>
    </dgm:pt>
    <dgm:pt modelId="{569F5A8A-9D41-4803-9B27-056951407E89}" type="sibTrans" cxnId="{D5D74B90-3F8B-49F8-84D4-9E0E41DF0E64}">
      <dgm:prSet/>
      <dgm:spPr/>
      <dgm:t>
        <a:bodyPr/>
        <a:lstStyle/>
        <a:p>
          <a:endParaRPr lang="zh-CN" altLang="en-US"/>
        </a:p>
      </dgm:t>
    </dgm:pt>
    <dgm:pt modelId="{C41EF417-B816-49C5-863B-D1ABDC2DF59A}">
      <dgm:prSet/>
      <dgm:spPr/>
      <dgm:t>
        <a:bodyPr/>
        <a:lstStyle/>
        <a:p>
          <a:pPr rtl="0"/>
          <a:r>
            <a:rPr lang="zh-CN" dirty="0" smtClean="0"/>
            <a:t>可管理</a:t>
          </a:r>
          <a:endParaRPr lang="en-US" dirty="0"/>
        </a:p>
      </dgm:t>
    </dgm:pt>
    <dgm:pt modelId="{CFC3CE7A-C49C-4C57-9CAA-AC901FF23256}" type="parTrans" cxnId="{6680A4EA-7404-419E-B38E-3D4FE828C1AB}">
      <dgm:prSet/>
      <dgm:spPr/>
      <dgm:t>
        <a:bodyPr/>
        <a:lstStyle/>
        <a:p>
          <a:endParaRPr lang="zh-CN" altLang="en-US"/>
        </a:p>
      </dgm:t>
    </dgm:pt>
    <dgm:pt modelId="{AF705AFF-1BA9-4BF3-AF3D-529E1CB4D356}" type="sibTrans" cxnId="{6680A4EA-7404-419E-B38E-3D4FE828C1AB}">
      <dgm:prSet/>
      <dgm:spPr/>
      <dgm:t>
        <a:bodyPr/>
        <a:lstStyle/>
        <a:p>
          <a:endParaRPr lang="zh-CN" altLang="en-US"/>
        </a:p>
      </dgm:t>
    </dgm:pt>
    <dgm:pt modelId="{7C073A2C-6073-44C3-9C4E-71A0F79F0238}">
      <dgm:prSet/>
      <dgm:spPr/>
      <dgm:t>
        <a:bodyPr/>
        <a:lstStyle/>
        <a:p>
          <a:pPr rtl="0"/>
          <a:r>
            <a:rPr lang="zh-CN" dirty="0" smtClean="0"/>
            <a:t>可伸缩</a:t>
          </a:r>
          <a:endParaRPr lang="en-US" dirty="0"/>
        </a:p>
      </dgm:t>
    </dgm:pt>
    <dgm:pt modelId="{9F1ECD05-5E9C-497F-8B55-3A9F1CFF1DED}" type="parTrans" cxnId="{7F4FD474-42B7-46D1-BCE2-F30AFEF0F4C5}">
      <dgm:prSet/>
      <dgm:spPr/>
      <dgm:t>
        <a:bodyPr/>
        <a:lstStyle/>
        <a:p>
          <a:endParaRPr lang="zh-CN" altLang="en-US"/>
        </a:p>
      </dgm:t>
    </dgm:pt>
    <dgm:pt modelId="{08A63292-1387-413F-8A61-E5F32B1135F8}" type="sibTrans" cxnId="{7F4FD474-42B7-46D1-BCE2-F30AFEF0F4C5}">
      <dgm:prSet/>
      <dgm:spPr/>
      <dgm:t>
        <a:bodyPr/>
        <a:lstStyle/>
        <a:p>
          <a:endParaRPr lang="zh-CN" altLang="en-US"/>
        </a:p>
      </dgm:t>
    </dgm:pt>
    <dgm:pt modelId="{BA5A1F86-9900-421A-A2B4-70D7525D4A99}">
      <dgm:prSet/>
      <dgm:spPr/>
      <dgm:t>
        <a:bodyPr/>
        <a:lstStyle/>
        <a:p>
          <a:pPr rtl="0"/>
          <a:r>
            <a:rPr lang="zh-CN" dirty="0" smtClean="0"/>
            <a:t>可靠</a:t>
          </a:r>
          <a:endParaRPr lang="en-US" dirty="0"/>
        </a:p>
      </dgm:t>
    </dgm:pt>
    <dgm:pt modelId="{D476DACF-FA27-4A59-8001-C803F40DB44D}" type="parTrans" cxnId="{C82ABF11-A89F-4001-9EE3-357CE15679A5}">
      <dgm:prSet/>
      <dgm:spPr/>
      <dgm:t>
        <a:bodyPr/>
        <a:lstStyle/>
        <a:p>
          <a:endParaRPr lang="zh-CN" altLang="en-US"/>
        </a:p>
      </dgm:t>
    </dgm:pt>
    <dgm:pt modelId="{D0CF2BCA-242D-4820-ADB8-A70E8A4DE6FA}" type="sibTrans" cxnId="{C82ABF11-A89F-4001-9EE3-357CE15679A5}">
      <dgm:prSet/>
      <dgm:spPr/>
      <dgm:t>
        <a:bodyPr/>
        <a:lstStyle/>
        <a:p>
          <a:endParaRPr lang="zh-CN" altLang="en-US"/>
        </a:p>
      </dgm:t>
    </dgm:pt>
    <dgm:pt modelId="{71EA7345-6B0C-4EFB-8222-ECFB415611B4}">
      <dgm:prSet/>
      <dgm:spPr/>
      <dgm:t>
        <a:bodyPr/>
        <a:lstStyle/>
        <a:p>
          <a:pPr rtl="0"/>
          <a:r>
            <a:rPr lang="zh-CN" dirty="0" smtClean="0"/>
            <a:t>降低成本</a:t>
          </a:r>
          <a:endParaRPr lang="en-US" dirty="0"/>
        </a:p>
      </dgm:t>
    </dgm:pt>
    <dgm:pt modelId="{7DDFEE8C-474E-40F9-A029-8FFE3E4F538E}" type="parTrans" cxnId="{ADE6A2A5-941D-42CE-B919-EAC6D0EE9F69}">
      <dgm:prSet/>
      <dgm:spPr/>
      <dgm:t>
        <a:bodyPr/>
        <a:lstStyle/>
        <a:p>
          <a:endParaRPr lang="zh-CN" altLang="en-US"/>
        </a:p>
      </dgm:t>
    </dgm:pt>
    <dgm:pt modelId="{5CC110AC-DE44-4D39-B941-6181B5EBFEAD}" type="sibTrans" cxnId="{ADE6A2A5-941D-42CE-B919-EAC6D0EE9F69}">
      <dgm:prSet/>
      <dgm:spPr/>
      <dgm:t>
        <a:bodyPr/>
        <a:lstStyle/>
        <a:p>
          <a:endParaRPr lang="zh-CN" altLang="en-US"/>
        </a:p>
      </dgm:t>
    </dgm:pt>
    <dgm:pt modelId="{13059C7B-4A1A-49FC-B5E1-0595ABBEF864}">
      <dgm:prSet/>
      <dgm:spPr/>
      <dgm:t>
        <a:bodyPr/>
        <a:lstStyle/>
        <a:p>
          <a:pPr rtl="0"/>
          <a:r>
            <a:rPr lang="zh-CN" dirty="0" smtClean="0"/>
            <a:t>节能环保</a:t>
          </a:r>
          <a:endParaRPr lang="en-US" dirty="0"/>
        </a:p>
      </dgm:t>
    </dgm:pt>
    <dgm:pt modelId="{4EAF247D-0EEA-41FF-9DE8-2BBE2BDF5A2B}" type="parTrans" cxnId="{012FDEB9-FFC4-4ECF-94B9-951F816857FC}">
      <dgm:prSet/>
      <dgm:spPr/>
      <dgm:t>
        <a:bodyPr/>
        <a:lstStyle/>
        <a:p>
          <a:endParaRPr lang="zh-CN" altLang="en-US"/>
        </a:p>
      </dgm:t>
    </dgm:pt>
    <dgm:pt modelId="{F3FB5E8F-B1C6-4F94-B05D-6248AD20030A}" type="sibTrans" cxnId="{012FDEB9-FFC4-4ECF-94B9-951F816857FC}">
      <dgm:prSet/>
      <dgm:spPr/>
      <dgm:t>
        <a:bodyPr/>
        <a:lstStyle/>
        <a:p>
          <a:endParaRPr lang="zh-CN" altLang="en-US"/>
        </a:p>
      </dgm:t>
    </dgm:pt>
    <dgm:pt modelId="{D7BD4250-D868-4166-B9FE-B3D88940E483}">
      <dgm:prSet/>
      <dgm:spPr/>
      <dgm:t>
        <a:bodyPr/>
        <a:lstStyle/>
        <a:p>
          <a:pPr rtl="0"/>
          <a:endParaRPr lang="zh-CN" dirty="0"/>
        </a:p>
      </dgm:t>
    </dgm:pt>
    <dgm:pt modelId="{2E709492-3BB3-49E9-A008-C27B858C663B}" type="parTrans" cxnId="{F4FD915A-B967-45C8-A69F-A067F4694177}">
      <dgm:prSet/>
      <dgm:spPr/>
      <dgm:t>
        <a:bodyPr/>
        <a:lstStyle/>
        <a:p>
          <a:endParaRPr lang="zh-CN" altLang="en-US"/>
        </a:p>
      </dgm:t>
    </dgm:pt>
    <dgm:pt modelId="{C5DF0620-64BD-4AB9-B226-36BC6A2BC037}" type="sibTrans" cxnId="{F4FD915A-B967-45C8-A69F-A067F4694177}">
      <dgm:prSet/>
      <dgm:spPr/>
      <dgm:t>
        <a:bodyPr/>
        <a:lstStyle/>
        <a:p>
          <a:endParaRPr lang="zh-CN" altLang="en-US"/>
        </a:p>
      </dgm:t>
    </dgm:pt>
    <dgm:pt modelId="{25CE1907-905C-4600-A3AE-DDD7FC79BD2F}" type="pres">
      <dgm:prSet presAssocID="{79C26709-0167-4C51-B2A5-10824A9D321D}" presName="compositeShape" presStyleCnt="0">
        <dgm:presLayoutVars>
          <dgm:chMax val="7"/>
          <dgm:dir/>
          <dgm:resizeHandles val="exact"/>
        </dgm:presLayoutVars>
      </dgm:prSet>
      <dgm:spPr/>
      <dgm:t>
        <a:bodyPr/>
        <a:lstStyle/>
        <a:p>
          <a:endParaRPr lang="zh-CN" altLang="en-US"/>
        </a:p>
      </dgm:t>
    </dgm:pt>
    <dgm:pt modelId="{1402A1B2-B6E1-4B39-892D-60BB0E35D19B}" type="pres">
      <dgm:prSet presAssocID="{79C26709-0167-4C51-B2A5-10824A9D321D}" presName="wedge1" presStyleLbl="node1" presStyleIdx="0" presStyleCnt="7" custLinFactNeighborX="-2436" custLinFactNeighborY="5146"/>
      <dgm:spPr/>
      <dgm:t>
        <a:bodyPr/>
        <a:lstStyle/>
        <a:p>
          <a:endParaRPr lang="zh-CN" altLang="en-US"/>
        </a:p>
      </dgm:t>
    </dgm:pt>
    <dgm:pt modelId="{5AD485ED-A8F2-4103-9539-53024BF26953}" type="pres">
      <dgm:prSet presAssocID="{79C26709-0167-4C51-B2A5-10824A9D321D}" presName="wedge1Tx" presStyleLbl="node1" presStyleIdx="0" presStyleCnt="7">
        <dgm:presLayoutVars>
          <dgm:chMax val="0"/>
          <dgm:chPref val="0"/>
          <dgm:bulletEnabled val="1"/>
        </dgm:presLayoutVars>
      </dgm:prSet>
      <dgm:spPr/>
      <dgm:t>
        <a:bodyPr/>
        <a:lstStyle/>
        <a:p>
          <a:endParaRPr lang="zh-CN" altLang="en-US"/>
        </a:p>
      </dgm:t>
    </dgm:pt>
    <dgm:pt modelId="{0F5153AD-90AA-406E-ABFB-01ED3604C8A3}" type="pres">
      <dgm:prSet presAssocID="{79C26709-0167-4C51-B2A5-10824A9D321D}" presName="wedge2" presStyleLbl="node1" presStyleIdx="1" presStyleCnt="7"/>
      <dgm:spPr/>
      <dgm:t>
        <a:bodyPr/>
        <a:lstStyle/>
        <a:p>
          <a:endParaRPr lang="zh-CN" altLang="en-US"/>
        </a:p>
      </dgm:t>
    </dgm:pt>
    <dgm:pt modelId="{8CEE5EA9-6F76-44A1-8285-1177AAE491B1}" type="pres">
      <dgm:prSet presAssocID="{79C26709-0167-4C51-B2A5-10824A9D321D}" presName="wedge2Tx" presStyleLbl="node1" presStyleIdx="1" presStyleCnt="7">
        <dgm:presLayoutVars>
          <dgm:chMax val="0"/>
          <dgm:chPref val="0"/>
          <dgm:bulletEnabled val="1"/>
        </dgm:presLayoutVars>
      </dgm:prSet>
      <dgm:spPr/>
      <dgm:t>
        <a:bodyPr/>
        <a:lstStyle/>
        <a:p>
          <a:endParaRPr lang="zh-CN" altLang="en-US"/>
        </a:p>
      </dgm:t>
    </dgm:pt>
    <dgm:pt modelId="{C4FE43C8-1592-44F9-9BDC-7CE61FE173E7}" type="pres">
      <dgm:prSet presAssocID="{79C26709-0167-4C51-B2A5-10824A9D321D}" presName="wedge3" presStyleLbl="node1" presStyleIdx="2" presStyleCnt="7"/>
      <dgm:spPr/>
      <dgm:t>
        <a:bodyPr/>
        <a:lstStyle/>
        <a:p>
          <a:endParaRPr lang="zh-CN" altLang="en-US"/>
        </a:p>
      </dgm:t>
    </dgm:pt>
    <dgm:pt modelId="{DB530766-CD34-44A9-8944-24AB0AFF8C17}" type="pres">
      <dgm:prSet presAssocID="{79C26709-0167-4C51-B2A5-10824A9D321D}" presName="wedge3Tx" presStyleLbl="node1" presStyleIdx="2" presStyleCnt="7">
        <dgm:presLayoutVars>
          <dgm:chMax val="0"/>
          <dgm:chPref val="0"/>
          <dgm:bulletEnabled val="1"/>
        </dgm:presLayoutVars>
      </dgm:prSet>
      <dgm:spPr/>
      <dgm:t>
        <a:bodyPr/>
        <a:lstStyle/>
        <a:p>
          <a:endParaRPr lang="zh-CN" altLang="en-US"/>
        </a:p>
      </dgm:t>
    </dgm:pt>
    <dgm:pt modelId="{CB747F9E-0727-4272-8BEF-ED422F60869A}" type="pres">
      <dgm:prSet presAssocID="{79C26709-0167-4C51-B2A5-10824A9D321D}" presName="wedge4" presStyleLbl="node1" presStyleIdx="3" presStyleCnt="7"/>
      <dgm:spPr/>
      <dgm:t>
        <a:bodyPr/>
        <a:lstStyle/>
        <a:p>
          <a:endParaRPr lang="zh-CN" altLang="en-US"/>
        </a:p>
      </dgm:t>
    </dgm:pt>
    <dgm:pt modelId="{110CBF36-3AE5-46F4-A9E2-3016BB489F34}" type="pres">
      <dgm:prSet presAssocID="{79C26709-0167-4C51-B2A5-10824A9D321D}" presName="wedge4Tx" presStyleLbl="node1" presStyleIdx="3" presStyleCnt="7">
        <dgm:presLayoutVars>
          <dgm:chMax val="0"/>
          <dgm:chPref val="0"/>
          <dgm:bulletEnabled val="1"/>
        </dgm:presLayoutVars>
      </dgm:prSet>
      <dgm:spPr/>
      <dgm:t>
        <a:bodyPr/>
        <a:lstStyle/>
        <a:p>
          <a:endParaRPr lang="zh-CN" altLang="en-US"/>
        </a:p>
      </dgm:t>
    </dgm:pt>
    <dgm:pt modelId="{A6A62561-E92C-4413-9653-2D295382597B}" type="pres">
      <dgm:prSet presAssocID="{79C26709-0167-4C51-B2A5-10824A9D321D}" presName="wedge5" presStyleLbl="node1" presStyleIdx="4" presStyleCnt="7"/>
      <dgm:spPr/>
      <dgm:t>
        <a:bodyPr/>
        <a:lstStyle/>
        <a:p>
          <a:endParaRPr lang="zh-CN" altLang="en-US"/>
        </a:p>
      </dgm:t>
    </dgm:pt>
    <dgm:pt modelId="{1EB5D083-306A-41E7-B2A2-B90A806BC546}" type="pres">
      <dgm:prSet presAssocID="{79C26709-0167-4C51-B2A5-10824A9D321D}" presName="wedge5Tx" presStyleLbl="node1" presStyleIdx="4" presStyleCnt="7">
        <dgm:presLayoutVars>
          <dgm:chMax val="0"/>
          <dgm:chPref val="0"/>
          <dgm:bulletEnabled val="1"/>
        </dgm:presLayoutVars>
      </dgm:prSet>
      <dgm:spPr/>
      <dgm:t>
        <a:bodyPr/>
        <a:lstStyle/>
        <a:p>
          <a:endParaRPr lang="zh-CN" altLang="en-US"/>
        </a:p>
      </dgm:t>
    </dgm:pt>
    <dgm:pt modelId="{9B07A89B-1C63-43D0-9FB8-C94FB740E8A0}" type="pres">
      <dgm:prSet presAssocID="{79C26709-0167-4C51-B2A5-10824A9D321D}" presName="wedge6" presStyleLbl="node1" presStyleIdx="5" presStyleCnt="7"/>
      <dgm:spPr/>
      <dgm:t>
        <a:bodyPr/>
        <a:lstStyle/>
        <a:p>
          <a:endParaRPr lang="zh-CN" altLang="en-US"/>
        </a:p>
      </dgm:t>
    </dgm:pt>
    <dgm:pt modelId="{BBD328AB-4AD4-42D0-AB4D-402BAEE35F45}" type="pres">
      <dgm:prSet presAssocID="{79C26709-0167-4C51-B2A5-10824A9D321D}" presName="wedge6Tx" presStyleLbl="node1" presStyleIdx="5" presStyleCnt="7">
        <dgm:presLayoutVars>
          <dgm:chMax val="0"/>
          <dgm:chPref val="0"/>
          <dgm:bulletEnabled val="1"/>
        </dgm:presLayoutVars>
      </dgm:prSet>
      <dgm:spPr/>
      <dgm:t>
        <a:bodyPr/>
        <a:lstStyle/>
        <a:p>
          <a:endParaRPr lang="zh-CN" altLang="en-US"/>
        </a:p>
      </dgm:t>
    </dgm:pt>
    <dgm:pt modelId="{0CCC5567-9629-45F4-838E-A93294D227FE}" type="pres">
      <dgm:prSet presAssocID="{79C26709-0167-4C51-B2A5-10824A9D321D}" presName="wedge7" presStyleLbl="node1" presStyleIdx="6" presStyleCnt="7"/>
      <dgm:spPr/>
      <dgm:t>
        <a:bodyPr/>
        <a:lstStyle/>
        <a:p>
          <a:endParaRPr lang="zh-CN" altLang="en-US"/>
        </a:p>
      </dgm:t>
    </dgm:pt>
    <dgm:pt modelId="{3A0B647E-757B-4C74-A763-DF9C441A29B1}" type="pres">
      <dgm:prSet presAssocID="{79C26709-0167-4C51-B2A5-10824A9D321D}" presName="wedge7Tx" presStyleLbl="node1" presStyleIdx="6" presStyleCnt="7">
        <dgm:presLayoutVars>
          <dgm:chMax val="0"/>
          <dgm:chPref val="0"/>
          <dgm:bulletEnabled val="1"/>
        </dgm:presLayoutVars>
      </dgm:prSet>
      <dgm:spPr/>
      <dgm:t>
        <a:bodyPr/>
        <a:lstStyle/>
        <a:p>
          <a:endParaRPr lang="zh-CN" altLang="en-US"/>
        </a:p>
      </dgm:t>
    </dgm:pt>
  </dgm:ptLst>
  <dgm:cxnLst>
    <dgm:cxn modelId="{45397E7D-1300-4965-B630-B178AC7D5159}" type="presOf" srcId="{71EA7345-6B0C-4EFB-8222-ECFB415611B4}" destId="{9B07A89B-1C63-43D0-9FB8-C94FB740E8A0}" srcOrd="0" destOrd="0" presId="urn:microsoft.com/office/officeart/2005/8/layout/chart3"/>
    <dgm:cxn modelId="{AE5EF6B9-BEC5-4C0F-9CD9-7A0E0B9E024F}" type="presOf" srcId="{71EA7345-6B0C-4EFB-8222-ECFB415611B4}" destId="{BBD328AB-4AD4-42D0-AB4D-402BAEE35F45}" srcOrd="1" destOrd="0" presId="urn:microsoft.com/office/officeart/2005/8/layout/chart3"/>
    <dgm:cxn modelId="{BE64358B-78A2-4461-B1CE-B048F63F9C35}" type="presOf" srcId="{BA5A1F86-9900-421A-A2B4-70D7525D4A99}" destId="{A6A62561-E92C-4413-9653-2D295382597B}" srcOrd="0" destOrd="0" presId="urn:microsoft.com/office/officeart/2005/8/layout/chart3"/>
    <dgm:cxn modelId="{7F4FD474-42B7-46D1-BCE2-F30AFEF0F4C5}" srcId="{79C26709-0167-4C51-B2A5-10824A9D321D}" destId="{7C073A2C-6073-44C3-9C4E-71A0F79F0238}" srcOrd="3" destOrd="0" parTransId="{9F1ECD05-5E9C-497F-8B55-3A9F1CFF1DED}" sibTransId="{08A63292-1387-413F-8A61-E5F32B1135F8}"/>
    <dgm:cxn modelId="{7494782B-65C7-434C-A0F6-F5A0F71A94CF}" type="presOf" srcId="{13059C7B-4A1A-49FC-B5E1-0595ABBEF864}" destId="{0CCC5567-9629-45F4-838E-A93294D227FE}" srcOrd="0" destOrd="0" presId="urn:microsoft.com/office/officeart/2005/8/layout/chart3"/>
    <dgm:cxn modelId="{99E8DDBC-3501-4453-BF7F-C6A4C38275DD}" type="presOf" srcId="{C41EF417-B816-49C5-863B-D1ABDC2DF59A}" destId="{C4FE43C8-1592-44F9-9BDC-7CE61FE173E7}" srcOrd="0" destOrd="0" presId="urn:microsoft.com/office/officeart/2005/8/layout/chart3"/>
    <dgm:cxn modelId="{C82ABF11-A89F-4001-9EE3-357CE15679A5}" srcId="{79C26709-0167-4C51-B2A5-10824A9D321D}" destId="{BA5A1F86-9900-421A-A2B4-70D7525D4A99}" srcOrd="4" destOrd="0" parTransId="{D476DACF-FA27-4A59-8001-C803F40DB44D}" sibTransId="{D0CF2BCA-242D-4820-ADB8-A70E8A4DE6FA}"/>
    <dgm:cxn modelId="{F4CC5A5F-806B-408D-9181-8BDA77AF0CFD}" type="presOf" srcId="{6DD084B1-A2DF-4737-A8C8-2B0FD3500CAF}" destId="{0F5153AD-90AA-406E-ABFB-01ED3604C8A3}" srcOrd="0" destOrd="0" presId="urn:microsoft.com/office/officeart/2005/8/layout/chart3"/>
    <dgm:cxn modelId="{6680A4EA-7404-419E-B38E-3D4FE828C1AB}" srcId="{79C26709-0167-4C51-B2A5-10824A9D321D}" destId="{C41EF417-B816-49C5-863B-D1ABDC2DF59A}" srcOrd="2" destOrd="0" parTransId="{CFC3CE7A-C49C-4C57-9CAA-AC901FF23256}" sibTransId="{AF705AFF-1BA9-4BF3-AF3D-529E1CB4D356}"/>
    <dgm:cxn modelId="{5A63CE35-0215-4F85-8924-348DA69C39ED}" type="presOf" srcId="{79C26709-0167-4C51-B2A5-10824A9D321D}" destId="{25CE1907-905C-4600-A3AE-DDD7FC79BD2F}" srcOrd="0" destOrd="0" presId="urn:microsoft.com/office/officeart/2005/8/layout/chart3"/>
    <dgm:cxn modelId="{01AC0AA1-2221-4308-98F3-56116ED3E375}" type="presOf" srcId="{30420B36-5B25-42FC-8BCC-7E3FF52F4006}" destId="{1402A1B2-B6E1-4B39-892D-60BB0E35D19B}" srcOrd="0" destOrd="0" presId="urn:microsoft.com/office/officeart/2005/8/layout/chart3"/>
    <dgm:cxn modelId="{90640F2D-202B-4DE3-80B5-7CF583D30F27}" type="presOf" srcId="{7C073A2C-6073-44C3-9C4E-71A0F79F0238}" destId="{110CBF36-3AE5-46F4-A9E2-3016BB489F34}" srcOrd="1" destOrd="0" presId="urn:microsoft.com/office/officeart/2005/8/layout/chart3"/>
    <dgm:cxn modelId="{D8AF9F04-F28A-454C-B607-2D7A860D5468}" srcId="{79C26709-0167-4C51-B2A5-10824A9D321D}" destId="{30420B36-5B25-42FC-8BCC-7E3FF52F4006}" srcOrd="0" destOrd="0" parTransId="{2C21D415-223B-42F4-965A-5D58923DBC8B}" sibTransId="{2C8C789E-0529-403A-921E-B72C044CA209}"/>
    <dgm:cxn modelId="{ADE6A2A5-941D-42CE-B919-EAC6D0EE9F69}" srcId="{79C26709-0167-4C51-B2A5-10824A9D321D}" destId="{71EA7345-6B0C-4EFB-8222-ECFB415611B4}" srcOrd="5" destOrd="0" parTransId="{7DDFEE8C-474E-40F9-A029-8FFE3E4F538E}" sibTransId="{5CC110AC-DE44-4D39-B941-6181B5EBFEAD}"/>
    <dgm:cxn modelId="{F4FD915A-B967-45C8-A69F-A067F4694177}" srcId="{79C26709-0167-4C51-B2A5-10824A9D321D}" destId="{D7BD4250-D868-4166-B9FE-B3D88940E483}" srcOrd="7" destOrd="0" parTransId="{2E709492-3BB3-49E9-A008-C27B858C663B}" sibTransId="{C5DF0620-64BD-4AB9-B226-36BC6A2BC037}"/>
    <dgm:cxn modelId="{F1DA93E4-9D8D-4880-98A9-82C69CF828D4}" type="presOf" srcId="{BA5A1F86-9900-421A-A2B4-70D7525D4A99}" destId="{1EB5D083-306A-41E7-B2A2-B90A806BC546}" srcOrd="1" destOrd="0" presId="urn:microsoft.com/office/officeart/2005/8/layout/chart3"/>
    <dgm:cxn modelId="{BFFDFF4C-403B-4C28-B50E-9B53DC5D141D}" type="presOf" srcId="{13059C7B-4A1A-49FC-B5E1-0595ABBEF864}" destId="{3A0B647E-757B-4C74-A763-DF9C441A29B1}" srcOrd="1" destOrd="0" presId="urn:microsoft.com/office/officeart/2005/8/layout/chart3"/>
    <dgm:cxn modelId="{486B7E64-847D-45AE-88FD-A613BEA28923}" type="presOf" srcId="{6DD084B1-A2DF-4737-A8C8-2B0FD3500CAF}" destId="{8CEE5EA9-6F76-44A1-8285-1177AAE491B1}" srcOrd="1" destOrd="0" presId="urn:microsoft.com/office/officeart/2005/8/layout/chart3"/>
    <dgm:cxn modelId="{E8B8C14A-0211-4135-B62B-4FEC73B68A0F}" type="presOf" srcId="{30420B36-5B25-42FC-8BCC-7E3FF52F4006}" destId="{5AD485ED-A8F2-4103-9539-53024BF26953}" srcOrd="1" destOrd="0" presId="urn:microsoft.com/office/officeart/2005/8/layout/chart3"/>
    <dgm:cxn modelId="{9CD5A535-80EB-417E-BA10-435B2834EC8F}" type="presOf" srcId="{C41EF417-B816-49C5-863B-D1ABDC2DF59A}" destId="{DB530766-CD34-44A9-8944-24AB0AFF8C17}" srcOrd="1" destOrd="0" presId="urn:microsoft.com/office/officeart/2005/8/layout/chart3"/>
    <dgm:cxn modelId="{D5D74B90-3F8B-49F8-84D4-9E0E41DF0E64}" srcId="{79C26709-0167-4C51-B2A5-10824A9D321D}" destId="{6DD084B1-A2DF-4737-A8C8-2B0FD3500CAF}" srcOrd="1" destOrd="0" parTransId="{18791655-1717-4F83-BEE5-4D8C96F8FE2C}" sibTransId="{569F5A8A-9D41-4803-9B27-056951407E89}"/>
    <dgm:cxn modelId="{012FDEB9-FFC4-4ECF-94B9-951F816857FC}" srcId="{79C26709-0167-4C51-B2A5-10824A9D321D}" destId="{13059C7B-4A1A-49FC-B5E1-0595ABBEF864}" srcOrd="6" destOrd="0" parTransId="{4EAF247D-0EEA-41FF-9DE8-2BBE2BDF5A2B}" sibTransId="{F3FB5E8F-B1C6-4F94-B05D-6248AD20030A}"/>
    <dgm:cxn modelId="{B36C0C36-BCF3-4199-B864-6189F7C431F6}" type="presOf" srcId="{7C073A2C-6073-44C3-9C4E-71A0F79F0238}" destId="{CB747F9E-0727-4272-8BEF-ED422F60869A}" srcOrd="0" destOrd="0" presId="urn:microsoft.com/office/officeart/2005/8/layout/chart3"/>
    <dgm:cxn modelId="{80F17B43-757B-4494-B4E8-72ECCFE0A896}" type="presParOf" srcId="{25CE1907-905C-4600-A3AE-DDD7FC79BD2F}" destId="{1402A1B2-B6E1-4B39-892D-60BB0E35D19B}" srcOrd="0" destOrd="0" presId="urn:microsoft.com/office/officeart/2005/8/layout/chart3"/>
    <dgm:cxn modelId="{B5B33468-40B7-4A04-8C77-088C9EC77073}" type="presParOf" srcId="{25CE1907-905C-4600-A3AE-DDD7FC79BD2F}" destId="{5AD485ED-A8F2-4103-9539-53024BF26953}" srcOrd="1" destOrd="0" presId="urn:microsoft.com/office/officeart/2005/8/layout/chart3"/>
    <dgm:cxn modelId="{66EE60CF-D9BE-4658-A21E-260886A5C787}" type="presParOf" srcId="{25CE1907-905C-4600-A3AE-DDD7FC79BD2F}" destId="{0F5153AD-90AA-406E-ABFB-01ED3604C8A3}" srcOrd="2" destOrd="0" presId="urn:microsoft.com/office/officeart/2005/8/layout/chart3"/>
    <dgm:cxn modelId="{0DD70CC2-F785-43F8-BA96-C43CA0A16317}" type="presParOf" srcId="{25CE1907-905C-4600-A3AE-DDD7FC79BD2F}" destId="{8CEE5EA9-6F76-44A1-8285-1177AAE491B1}" srcOrd="3" destOrd="0" presId="urn:microsoft.com/office/officeart/2005/8/layout/chart3"/>
    <dgm:cxn modelId="{2E48F38F-9DFC-4801-974C-FF8267D4567C}" type="presParOf" srcId="{25CE1907-905C-4600-A3AE-DDD7FC79BD2F}" destId="{C4FE43C8-1592-44F9-9BDC-7CE61FE173E7}" srcOrd="4" destOrd="0" presId="urn:microsoft.com/office/officeart/2005/8/layout/chart3"/>
    <dgm:cxn modelId="{8F6BB20A-E818-411C-A907-C1D28760AC1C}" type="presParOf" srcId="{25CE1907-905C-4600-A3AE-DDD7FC79BD2F}" destId="{DB530766-CD34-44A9-8944-24AB0AFF8C17}" srcOrd="5" destOrd="0" presId="urn:microsoft.com/office/officeart/2005/8/layout/chart3"/>
    <dgm:cxn modelId="{6F4D7287-D433-4887-8319-35886EBE7628}" type="presParOf" srcId="{25CE1907-905C-4600-A3AE-DDD7FC79BD2F}" destId="{CB747F9E-0727-4272-8BEF-ED422F60869A}" srcOrd="6" destOrd="0" presId="urn:microsoft.com/office/officeart/2005/8/layout/chart3"/>
    <dgm:cxn modelId="{DD36F274-3C06-415F-B630-179138A00EF4}" type="presParOf" srcId="{25CE1907-905C-4600-A3AE-DDD7FC79BD2F}" destId="{110CBF36-3AE5-46F4-A9E2-3016BB489F34}" srcOrd="7" destOrd="0" presId="urn:microsoft.com/office/officeart/2005/8/layout/chart3"/>
    <dgm:cxn modelId="{D1F3B686-086B-4DD5-9FC1-048A12CE2FBA}" type="presParOf" srcId="{25CE1907-905C-4600-A3AE-DDD7FC79BD2F}" destId="{A6A62561-E92C-4413-9653-2D295382597B}" srcOrd="8" destOrd="0" presId="urn:microsoft.com/office/officeart/2005/8/layout/chart3"/>
    <dgm:cxn modelId="{C0CA0EB7-A4DC-4A7A-94DF-4E860BDB7DF6}" type="presParOf" srcId="{25CE1907-905C-4600-A3AE-DDD7FC79BD2F}" destId="{1EB5D083-306A-41E7-B2A2-B90A806BC546}" srcOrd="9" destOrd="0" presId="urn:microsoft.com/office/officeart/2005/8/layout/chart3"/>
    <dgm:cxn modelId="{FC0ED5B9-627F-4101-83A9-1CD3FE4BEB02}" type="presParOf" srcId="{25CE1907-905C-4600-A3AE-DDD7FC79BD2F}" destId="{9B07A89B-1C63-43D0-9FB8-C94FB740E8A0}" srcOrd="10" destOrd="0" presId="urn:microsoft.com/office/officeart/2005/8/layout/chart3"/>
    <dgm:cxn modelId="{223AD27E-177A-44CB-9920-BE5A7A755E1A}" type="presParOf" srcId="{25CE1907-905C-4600-A3AE-DDD7FC79BD2F}" destId="{BBD328AB-4AD4-42D0-AB4D-402BAEE35F45}" srcOrd="11" destOrd="0" presId="urn:microsoft.com/office/officeart/2005/8/layout/chart3"/>
    <dgm:cxn modelId="{BFF5688D-9502-4259-B72F-7E6A0AF2C04C}" type="presParOf" srcId="{25CE1907-905C-4600-A3AE-DDD7FC79BD2F}" destId="{0CCC5567-9629-45F4-838E-A93294D227FE}" srcOrd="12" destOrd="0" presId="urn:microsoft.com/office/officeart/2005/8/layout/chart3"/>
    <dgm:cxn modelId="{6A085B3C-693D-482D-9D20-7056454DE3B6}" type="presParOf" srcId="{25CE1907-905C-4600-A3AE-DDD7FC79BD2F}" destId="{3A0B647E-757B-4C74-A763-DF9C441A29B1}" srcOrd="13"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4E73506-B436-42DD-A4CA-F6A85D022640}" type="doc">
      <dgm:prSet loTypeId="urn:microsoft.com/office/officeart/2005/8/layout/vProcess5" loCatId="process" qsTypeId="urn:microsoft.com/office/officeart/2005/8/quickstyle/3d1" qsCatId="3D" csTypeId="urn:microsoft.com/office/officeart/2005/8/colors/accent1_2" csCatId="accent1"/>
      <dgm:spPr/>
      <dgm:t>
        <a:bodyPr/>
        <a:lstStyle/>
        <a:p>
          <a:endParaRPr lang="zh-CN" altLang="en-US"/>
        </a:p>
      </dgm:t>
    </dgm:pt>
    <dgm:pt modelId="{A1978F14-C67A-4B5E-8013-F61666EDB509}">
      <dgm:prSet/>
      <dgm:spPr/>
      <dgm:t>
        <a:bodyPr/>
        <a:lstStyle/>
        <a:p>
          <a:pPr rtl="0"/>
          <a:r>
            <a:rPr lang="zh-CN" dirty="0" smtClean="0"/>
            <a:t>服务战略</a:t>
          </a:r>
          <a:endParaRPr lang="en-US" dirty="0"/>
        </a:p>
      </dgm:t>
    </dgm:pt>
    <dgm:pt modelId="{51C63B82-9EB9-47CB-9270-CC79902B338F}" type="parTrans" cxnId="{BF6B7BC5-75E0-4FF4-BCD1-B62CFA5F4618}">
      <dgm:prSet/>
      <dgm:spPr/>
      <dgm:t>
        <a:bodyPr/>
        <a:lstStyle/>
        <a:p>
          <a:endParaRPr lang="zh-CN" altLang="en-US"/>
        </a:p>
      </dgm:t>
    </dgm:pt>
    <dgm:pt modelId="{C0DC0D6B-839B-4F72-B568-052BEE04C352}" type="sibTrans" cxnId="{BF6B7BC5-75E0-4FF4-BCD1-B62CFA5F4618}">
      <dgm:prSet/>
      <dgm:spPr/>
      <dgm:t>
        <a:bodyPr/>
        <a:lstStyle/>
        <a:p>
          <a:endParaRPr lang="zh-CN" altLang="en-US"/>
        </a:p>
      </dgm:t>
    </dgm:pt>
    <dgm:pt modelId="{FB983FF8-A5BC-491E-992C-27A0997CD163}">
      <dgm:prSet/>
      <dgm:spPr/>
      <dgm:t>
        <a:bodyPr/>
        <a:lstStyle/>
        <a:p>
          <a:pPr rtl="0"/>
          <a:r>
            <a:rPr lang="zh-CN" dirty="0" smtClean="0"/>
            <a:t>了解现状，认清目标和设定规划。</a:t>
          </a:r>
          <a:endParaRPr lang="en-US" dirty="0"/>
        </a:p>
      </dgm:t>
    </dgm:pt>
    <dgm:pt modelId="{08A3FD49-827B-4C6D-AD3C-8840D089855F}" type="parTrans" cxnId="{DD7277D8-C659-423F-9596-3CE4759FF8CF}">
      <dgm:prSet/>
      <dgm:spPr/>
      <dgm:t>
        <a:bodyPr/>
        <a:lstStyle/>
        <a:p>
          <a:endParaRPr lang="zh-CN" altLang="en-US"/>
        </a:p>
      </dgm:t>
    </dgm:pt>
    <dgm:pt modelId="{596E8219-B1D2-4FA4-A1EA-781D4D366C50}" type="sibTrans" cxnId="{DD7277D8-C659-423F-9596-3CE4759FF8CF}">
      <dgm:prSet/>
      <dgm:spPr/>
      <dgm:t>
        <a:bodyPr/>
        <a:lstStyle/>
        <a:p>
          <a:endParaRPr lang="zh-CN" altLang="en-US"/>
        </a:p>
      </dgm:t>
    </dgm:pt>
    <dgm:pt modelId="{A8D899EE-9C6C-4D60-B1B7-37CBA75B2221}">
      <dgm:prSet/>
      <dgm:spPr/>
      <dgm:t>
        <a:bodyPr/>
        <a:lstStyle/>
        <a:p>
          <a:pPr rtl="0"/>
          <a:r>
            <a:rPr lang="zh-CN" dirty="0" smtClean="0"/>
            <a:t>服务设计</a:t>
          </a:r>
          <a:endParaRPr lang="en-US" dirty="0"/>
        </a:p>
      </dgm:t>
    </dgm:pt>
    <dgm:pt modelId="{27A809EC-D884-49DC-AF1C-059EAADD3D66}" type="parTrans" cxnId="{609D1606-06D0-497C-9FF4-B89FF2923AA4}">
      <dgm:prSet/>
      <dgm:spPr/>
      <dgm:t>
        <a:bodyPr/>
        <a:lstStyle/>
        <a:p>
          <a:endParaRPr lang="zh-CN" altLang="en-US"/>
        </a:p>
      </dgm:t>
    </dgm:pt>
    <dgm:pt modelId="{9D03407E-1051-416B-93F6-DD2C3A2B81E8}" type="sibTrans" cxnId="{609D1606-06D0-497C-9FF4-B89FF2923AA4}">
      <dgm:prSet/>
      <dgm:spPr/>
      <dgm:t>
        <a:bodyPr/>
        <a:lstStyle/>
        <a:p>
          <a:endParaRPr lang="zh-CN" altLang="en-US"/>
        </a:p>
      </dgm:t>
    </dgm:pt>
    <dgm:pt modelId="{520210DD-616B-493B-8F27-C0AF5867C303}">
      <dgm:prSet/>
      <dgm:spPr/>
      <dgm:t>
        <a:bodyPr/>
        <a:lstStyle/>
        <a:p>
          <a:pPr rtl="0"/>
          <a:r>
            <a:rPr lang="zh-CN" dirty="0" smtClean="0"/>
            <a:t>服务战略的实现，依据服务战略的描述和相关服务管理的流程定义</a:t>
          </a:r>
          <a:endParaRPr lang="en-US" dirty="0"/>
        </a:p>
      </dgm:t>
    </dgm:pt>
    <dgm:pt modelId="{CDFFBEFC-CE08-41AD-97B8-179747AFDE2F}" type="parTrans" cxnId="{117515EB-AFCF-4F48-95F5-B47CCD9138AC}">
      <dgm:prSet/>
      <dgm:spPr/>
      <dgm:t>
        <a:bodyPr/>
        <a:lstStyle/>
        <a:p>
          <a:endParaRPr lang="zh-CN" altLang="en-US"/>
        </a:p>
      </dgm:t>
    </dgm:pt>
    <dgm:pt modelId="{911E8223-EEB9-464D-9383-66BF26D27050}" type="sibTrans" cxnId="{117515EB-AFCF-4F48-95F5-B47CCD9138AC}">
      <dgm:prSet/>
      <dgm:spPr/>
      <dgm:t>
        <a:bodyPr/>
        <a:lstStyle/>
        <a:p>
          <a:endParaRPr lang="zh-CN" altLang="en-US"/>
        </a:p>
      </dgm:t>
    </dgm:pt>
    <dgm:pt modelId="{EAA75A6E-8CFC-48F5-A6A6-A88416213D04}">
      <dgm:prSet/>
      <dgm:spPr/>
      <dgm:t>
        <a:bodyPr/>
        <a:lstStyle/>
        <a:p>
          <a:pPr rtl="0"/>
          <a:r>
            <a:rPr lang="zh-CN" dirty="0" smtClean="0"/>
            <a:t>服务转换</a:t>
          </a:r>
          <a:endParaRPr lang="en-US" dirty="0"/>
        </a:p>
      </dgm:t>
    </dgm:pt>
    <dgm:pt modelId="{628A2EAF-894D-4442-8FC3-A1926C0D1ABC}" type="parTrans" cxnId="{26A9E963-54FE-4BB6-9B5A-6D328C2B1DE7}">
      <dgm:prSet/>
      <dgm:spPr/>
      <dgm:t>
        <a:bodyPr/>
        <a:lstStyle/>
        <a:p>
          <a:endParaRPr lang="zh-CN" altLang="en-US"/>
        </a:p>
      </dgm:t>
    </dgm:pt>
    <dgm:pt modelId="{913EC886-6FF0-426C-9E69-9622740F6329}" type="sibTrans" cxnId="{26A9E963-54FE-4BB6-9B5A-6D328C2B1DE7}">
      <dgm:prSet/>
      <dgm:spPr/>
      <dgm:t>
        <a:bodyPr/>
        <a:lstStyle/>
        <a:p>
          <a:endParaRPr lang="zh-CN" altLang="en-US"/>
        </a:p>
      </dgm:t>
    </dgm:pt>
    <dgm:pt modelId="{8689640C-35AE-41D7-8C3C-1BE7BB107BB2}">
      <dgm:prSet/>
      <dgm:spPr/>
      <dgm:t>
        <a:bodyPr/>
        <a:lstStyle/>
        <a:p>
          <a:pPr rtl="0"/>
          <a:r>
            <a:rPr lang="zh-CN" dirty="0" smtClean="0"/>
            <a:t>采用有效的、低风险的方式将服务投入到运行环境</a:t>
          </a:r>
          <a:endParaRPr lang="en-US" dirty="0"/>
        </a:p>
      </dgm:t>
    </dgm:pt>
    <dgm:pt modelId="{8E6C3A4A-03B6-4491-9D14-F804EC125FCD}" type="parTrans" cxnId="{E945C516-4DE8-4915-8E3F-66638D1F72EA}">
      <dgm:prSet/>
      <dgm:spPr/>
      <dgm:t>
        <a:bodyPr/>
        <a:lstStyle/>
        <a:p>
          <a:endParaRPr lang="zh-CN" altLang="en-US"/>
        </a:p>
      </dgm:t>
    </dgm:pt>
    <dgm:pt modelId="{798A8B1F-103A-47B9-9DAF-D7867AB87D10}" type="sibTrans" cxnId="{E945C516-4DE8-4915-8E3F-66638D1F72EA}">
      <dgm:prSet/>
      <dgm:spPr/>
      <dgm:t>
        <a:bodyPr/>
        <a:lstStyle/>
        <a:p>
          <a:endParaRPr lang="zh-CN" altLang="en-US"/>
        </a:p>
      </dgm:t>
    </dgm:pt>
    <dgm:pt modelId="{89945334-16D1-4EB5-A1C8-9CF8AB1BF2CC}">
      <dgm:prSet/>
      <dgm:spPr/>
      <dgm:t>
        <a:bodyPr/>
        <a:lstStyle/>
        <a:p>
          <a:pPr rtl="0"/>
          <a:r>
            <a:rPr lang="zh-CN" dirty="0" smtClean="0"/>
            <a:t>服务运营</a:t>
          </a:r>
          <a:endParaRPr lang="en-US" dirty="0"/>
        </a:p>
      </dgm:t>
    </dgm:pt>
    <dgm:pt modelId="{68191311-EE9E-4E1E-91B7-25F5B445A2BA}" type="parTrans" cxnId="{1004FCD4-E1B9-4DF2-A0EE-DDD6ECD5DA0A}">
      <dgm:prSet/>
      <dgm:spPr/>
      <dgm:t>
        <a:bodyPr/>
        <a:lstStyle/>
        <a:p>
          <a:endParaRPr lang="zh-CN" altLang="en-US"/>
        </a:p>
      </dgm:t>
    </dgm:pt>
    <dgm:pt modelId="{C39DC471-C5F3-4FBB-8F3B-2FE646E9091B}" type="sibTrans" cxnId="{1004FCD4-E1B9-4DF2-A0EE-DDD6ECD5DA0A}">
      <dgm:prSet/>
      <dgm:spPr/>
      <dgm:t>
        <a:bodyPr/>
        <a:lstStyle/>
        <a:p>
          <a:endParaRPr lang="zh-CN" altLang="en-US"/>
        </a:p>
      </dgm:t>
    </dgm:pt>
    <dgm:pt modelId="{B32417B9-9AE4-4A71-9354-37ADA3DED9A8}">
      <dgm:prSet/>
      <dgm:spPr/>
      <dgm:t>
        <a:bodyPr/>
        <a:lstStyle/>
        <a:p>
          <a:pPr rtl="0"/>
          <a:r>
            <a:rPr lang="zh-CN" dirty="0" smtClean="0"/>
            <a:t>最终实现服务战略的目标，保证服务交付的效果、支持和效率</a:t>
          </a:r>
          <a:endParaRPr lang="en-US" dirty="0"/>
        </a:p>
      </dgm:t>
    </dgm:pt>
    <dgm:pt modelId="{F5F43E63-6C0F-46C8-AE6B-5F7149725F5F}" type="parTrans" cxnId="{75FE4B65-F599-41E5-A49B-1A9635A5A46E}">
      <dgm:prSet/>
      <dgm:spPr/>
      <dgm:t>
        <a:bodyPr/>
        <a:lstStyle/>
        <a:p>
          <a:endParaRPr lang="zh-CN" altLang="en-US"/>
        </a:p>
      </dgm:t>
    </dgm:pt>
    <dgm:pt modelId="{D5E1B032-FB98-479A-8EF6-70A2B8FFE093}" type="sibTrans" cxnId="{75FE4B65-F599-41E5-A49B-1A9635A5A46E}">
      <dgm:prSet/>
      <dgm:spPr/>
      <dgm:t>
        <a:bodyPr/>
        <a:lstStyle/>
        <a:p>
          <a:endParaRPr lang="zh-CN" altLang="en-US"/>
        </a:p>
      </dgm:t>
    </dgm:pt>
    <dgm:pt modelId="{F2ED0BA7-9104-41F3-96B4-84C686C928D0}">
      <dgm:prSet/>
      <dgm:spPr/>
      <dgm:t>
        <a:bodyPr/>
        <a:lstStyle/>
        <a:p>
          <a:pPr rtl="0"/>
          <a:r>
            <a:rPr lang="zh-CN" dirty="0" smtClean="0"/>
            <a:t>服务改进</a:t>
          </a:r>
          <a:endParaRPr lang="en-US" dirty="0"/>
        </a:p>
      </dgm:t>
    </dgm:pt>
    <dgm:pt modelId="{D9341F84-FF14-48F7-9EC5-E3D3CB9224A0}" type="parTrans" cxnId="{77F1A8A7-6043-4787-8119-8BFD509326EA}">
      <dgm:prSet/>
      <dgm:spPr/>
      <dgm:t>
        <a:bodyPr/>
        <a:lstStyle/>
        <a:p>
          <a:endParaRPr lang="zh-CN" altLang="en-US"/>
        </a:p>
      </dgm:t>
    </dgm:pt>
    <dgm:pt modelId="{FCD2D039-1C0A-4B32-88E7-7879879E229D}" type="sibTrans" cxnId="{77F1A8A7-6043-4787-8119-8BFD509326EA}">
      <dgm:prSet/>
      <dgm:spPr/>
      <dgm:t>
        <a:bodyPr/>
        <a:lstStyle/>
        <a:p>
          <a:endParaRPr lang="zh-CN" altLang="en-US"/>
        </a:p>
      </dgm:t>
    </dgm:pt>
    <dgm:pt modelId="{F2D18181-091C-4492-8DE5-6F0A3C337A1D}">
      <dgm:prSet/>
      <dgm:spPr/>
      <dgm:t>
        <a:bodyPr/>
        <a:lstStyle/>
        <a:p>
          <a:pPr rtl="0"/>
          <a:r>
            <a:rPr lang="zh-CN" dirty="0" smtClean="0"/>
            <a:t>推动服务生命周期的源动力，通过在服务战略、设计、转换和运营方面进行改革创新，为客户提供更高质量的服务。</a:t>
          </a:r>
          <a:endParaRPr lang="zh-CN" dirty="0"/>
        </a:p>
      </dgm:t>
    </dgm:pt>
    <dgm:pt modelId="{B2C6FBDF-31A8-4AA0-907A-098C84C1551C}" type="parTrans" cxnId="{C45D66EC-D349-4E78-9D72-C8D095A37CAB}">
      <dgm:prSet/>
      <dgm:spPr/>
      <dgm:t>
        <a:bodyPr/>
        <a:lstStyle/>
        <a:p>
          <a:endParaRPr lang="zh-CN" altLang="en-US"/>
        </a:p>
      </dgm:t>
    </dgm:pt>
    <dgm:pt modelId="{E8A675C5-9B8C-4626-9228-4EF01B8A3B95}" type="sibTrans" cxnId="{C45D66EC-D349-4E78-9D72-C8D095A37CAB}">
      <dgm:prSet/>
      <dgm:spPr/>
      <dgm:t>
        <a:bodyPr/>
        <a:lstStyle/>
        <a:p>
          <a:endParaRPr lang="zh-CN" altLang="en-US"/>
        </a:p>
      </dgm:t>
    </dgm:pt>
    <dgm:pt modelId="{E6EF378F-4527-4039-889C-15DD2C430D2A}" type="pres">
      <dgm:prSet presAssocID="{D4E73506-B436-42DD-A4CA-F6A85D022640}" presName="outerComposite" presStyleCnt="0">
        <dgm:presLayoutVars>
          <dgm:chMax val="5"/>
          <dgm:dir/>
          <dgm:resizeHandles val="exact"/>
        </dgm:presLayoutVars>
      </dgm:prSet>
      <dgm:spPr/>
      <dgm:t>
        <a:bodyPr/>
        <a:lstStyle/>
        <a:p>
          <a:endParaRPr lang="zh-CN" altLang="en-US"/>
        </a:p>
      </dgm:t>
    </dgm:pt>
    <dgm:pt modelId="{EDC3981C-89A9-4EE0-BFB8-B4228354269A}" type="pres">
      <dgm:prSet presAssocID="{D4E73506-B436-42DD-A4CA-F6A85D022640}" presName="dummyMaxCanvas" presStyleCnt="0">
        <dgm:presLayoutVars/>
      </dgm:prSet>
      <dgm:spPr/>
      <dgm:t>
        <a:bodyPr/>
        <a:lstStyle/>
        <a:p>
          <a:endParaRPr lang="zh-CN" altLang="en-US"/>
        </a:p>
      </dgm:t>
    </dgm:pt>
    <dgm:pt modelId="{C72DAC10-ED46-4A8E-8FAD-1A16AE2351F5}" type="pres">
      <dgm:prSet presAssocID="{D4E73506-B436-42DD-A4CA-F6A85D022640}" presName="FiveNodes_1" presStyleLbl="node1" presStyleIdx="0" presStyleCnt="5">
        <dgm:presLayoutVars>
          <dgm:bulletEnabled val="1"/>
        </dgm:presLayoutVars>
      </dgm:prSet>
      <dgm:spPr/>
      <dgm:t>
        <a:bodyPr/>
        <a:lstStyle/>
        <a:p>
          <a:endParaRPr lang="zh-CN" altLang="en-US"/>
        </a:p>
      </dgm:t>
    </dgm:pt>
    <dgm:pt modelId="{1156A833-CA6D-4D5A-857C-09240ECA4652}" type="pres">
      <dgm:prSet presAssocID="{D4E73506-B436-42DD-A4CA-F6A85D022640}" presName="FiveNodes_2" presStyleLbl="node1" presStyleIdx="1" presStyleCnt="5">
        <dgm:presLayoutVars>
          <dgm:bulletEnabled val="1"/>
        </dgm:presLayoutVars>
      </dgm:prSet>
      <dgm:spPr/>
      <dgm:t>
        <a:bodyPr/>
        <a:lstStyle/>
        <a:p>
          <a:endParaRPr lang="zh-CN" altLang="en-US"/>
        </a:p>
      </dgm:t>
    </dgm:pt>
    <dgm:pt modelId="{D8F41C9A-3B5A-47E7-B2BF-61253F7062C3}" type="pres">
      <dgm:prSet presAssocID="{D4E73506-B436-42DD-A4CA-F6A85D022640}" presName="FiveNodes_3" presStyleLbl="node1" presStyleIdx="2" presStyleCnt="5">
        <dgm:presLayoutVars>
          <dgm:bulletEnabled val="1"/>
        </dgm:presLayoutVars>
      </dgm:prSet>
      <dgm:spPr/>
      <dgm:t>
        <a:bodyPr/>
        <a:lstStyle/>
        <a:p>
          <a:endParaRPr lang="zh-CN" altLang="en-US"/>
        </a:p>
      </dgm:t>
    </dgm:pt>
    <dgm:pt modelId="{4A8C32DA-BCC1-430B-8C9A-18D895468643}" type="pres">
      <dgm:prSet presAssocID="{D4E73506-B436-42DD-A4CA-F6A85D022640}" presName="FiveNodes_4" presStyleLbl="node1" presStyleIdx="3" presStyleCnt="5">
        <dgm:presLayoutVars>
          <dgm:bulletEnabled val="1"/>
        </dgm:presLayoutVars>
      </dgm:prSet>
      <dgm:spPr/>
      <dgm:t>
        <a:bodyPr/>
        <a:lstStyle/>
        <a:p>
          <a:endParaRPr lang="zh-CN" altLang="en-US"/>
        </a:p>
      </dgm:t>
    </dgm:pt>
    <dgm:pt modelId="{62782507-1493-485F-A499-933984A94EF9}" type="pres">
      <dgm:prSet presAssocID="{D4E73506-B436-42DD-A4CA-F6A85D022640}" presName="FiveNodes_5" presStyleLbl="node1" presStyleIdx="4" presStyleCnt="5">
        <dgm:presLayoutVars>
          <dgm:bulletEnabled val="1"/>
        </dgm:presLayoutVars>
      </dgm:prSet>
      <dgm:spPr/>
      <dgm:t>
        <a:bodyPr/>
        <a:lstStyle/>
        <a:p>
          <a:endParaRPr lang="zh-CN" altLang="en-US"/>
        </a:p>
      </dgm:t>
    </dgm:pt>
    <dgm:pt modelId="{7B07098F-756D-4182-8E9D-046A670E2593}" type="pres">
      <dgm:prSet presAssocID="{D4E73506-B436-42DD-A4CA-F6A85D022640}" presName="FiveConn_1-2" presStyleLbl="fgAccFollowNode1" presStyleIdx="0" presStyleCnt="4">
        <dgm:presLayoutVars>
          <dgm:bulletEnabled val="1"/>
        </dgm:presLayoutVars>
      </dgm:prSet>
      <dgm:spPr/>
      <dgm:t>
        <a:bodyPr/>
        <a:lstStyle/>
        <a:p>
          <a:endParaRPr lang="zh-CN" altLang="en-US"/>
        </a:p>
      </dgm:t>
    </dgm:pt>
    <dgm:pt modelId="{8C237E7A-C3A9-4651-B99F-A08C4A535885}" type="pres">
      <dgm:prSet presAssocID="{D4E73506-B436-42DD-A4CA-F6A85D022640}" presName="FiveConn_2-3" presStyleLbl="fgAccFollowNode1" presStyleIdx="1" presStyleCnt="4">
        <dgm:presLayoutVars>
          <dgm:bulletEnabled val="1"/>
        </dgm:presLayoutVars>
      </dgm:prSet>
      <dgm:spPr/>
      <dgm:t>
        <a:bodyPr/>
        <a:lstStyle/>
        <a:p>
          <a:endParaRPr lang="zh-CN" altLang="en-US"/>
        </a:p>
      </dgm:t>
    </dgm:pt>
    <dgm:pt modelId="{293D9C87-168F-4954-AD1F-DE2241EE988C}" type="pres">
      <dgm:prSet presAssocID="{D4E73506-B436-42DD-A4CA-F6A85D022640}" presName="FiveConn_3-4" presStyleLbl="fgAccFollowNode1" presStyleIdx="2" presStyleCnt="4">
        <dgm:presLayoutVars>
          <dgm:bulletEnabled val="1"/>
        </dgm:presLayoutVars>
      </dgm:prSet>
      <dgm:spPr/>
      <dgm:t>
        <a:bodyPr/>
        <a:lstStyle/>
        <a:p>
          <a:endParaRPr lang="zh-CN" altLang="en-US"/>
        </a:p>
      </dgm:t>
    </dgm:pt>
    <dgm:pt modelId="{C3C3E833-37B4-44FA-94EA-D9A55670738C}" type="pres">
      <dgm:prSet presAssocID="{D4E73506-B436-42DD-A4CA-F6A85D022640}" presName="FiveConn_4-5" presStyleLbl="fgAccFollowNode1" presStyleIdx="3" presStyleCnt="4">
        <dgm:presLayoutVars>
          <dgm:bulletEnabled val="1"/>
        </dgm:presLayoutVars>
      </dgm:prSet>
      <dgm:spPr/>
      <dgm:t>
        <a:bodyPr/>
        <a:lstStyle/>
        <a:p>
          <a:endParaRPr lang="zh-CN" altLang="en-US"/>
        </a:p>
      </dgm:t>
    </dgm:pt>
    <dgm:pt modelId="{68D34A59-C85A-4A0D-ACF8-2446E327894E}" type="pres">
      <dgm:prSet presAssocID="{D4E73506-B436-42DD-A4CA-F6A85D022640}" presName="FiveNodes_1_text" presStyleLbl="node1" presStyleIdx="4" presStyleCnt="5">
        <dgm:presLayoutVars>
          <dgm:bulletEnabled val="1"/>
        </dgm:presLayoutVars>
      </dgm:prSet>
      <dgm:spPr/>
      <dgm:t>
        <a:bodyPr/>
        <a:lstStyle/>
        <a:p>
          <a:endParaRPr lang="zh-CN" altLang="en-US"/>
        </a:p>
      </dgm:t>
    </dgm:pt>
    <dgm:pt modelId="{46363450-E53E-4336-937A-9EE82C37751E}" type="pres">
      <dgm:prSet presAssocID="{D4E73506-B436-42DD-A4CA-F6A85D022640}" presName="FiveNodes_2_text" presStyleLbl="node1" presStyleIdx="4" presStyleCnt="5">
        <dgm:presLayoutVars>
          <dgm:bulletEnabled val="1"/>
        </dgm:presLayoutVars>
      </dgm:prSet>
      <dgm:spPr/>
      <dgm:t>
        <a:bodyPr/>
        <a:lstStyle/>
        <a:p>
          <a:endParaRPr lang="zh-CN" altLang="en-US"/>
        </a:p>
      </dgm:t>
    </dgm:pt>
    <dgm:pt modelId="{5691B96A-D73C-40E1-B921-C5D6E82A107F}" type="pres">
      <dgm:prSet presAssocID="{D4E73506-B436-42DD-A4CA-F6A85D022640}" presName="FiveNodes_3_text" presStyleLbl="node1" presStyleIdx="4" presStyleCnt="5">
        <dgm:presLayoutVars>
          <dgm:bulletEnabled val="1"/>
        </dgm:presLayoutVars>
      </dgm:prSet>
      <dgm:spPr/>
      <dgm:t>
        <a:bodyPr/>
        <a:lstStyle/>
        <a:p>
          <a:endParaRPr lang="zh-CN" altLang="en-US"/>
        </a:p>
      </dgm:t>
    </dgm:pt>
    <dgm:pt modelId="{1CE72D32-F803-4F9F-B345-AA2F3B28EEB6}" type="pres">
      <dgm:prSet presAssocID="{D4E73506-B436-42DD-A4CA-F6A85D022640}" presName="FiveNodes_4_text" presStyleLbl="node1" presStyleIdx="4" presStyleCnt="5">
        <dgm:presLayoutVars>
          <dgm:bulletEnabled val="1"/>
        </dgm:presLayoutVars>
      </dgm:prSet>
      <dgm:spPr/>
      <dgm:t>
        <a:bodyPr/>
        <a:lstStyle/>
        <a:p>
          <a:endParaRPr lang="zh-CN" altLang="en-US"/>
        </a:p>
      </dgm:t>
    </dgm:pt>
    <dgm:pt modelId="{7B3D4F12-94E2-470C-A452-CE4F139E3EDD}" type="pres">
      <dgm:prSet presAssocID="{D4E73506-B436-42DD-A4CA-F6A85D022640}" presName="FiveNodes_5_text" presStyleLbl="node1" presStyleIdx="4" presStyleCnt="5">
        <dgm:presLayoutVars>
          <dgm:bulletEnabled val="1"/>
        </dgm:presLayoutVars>
      </dgm:prSet>
      <dgm:spPr/>
      <dgm:t>
        <a:bodyPr/>
        <a:lstStyle/>
        <a:p>
          <a:endParaRPr lang="zh-CN" altLang="en-US"/>
        </a:p>
      </dgm:t>
    </dgm:pt>
  </dgm:ptLst>
  <dgm:cxnLst>
    <dgm:cxn modelId="{93954D02-8465-48FD-9BA6-8A74F2C5F18E}" type="presOf" srcId="{FB983FF8-A5BC-491E-992C-27A0997CD163}" destId="{68D34A59-C85A-4A0D-ACF8-2446E327894E}" srcOrd="1" destOrd="1" presId="urn:microsoft.com/office/officeart/2005/8/layout/vProcess5"/>
    <dgm:cxn modelId="{9A982E02-A21E-45F0-A195-055D9A79DEA4}" type="presOf" srcId="{C39DC471-C5F3-4FBB-8F3B-2FE646E9091B}" destId="{C3C3E833-37B4-44FA-94EA-D9A55670738C}" srcOrd="0" destOrd="0" presId="urn:microsoft.com/office/officeart/2005/8/layout/vProcess5"/>
    <dgm:cxn modelId="{54F0A2E7-6A8E-442C-B6C2-B05AA4DA3286}" type="presOf" srcId="{A8D899EE-9C6C-4D60-B1B7-37CBA75B2221}" destId="{1156A833-CA6D-4D5A-857C-09240ECA4652}" srcOrd="0" destOrd="0" presId="urn:microsoft.com/office/officeart/2005/8/layout/vProcess5"/>
    <dgm:cxn modelId="{C45D66EC-D349-4E78-9D72-C8D095A37CAB}" srcId="{F2ED0BA7-9104-41F3-96B4-84C686C928D0}" destId="{F2D18181-091C-4492-8DE5-6F0A3C337A1D}" srcOrd="0" destOrd="0" parTransId="{B2C6FBDF-31A8-4AA0-907A-098C84C1551C}" sibTransId="{E8A675C5-9B8C-4626-9228-4EF01B8A3B95}"/>
    <dgm:cxn modelId="{75FE4B65-F599-41E5-A49B-1A9635A5A46E}" srcId="{89945334-16D1-4EB5-A1C8-9CF8AB1BF2CC}" destId="{B32417B9-9AE4-4A71-9354-37ADA3DED9A8}" srcOrd="0" destOrd="0" parTransId="{F5F43E63-6C0F-46C8-AE6B-5F7149725F5F}" sibTransId="{D5E1B032-FB98-479A-8EF6-70A2B8FFE093}"/>
    <dgm:cxn modelId="{16D65ABE-FDB6-4F1F-AEA9-260204FB938E}" type="presOf" srcId="{EAA75A6E-8CFC-48F5-A6A6-A88416213D04}" destId="{5691B96A-D73C-40E1-B921-C5D6E82A107F}" srcOrd="1" destOrd="0" presId="urn:microsoft.com/office/officeart/2005/8/layout/vProcess5"/>
    <dgm:cxn modelId="{AE1BC5B9-4785-462D-BC97-FA373EACAF07}" type="presOf" srcId="{89945334-16D1-4EB5-A1C8-9CF8AB1BF2CC}" destId="{4A8C32DA-BCC1-430B-8C9A-18D895468643}" srcOrd="0" destOrd="0" presId="urn:microsoft.com/office/officeart/2005/8/layout/vProcess5"/>
    <dgm:cxn modelId="{9622C7C4-ECE2-49F6-B3F1-0A84CE6A5986}" type="presOf" srcId="{520210DD-616B-493B-8F27-C0AF5867C303}" destId="{46363450-E53E-4336-937A-9EE82C37751E}" srcOrd="1" destOrd="1" presId="urn:microsoft.com/office/officeart/2005/8/layout/vProcess5"/>
    <dgm:cxn modelId="{D7FA9DD6-2FDA-457E-9B87-3FF6C0C67719}" type="presOf" srcId="{B32417B9-9AE4-4A71-9354-37ADA3DED9A8}" destId="{4A8C32DA-BCC1-430B-8C9A-18D895468643}" srcOrd="0" destOrd="1" presId="urn:microsoft.com/office/officeart/2005/8/layout/vProcess5"/>
    <dgm:cxn modelId="{39D35DFB-1B63-46D3-8829-720B643F9298}" type="presOf" srcId="{F2D18181-091C-4492-8DE5-6F0A3C337A1D}" destId="{7B3D4F12-94E2-470C-A452-CE4F139E3EDD}" srcOrd="1" destOrd="1" presId="urn:microsoft.com/office/officeart/2005/8/layout/vProcess5"/>
    <dgm:cxn modelId="{E1E9B7CF-1FE3-4D7A-8393-B02375DBFEB5}" type="presOf" srcId="{EAA75A6E-8CFC-48F5-A6A6-A88416213D04}" destId="{D8F41C9A-3B5A-47E7-B2BF-61253F7062C3}" srcOrd="0" destOrd="0" presId="urn:microsoft.com/office/officeart/2005/8/layout/vProcess5"/>
    <dgm:cxn modelId="{A218C26E-9B63-4393-806A-07AC6C1F817A}" type="presOf" srcId="{F2ED0BA7-9104-41F3-96B4-84C686C928D0}" destId="{62782507-1493-485F-A499-933984A94EF9}" srcOrd="0" destOrd="0" presId="urn:microsoft.com/office/officeart/2005/8/layout/vProcess5"/>
    <dgm:cxn modelId="{606DFF45-6F94-47E8-B6D1-E0387B06C84A}" type="presOf" srcId="{8689640C-35AE-41D7-8C3C-1BE7BB107BB2}" destId="{5691B96A-D73C-40E1-B921-C5D6E82A107F}" srcOrd="1" destOrd="1" presId="urn:microsoft.com/office/officeart/2005/8/layout/vProcess5"/>
    <dgm:cxn modelId="{5D0714D9-A81E-4428-8EA4-0F607CC5DCD1}" type="presOf" srcId="{D4E73506-B436-42DD-A4CA-F6A85D022640}" destId="{E6EF378F-4527-4039-889C-15DD2C430D2A}" srcOrd="0" destOrd="0" presId="urn:microsoft.com/office/officeart/2005/8/layout/vProcess5"/>
    <dgm:cxn modelId="{DD7277D8-C659-423F-9596-3CE4759FF8CF}" srcId="{A1978F14-C67A-4B5E-8013-F61666EDB509}" destId="{FB983FF8-A5BC-491E-992C-27A0997CD163}" srcOrd="0" destOrd="0" parTransId="{08A3FD49-827B-4C6D-AD3C-8840D089855F}" sibTransId="{596E8219-B1D2-4FA4-A1EA-781D4D366C50}"/>
    <dgm:cxn modelId="{609D1606-06D0-497C-9FF4-B89FF2923AA4}" srcId="{D4E73506-B436-42DD-A4CA-F6A85D022640}" destId="{A8D899EE-9C6C-4D60-B1B7-37CBA75B2221}" srcOrd="1" destOrd="0" parTransId="{27A809EC-D884-49DC-AF1C-059EAADD3D66}" sibTransId="{9D03407E-1051-416B-93F6-DD2C3A2B81E8}"/>
    <dgm:cxn modelId="{07662284-9CC6-41F1-914B-4CC54E65F488}" type="presOf" srcId="{A1978F14-C67A-4B5E-8013-F61666EDB509}" destId="{68D34A59-C85A-4A0D-ACF8-2446E327894E}" srcOrd="1" destOrd="0" presId="urn:microsoft.com/office/officeart/2005/8/layout/vProcess5"/>
    <dgm:cxn modelId="{32A8BE68-64D3-456F-A178-77D89630C328}" type="presOf" srcId="{8689640C-35AE-41D7-8C3C-1BE7BB107BB2}" destId="{D8F41C9A-3B5A-47E7-B2BF-61253F7062C3}" srcOrd="0" destOrd="1" presId="urn:microsoft.com/office/officeart/2005/8/layout/vProcess5"/>
    <dgm:cxn modelId="{77F1A8A7-6043-4787-8119-8BFD509326EA}" srcId="{D4E73506-B436-42DD-A4CA-F6A85D022640}" destId="{F2ED0BA7-9104-41F3-96B4-84C686C928D0}" srcOrd="4" destOrd="0" parTransId="{D9341F84-FF14-48F7-9EC5-E3D3CB9224A0}" sibTransId="{FCD2D039-1C0A-4B32-88E7-7879879E229D}"/>
    <dgm:cxn modelId="{C9F553C2-B55C-4760-B20C-F7C75F87D4F0}" type="presOf" srcId="{A8D899EE-9C6C-4D60-B1B7-37CBA75B2221}" destId="{46363450-E53E-4336-937A-9EE82C37751E}" srcOrd="1" destOrd="0" presId="urn:microsoft.com/office/officeart/2005/8/layout/vProcess5"/>
    <dgm:cxn modelId="{55110139-679E-4F67-A251-A91F29F2CA2F}" type="presOf" srcId="{9D03407E-1051-416B-93F6-DD2C3A2B81E8}" destId="{8C237E7A-C3A9-4651-B99F-A08C4A535885}" srcOrd="0" destOrd="0" presId="urn:microsoft.com/office/officeart/2005/8/layout/vProcess5"/>
    <dgm:cxn modelId="{36E7FD26-0F47-48EE-A5ED-5B4E3EDAC2BB}" type="presOf" srcId="{C0DC0D6B-839B-4F72-B568-052BEE04C352}" destId="{7B07098F-756D-4182-8E9D-046A670E2593}" srcOrd="0" destOrd="0" presId="urn:microsoft.com/office/officeart/2005/8/layout/vProcess5"/>
    <dgm:cxn modelId="{1B4287D8-D178-4608-B47C-227B663A5045}" type="presOf" srcId="{913EC886-6FF0-426C-9E69-9622740F6329}" destId="{293D9C87-168F-4954-AD1F-DE2241EE988C}" srcOrd="0" destOrd="0" presId="urn:microsoft.com/office/officeart/2005/8/layout/vProcess5"/>
    <dgm:cxn modelId="{26A9E963-54FE-4BB6-9B5A-6D328C2B1DE7}" srcId="{D4E73506-B436-42DD-A4CA-F6A85D022640}" destId="{EAA75A6E-8CFC-48F5-A6A6-A88416213D04}" srcOrd="2" destOrd="0" parTransId="{628A2EAF-894D-4442-8FC3-A1926C0D1ABC}" sibTransId="{913EC886-6FF0-426C-9E69-9622740F6329}"/>
    <dgm:cxn modelId="{92FCA774-D9F2-46F0-9CF1-815092670928}" type="presOf" srcId="{F2D18181-091C-4492-8DE5-6F0A3C337A1D}" destId="{62782507-1493-485F-A499-933984A94EF9}" srcOrd="0" destOrd="1" presId="urn:microsoft.com/office/officeart/2005/8/layout/vProcess5"/>
    <dgm:cxn modelId="{4AB8EB54-CE01-4107-8B4D-F84B29CF9DE3}" type="presOf" srcId="{89945334-16D1-4EB5-A1C8-9CF8AB1BF2CC}" destId="{1CE72D32-F803-4F9F-B345-AA2F3B28EEB6}" srcOrd="1" destOrd="0" presId="urn:microsoft.com/office/officeart/2005/8/layout/vProcess5"/>
    <dgm:cxn modelId="{F135AD3D-EEBC-42B0-9C02-8B8580AEFEBC}" type="presOf" srcId="{F2ED0BA7-9104-41F3-96B4-84C686C928D0}" destId="{7B3D4F12-94E2-470C-A452-CE4F139E3EDD}" srcOrd="1" destOrd="0" presId="urn:microsoft.com/office/officeart/2005/8/layout/vProcess5"/>
    <dgm:cxn modelId="{BF6B7BC5-75E0-4FF4-BCD1-B62CFA5F4618}" srcId="{D4E73506-B436-42DD-A4CA-F6A85D022640}" destId="{A1978F14-C67A-4B5E-8013-F61666EDB509}" srcOrd="0" destOrd="0" parTransId="{51C63B82-9EB9-47CB-9270-CC79902B338F}" sibTransId="{C0DC0D6B-839B-4F72-B568-052BEE04C352}"/>
    <dgm:cxn modelId="{ED47D4C8-540D-4A10-A3ED-92D532454755}" type="presOf" srcId="{FB983FF8-A5BC-491E-992C-27A0997CD163}" destId="{C72DAC10-ED46-4A8E-8FAD-1A16AE2351F5}" srcOrd="0" destOrd="1" presId="urn:microsoft.com/office/officeart/2005/8/layout/vProcess5"/>
    <dgm:cxn modelId="{1004FCD4-E1B9-4DF2-A0EE-DDD6ECD5DA0A}" srcId="{D4E73506-B436-42DD-A4CA-F6A85D022640}" destId="{89945334-16D1-4EB5-A1C8-9CF8AB1BF2CC}" srcOrd="3" destOrd="0" parTransId="{68191311-EE9E-4E1E-91B7-25F5B445A2BA}" sibTransId="{C39DC471-C5F3-4FBB-8F3B-2FE646E9091B}"/>
    <dgm:cxn modelId="{117515EB-AFCF-4F48-95F5-B47CCD9138AC}" srcId="{A8D899EE-9C6C-4D60-B1B7-37CBA75B2221}" destId="{520210DD-616B-493B-8F27-C0AF5867C303}" srcOrd="0" destOrd="0" parTransId="{CDFFBEFC-CE08-41AD-97B8-179747AFDE2F}" sibTransId="{911E8223-EEB9-464D-9383-66BF26D27050}"/>
    <dgm:cxn modelId="{E945C516-4DE8-4915-8E3F-66638D1F72EA}" srcId="{EAA75A6E-8CFC-48F5-A6A6-A88416213D04}" destId="{8689640C-35AE-41D7-8C3C-1BE7BB107BB2}" srcOrd="0" destOrd="0" parTransId="{8E6C3A4A-03B6-4491-9D14-F804EC125FCD}" sibTransId="{798A8B1F-103A-47B9-9DAF-D7867AB87D10}"/>
    <dgm:cxn modelId="{61CE13F7-CD32-4D3C-A5FB-3B338903E612}" type="presOf" srcId="{B32417B9-9AE4-4A71-9354-37ADA3DED9A8}" destId="{1CE72D32-F803-4F9F-B345-AA2F3B28EEB6}" srcOrd="1" destOrd="1" presId="urn:microsoft.com/office/officeart/2005/8/layout/vProcess5"/>
    <dgm:cxn modelId="{C8F1B652-DA0D-4472-9A49-60D4C43F0631}" type="presOf" srcId="{520210DD-616B-493B-8F27-C0AF5867C303}" destId="{1156A833-CA6D-4D5A-857C-09240ECA4652}" srcOrd="0" destOrd="1" presId="urn:microsoft.com/office/officeart/2005/8/layout/vProcess5"/>
    <dgm:cxn modelId="{11A37AE9-B4F1-4090-862A-EE68591AF2D8}" type="presOf" srcId="{A1978F14-C67A-4B5E-8013-F61666EDB509}" destId="{C72DAC10-ED46-4A8E-8FAD-1A16AE2351F5}" srcOrd="0" destOrd="0" presId="urn:microsoft.com/office/officeart/2005/8/layout/vProcess5"/>
    <dgm:cxn modelId="{E078BE86-805F-40C0-B1C2-7A8886584CAD}" type="presParOf" srcId="{E6EF378F-4527-4039-889C-15DD2C430D2A}" destId="{EDC3981C-89A9-4EE0-BFB8-B4228354269A}" srcOrd="0" destOrd="0" presId="urn:microsoft.com/office/officeart/2005/8/layout/vProcess5"/>
    <dgm:cxn modelId="{E123CDEB-2A35-4841-B578-06E4C6C7D514}" type="presParOf" srcId="{E6EF378F-4527-4039-889C-15DD2C430D2A}" destId="{C72DAC10-ED46-4A8E-8FAD-1A16AE2351F5}" srcOrd="1" destOrd="0" presId="urn:microsoft.com/office/officeart/2005/8/layout/vProcess5"/>
    <dgm:cxn modelId="{63799CC5-5447-4EF4-8590-A718DD695010}" type="presParOf" srcId="{E6EF378F-4527-4039-889C-15DD2C430D2A}" destId="{1156A833-CA6D-4D5A-857C-09240ECA4652}" srcOrd="2" destOrd="0" presId="urn:microsoft.com/office/officeart/2005/8/layout/vProcess5"/>
    <dgm:cxn modelId="{E88C9298-F71F-4621-8D6E-39CB7F3E8EE7}" type="presParOf" srcId="{E6EF378F-4527-4039-889C-15DD2C430D2A}" destId="{D8F41C9A-3B5A-47E7-B2BF-61253F7062C3}" srcOrd="3" destOrd="0" presId="urn:microsoft.com/office/officeart/2005/8/layout/vProcess5"/>
    <dgm:cxn modelId="{2E64AE3B-4A70-457D-996E-9943F537B69B}" type="presParOf" srcId="{E6EF378F-4527-4039-889C-15DD2C430D2A}" destId="{4A8C32DA-BCC1-430B-8C9A-18D895468643}" srcOrd="4" destOrd="0" presId="urn:microsoft.com/office/officeart/2005/8/layout/vProcess5"/>
    <dgm:cxn modelId="{35C9180D-6BAA-4DEB-9CF9-FE5248016FD7}" type="presParOf" srcId="{E6EF378F-4527-4039-889C-15DD2C430D2A}" destId="{62782507-1493-485F-A499-933984A94EF9}" srcOrd="5" destOrd="0" presId="urn:microsoft.com/office/officeart/2005/8/layout/vProcess5"/>
    <dgm:cxn modelId="{D57476DC-23C1-4E5C-8F7C-56C7131799E9}" type="presParOf" srcId="{E6EF378F-4527-4039-889C-15DD2C430D2A}" destId="{7B07098F-756D-4182-8E9D-046A670E2593}" srcOrd="6" destOrd="0" presId="urn:microsoft.com/office/officeart/2005/8/layout/vProcess5"/>
    <dgm:cxn modelId="{EAB372FE-7D65-418B-9728-B69E0269F0E3}" type="presParOf" srcId="{E6EF378F-4527-4039-889C-15DD2C430D2A}" destId="{8C237E7A-C3A9-4651-B99F-A08C4A535885}" srcOrd="7" destOrd="0" presId="urn:microsoft.com/office/officeart/2005/8/layout/vProcess5"/>
    <dgm:cxn modelId="{A44C584D-D903-4772-9AEC-4C56F41EECAB}" type="presParOf" srcId="{E6EF378F-4527-4039-889C-15DD2C430D2A}" destId="{293D9C87-168F-4954-AD1F-DE2241EE988C}" srcOrd="8" destOrd="0" presId="urn:microsoft.com/office/officeart/2005/8/layout/vProcess5"/>
    <dgm:cxn modelId="{5050F1EF-FD7D-4AF4-BE1B-9C91A5963F6B}" type="presParOf" srcId="{E6EF378F-4527-4039-889C-15DD2C430D2A}" destId="{C3C3E833-37B4-44FA-94EA-D9A55670738C}" srcOrd="9" destOrd="0" presId="urn:microsoft.com/office/officeart/2005/8/layout/vProcess5"/>
    <dgm:cxn modelId="{0D3E9698-D40D-45AA-9E4A-F9D9B29466ED}" type="presParOf" srcId="{E6EF378F-4527-4039-889C-15DD2C430D2A}" destId="{68D34A59-C85A-4A0D-ACF8-2446E327894E}" srcOrd="10" destOrd="0" presId="urn:microsoft.com/office/officeart/2005/8/layout/vProcess5"/>
    <dgm:cxn modelId="{3574FFDC-A46B-45AE-B641-E56A6FF9497F}" type="presParOf" srcId="{E6EF378F-4527-4039-889C-15DD2C430D2A}" destId="{46363450-E53E-4336-937A-9EE82C37751E}" srcOrd="11" destOrd="0" presId="urn:microsoft.com/office/officeart/2005/8/layout/vProcess5"/>
    <dgm:cxn modelId="{B16B3B3C-8ED1-4116-8B0D-A67D837B4BCD}" type="presParOf" srcId="{E6EF378F-4527-4039-889C-15DD2C430D2A}" destId="{5691B96A-D73C-40E1-B921-C5D6E82A107F}" srcOrd="12" destOrd="0" presId="urn:microsoft.com/office/officeart/2005/8/layout/vProcess5"/>
    <dgm:cxn modelId="{78BFCF7D-116B-4DD3-AE9F-D986D9EA8604}" type="presParOf" srcId="{E6EF378F-4527-4039-889C-15DD2C430D2A}" destId="{1CE72D32-F803-4F9F-B345-AA2F3B28EEB6}" srcOrd="13" destOrd="0" presId="urn:microsoft.com/office/officeart/2005/8/layout/vProcess5"/>
    <dgm:cxn modelId="{99197E4C-7E74-4868-BD42-049B9B8F6CD1}" type="presParOf" srcId="{E6EF378F-4527-4039-889C-15DD2C430D2A}" destId="{7B3D4F12-94E2-470C-A452-CE4F139E3EDD}"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ED18CE-7C45-4206-B1B9-ABD2115614C4}" type="doc">
      <dgm:prSet loTypeId="urn:microsoft.com/office/officeart/2005/8/layout/hList1" loCatId="list" qsTypeId="urn:microsoft.com/office/officeart/2005/8/quickstyle/simple5" qsCatId="simple" csTypeId="urn:microsoft.com/office/officeart/2005/8/colors/accent1_2" csCatId="accent1"/>
      <dgm:spPr/>
      <dgm:t>
        <a:bodyPr/>
        <a:lstStyle/>
        <a:p>
          <a:endParaRPr lang="zh-CN" altLang="en-US"/>
        </a:p>
      </dgm:t>
    </dgm:pt>
    <dgm:pt modelId="{50C021D5-CC02-4103-B6FA-86955721DDBB}">
      <dgm:prSet/>
      <dgm:spPr/>
      <dgm:t>
        <a:bodyPr/>
        <a:lstStyle/>
        <a:p>
          <a:pPr rtl="0"/>
          <a:r>
            <a:rPr lang="zh-CN" dirty="0" smtClean="0"/>
            <a:t>简单</a:t>
          </a:r>
          <a:endParaRPr lang="en-US" dirty="0"/>
        </a:p>
      </dgm:t>
    </dgm:pt>
    <dgm:pt modelId="{10D4B2D4-66F4-42DA-9DB8-CA737F949AEF}" type="parTrans" cxnId="{E4EF0B72-9745-40A9-8161-A57C2C3A6827}">
      <dgm:prSet/>
      <dgm:spPr/>
      <dgm:t>
        <a:bodyPr/>
        <a:lstStyle/>
        <a:p>
          <a:endParaRPr lang="zh-CN" altLang="en-US"/>
        </a:p>
      </dgm:t>
    </dgm:pt>
    <dgm:pt modelId="{EBF3821A-8336-454B-8186-BF8200137E07}" type="sibTrans" cxnId="{E4EF0B72-9745-40A9-8161-A57C2C3A6827}">
      <dgm:prSet/>
      <dgm:spPr/>
      <dgm:t>
        <a:bodyPr/>
        <a:lstStyle/>
        <a:p>
          <a:endParaRPr lang="zh-CN" altLang="en-US"/>
        </a:p>
      </dgm:t>
    </dgm:pt>
    <dgm:pt modelId="{ACA9713E-E342-4DEA-B5F5-2B34CA9C57C9}">
      <dgm:prSet/>
      <dgm:spPr/>
      <dgm:t>
        <a:bodyPr/>
        <a:lstStyle/>
        <a:p>
          <a:pPr rtl="0"/>
          <a:r>
            <a:rPr lang="zh-CN" dirty="0" smtClean="0"/>
            <a:t>设计容易被理解和验证</a:t>
          </a:r>
          <a:endParaRPr lang="en-US" dirty="0"/>
        </a:p>
      </dgm:t>
    </dgm:pt>
    <dgm:pt modelId="{F64E4AB7-980B-48C5-95A8-ADFDE801013F}" type="parTrans" cxnId="{1BB72202-0935-47B4-98EC-9B8C82096772}">
      <dgm:prSet/>
      <dgm:spPr/>
      <dgm:t>
        <a:bodyPr/>
        <a:lstStyle/>
        <a:p>
          <a:endParaRPr lang="zh-CN" altLang="en-US"/>
        </a:p>
      </dgm:t>
    </dgm:pt>
    <dgm:pt modelId="{690EEA20-012D-419A-97C4-4A6D7EE0F307}" type="sibTrans" cxnId="{1BB72202-0935-47B4-98EC-9B8C82096772}">
      <dgm:prSet/>
      <dgm:spPr/>
      <dgm:t>
        <a:bodyPr/>
        <a:lstStyle/>
        <a:p>
          <a:endParaRPr lang="zh-CN" altLang="en-US"/>
        </a:p>
      </dgm:t>
    </dgm:pt>
    <dgm:pt modelId="{C1F492F5-C794-41C3-8F1E-1B4E176AF0EB}">
      <dgm:prSet/>
      <dgm:spPr/>
      <dgm:t>
        <a:bodyPr/>
        <a:lstStyle/>
        <a:p>
          <a:pPr rtl="0"/>
          <a:r>
            <a:rPr lang="zh-CN" dirty="0" smtClean="0"/>
            <a:t>灵活</a:t>
          </a:r>
          <a:endParaRPr lang="en-US" dirty="0"/>
        </a:p>
      </dgm:t>
    </dgm:pt>
    <dgm:pt modelId="{6B8C9019-D626-45C0-91F6-EF3D7D1A7111}" type="parTrans" cxnId="{9B9829DA-677C-4951-8018-E528970FD7C8}">
      <dgm:prSet/>
      <dgm:spPr/>
      <dgm:t>
        <a:bodyPr/>
        <a:lstStyle/>
        <a:p>
          <a:endParaRPr lang="zh-CN" altLang="en-US"/>
        </a:p>
      </dgm:t>
    </dgm:pt>
    <dgm:pt modelId="{BA78AD42-E664-49D0-B57C-86F1D51BE974}" type="sibTrans" cxnId="{9B9829DA-677C-4951-8018-E528970FD7C8}">
      <dgm:prSet/>
      <dgm:spPr/>
      <dgm:t>
        <a:bodyPr/>
        <a:lstStyle/>
        <a:p>
          <a:endParaRPr lang="zh-CN" altLang="en-US"/>
        </a:p>
      </dgm:t>
    </dgm:pt>
    <dgm:pt modelId="{ABBDF0E1-3C66-4DAF-934E-22E652D60009}">
      <dgm:prSet/>
      <dgm:spPr/>
      <dgm:t>
        <a:bodyPr/>
        <a:lstStyle/>
        <a:p>
          <a:pPr rtl="0"/>
          <a:r>
            <a:rPr lang="zh-CN" dirty="0" smtClean="0"/>
            <a:t>保证数据中心能够随着业务的增长而扩大</a:t>
          </a:r>
          <a:endParaRPr lang="en-US" dirty="0"/>
        </a:p>
      </dgm:t>
    </dgm:pt>
    <dgm:pt modelId="{E6570B70-1BBE-4F5B-B797-A84B4B14B389}" type="parTrans" cxnId="{571943B8-AADE-4F21-BE8F-B2D0C9992734}">
      <dgm:prSet/>
      <dgm:spPr/>
      <dgm:t>
        <a:bodyPr/>
        <a:lstStyle/>
        <a:p>
          <a:endParaRPr lang="zh-CN" altLang="en-US"/>
        </a:p>
      </dgm:t>
    </dgm:pt>
    <dgm:pt modelId="{416AACC2-50A9-49B2-A14F-3AF1E7CA2D9C}" type="sibTrans" cxnId="{571943B8-AADE-4F21-BE8F-B2D0C9992734}">
      <dgm:prSet/>
      <dgm:spPr/>
      <dgm:t>
        <a:bodyPr/>
        <a:lstStyle/>
        <a:p>
          <a:endParaRPr lang="zh-CN" altLang="en-US"/>
        </a:p>
      </dgm:t>
    </dgm:pt>
    <dgm:pt modelId="{20734ADC-81E3-487E-BD42-06F81B1FBE31}">
      <dgm:prSet/>
      <dgm:spPr/>
      <dgm:t>
        <a:bodyPr/>
        <a:lstStyle/>
        <a:p>
          <a:pPr rtl="0"/>
          <a:r>
            <a:rPr lang="zh-CN" dirty="0" smtClean="0"/>
            <a:t>可扩展</a:t>
          </a:r>
          <a:endParaRPr lang="en-US" dirty="0"/>
        </a:p>
      </dgm:t>
    </dgm:pt>
    <dgm:pt modelId="{35B88D2C-6566-448D-BAC1-AB0C0A9BD572}" type="parTrans" cxnId="{1BCE0821-C38F-433E-82C0-BF76E8E6CB1A}">
      <dgm:prSet/>
      <dgm:spPr/>
      <dgm:t>
        <a:bodyPr/>
        <a:lstStyle/>
        <a:p>
          <a:endParaRPr lang="zh-CN" altLang="en-US"/>
        </a:p>
      </dgm:t>
    </dgm:pt>
    <dgm:pt modelId="{C58254DA-B009-438E-AC5A-5F8AD4B5F637}" type="sibTrans" cxnId="{1BCE0821-C38F-433E-82C0-BF76E8E6CB1A}">
      <dgm:prSet/>
      <dgm:spPr/>
      <dgm:t>
        <a:bodyPr/>
        <a:lstStyle/>
        <a:p>
          <a:endParaRPr lang="zh-CN" altLang="en-US"/>
        </a:p>
      </dgm:t>
    </dgm:pt>
    <dgm:pt modelId="{ACBD4CE8-2DD2-46CA-9747-1428CA574D35}">
      <dgm:prSet/>
      <dgm:spPr/>
      <dgm:t>
        <a:bodyPr/>
        <a:lstStyle/>
        <a:p>
          <a:pPr rtl="0"/>
          <a:r>
            <a:rPr lang="zh-CN" dirty="0" smtClean="0"/>
            <a:t>数据中心能够随着业务的增长而扩大</a:t>
          </a:r>
          <a:endParaRPr lang="en-US" dirty="0"/>
        </a:p>
      </dgm:t>
    </dgm:pt>
    <dgm:pt modelId="{91B0E557-5EC9-464F-96B8-59922AF5FB9D}" type="parTrans" cxnId="{F71BD97E-7617-4FFA-82F6-9A8F1E23AD8A}">
      <dgm:prSet/>
      <dgm:spPr/>
      <dgm:t>
        <a:bodyPr/>
        <a:lstStyle/>
        <a:p>
          <a:endParaRPr lang="zh-CN" altLang="en-US"/>
        </a:p>
      </dgm:t>
    </dgm:pt>
    <dgm:pt modelId="{7F7C6518-D330-4234-8FAF-DB954D711E6E}" type="sibTrans" cxnId="{F71BD97E-7617-4FFA-82F6-9A8F1E23AD8A}">
      <dgm:prSet/>
      <dgm:spPr/>
      <dgm:t>
        <a:bodyPr/>
        <a:lstStyle/>
        <a:p>
          <a:endParaRPr lang="zh-CN" altLang="en-US"/>
        </a:p>
      </dgm:t>
    </dgm:pt>
    <dgm:pt modelId="{7644BC00-3C61-431B-8433-32440B7C86D5}">
      <dgm:prSet/>
      <dgm:spPr/>
      <dgm:t>
        <a:bodyPr/>
        <a:lstStyle/>
        <a:p>
          <a:pPr rtl="0"/>
          <a:r>
            <a:rPr lang="zh-CN" dirty="0" smtClean="0"/>
            <a:t>模块化</a:t>
          </a:r>
          <a:endParaRPr lang="en-US" dirty="0"/>
        </a:p>
      </dgm:t>
    </dgm:pt>
    <dgm:pt modelId="{F0ABECC0-F811-4079-86E4-E2B3149B146C}" type="parTrans" cxnId="{7A857BC5-1EBE-402F-9E1B-16DE68E4707E}">
      <dgm:prSet/>
      <dgm:spPr/>
      <dgm:t>
        <a:bodyPr/>
        <a:lstStyle/>
        <a:p>
          <a:endParaRPr lang="zh-CN" altLang="en-US"/>
        </a:p>
      </dgm:t>
    </dgm:pt>
    <dgm:pt modelId="{CF18F8A9-BA61-4FB4-8E34-FD0DD007820A}" type="sibTrans" cxnId="{7A857BC5-1EBE-402F-9E1B-16DE68E4707E}">
      <dgm:prSet/>
      <dgm:spPr/>
      <dgm:t>
        <a:bodyPr/>
        <a:lstStyle/>
        <a:p>
          <a:endParaRPr lang="zh-CN" altLang="en-US"/>
        </a:p>
      </dgm:t>
    </dgm:pt>
    <dgm:pt modelId="{36027CD0-F9CE-4422-BA8D-094EB896009E}">
      <dgm:prSet/>
      <dgm:spPr/>
      <dgm:t>
        <a:bodyPr/>
        <a:lstStyle/>
        <a:p>
          <a:pPr rtl="0"/>
          <a:r>
            <a:rPr lang="zh-CN" dirty="0" smtClean="0"/>
            <a:t>将复杂的工程分解成若干个小规模任务，使设计工作可控而易管理</a:t>
          </a:r>
          <a:endParaRPr lang="en-US" dirty="0"/>
        </a:p>
      </dgm:t>
    </dgm:pt>
    <dgm:pt modelId="{8790F013-F500-4C0F-BBB3-1EB01339CEDB}" type="parTrans" cxnId="{A5BA9CAC-CCA9-4ABE-BAF5-9E9A00D0CA2C}">
      <dgm:prSet/>
      <dgm:spPr/>
      <dgm:t>
        <a:bodyPr/>
        <a:lstStyle/>
        <a:p>
          <a:endParaRPr lang="zh-CN" altLang="en-US"/>
        </a:p>
      </dgm:t>
    </dgm:pt>
    <dgm:pt modelId="{28F23405-CA0A-49E3-93CB-9BA001BEAE1E}" type="sibTrans" cxnId="{A5BA9CAC-CCA9-4ABE-BAF5-9E9A00D0CA2C}">
      <dgm:prSet/>
      <dgm:spPr/>
      <dgm:t>
        <a:bodyPr/>
        <a:lstStyle/>
        <a:p>
          <a:endParaRPr lang="zh-CN" altLang="en-US"/>
        </a:p>
      </dgm:t>
    </dgm:pt>
    <dgm:pt modelId="{AED51326-4B3C-44D9-8CF8-CB52FAD4A539}" type="pres">
      <dgm:prSet presAssocID="{37ED18CE-7C45-4206-B1B9-ABD2115614C4}" presName="Name0" presStyleCnt="0">
        <dgm:presLayoutVars>
          <dgm:dir/>
          <dgm:animLvl val="lvl"/>
          <dgm:resizeHandles val="exact"/>
        </dgm:presLayoutVars>
      </dgm:prSet>
      <dgm:spPr/>
      <dgm:t>
        <a:bodyPr/>
        <a:lstStyle/>
        <a:p>
          <a:endParaRPr lang="zh-CN" altLang="en-US"/>
        </a:p>
      </dgm:t>
    </dgm:pt>
    <dgm:pt modelId="{CA5CCC8B-F37B-4FD6-BE41-15244B125743}" type="pres">
      <dgm:prSet presAssocID="{50C021D5-CC02-4103-B6FA-86955721DDBB}" presName="composite" presStyleCnt="0"/>
      <dgm:spPr/>
      <dgm:t>
        <a:bodyPr/>
        <a:lstStyle/>
        <a:p>
          <a:endParaRPr lang="zh-CN" altLang="en-US"/>
        </a:p>
      </dgm:t>
    </dgm:pt>
    <dgm:pt modelId="{15D3DBA6-BC46-47AE-959B-2D64E14035BA}" type="pres">
      <dgm:prSet presAssocID="{50C021D5-CC02-4103-B6FA-86955721DDBB}" presName="parTx" presStyleLbl="alignNode1" presStyleIdx="0" presStyleCnt="4">
        <dgm:presLayoutVars>
          <dgm:chMax val="0"/>
          <dgm:chPref val="0"/>
          <dgm:bulletEnabled val="1"/>
        </dgm:presLayoutVars>
      </dgm:prSet>
      <dgm:spPr/>
      <dgm:t>
        <a:bodyPr/>
        <a:lstStyle/>
        <a:p>
          <a:endParaRPr lang="zh-CN" altLang="en-US"/>
        </a:p>
      </dgm:t>
    </dgm:pt>
    <dgm:pt modelId="{E803BFB6-0748-41AD-ACF0-C82822A1673E}" type="pres">
      <dgm:prSet presAssocID="{50C021D5-CC02-4103-B6FA-86955721DDBB}" presName="desTx" presStyleLbl="alignAccFollowNode1" presStyleIdx="0" presStyleCnt="4">
        <dgm:presLayoutVars>
          <dgm:bulletEnabled val="1"/>
        </dgm:presLayoutVars>
      </dgm:prSet>
      <dgm:spPr/>
      <dgm:t>
        <a:bodyPr/>
        <a:lstStyle/>
        <a:p>
          <a:endParaRPr lang="zh-CN" altLang="en-US"/>
        </a:p>
      </dgm:t>
    </dgm:pt>
    <dgm:pt modelId="{8A06CC91-2EEF-4B05-9BAF-D2F82CE8244A}" type="pres">
      <dgm:prSet presAssocID="{EBF3821A-8336-454B-8186-BF8200137E07}" presName="space" presStyleCnt="0"/>
      <dgm:spPr/>
      <dgm:t>
        <a:bodyPr/>
        <a:lstStyle/>
        <a:p>
          <a:endParaRPr lang="zh-CN" altLang="en-US"/>
        </a:p>
      </dgm:t>
    </dgm:pt>
    <dgm:pt modelId="{C95FD587-B29C-4C25-AD97-82F971E9D59C}" type="pres">
      <dgm:prSet presAssocID="{C1F492F5-C794-41C3-8F1E-1B4E176AF0EB}" presName="composite" presStyleCnt="0"/>
      <dgm:spPr/>
      <dgm:t>
        <a:bodyPr/>
        <a:lstStyle/>
        <a:p>
          <a:endParaRPr lang="zh-CN" altLang="en-US"/>
        </a:p>
      </dgm:t>
    </dgm:pt>
    <dgm:pt modelId="{A479438E-D901-4CD5-94A1-51D9A0EABE50}" type="pres">
      <dgm:prSet presAssocID="{C1F492F5-C794-41C3-8F1E-1B4E176AF0EB}" presName="parTx" presStyleLbl="alignNode1" presStyleIdx="1" presStyleCnt="4">
        <dgm:presLayoutVars>
          <dgm:chMax val="0"/>
          <dgm:chPref val="0"/>
          <dgm:bulletEnabled val="1"/>
        </dgm:presLayoutVars>
      </dgm:prSet>
      <dgm:spPr/>
      <dgm:t>
        <a:bodyPr/>
        <a:lstStyle/>
        <a:p>
          <a:endParaRPr lang="zh-CN" altLang="en-US"/>
        </a:p>
      </dgm:t>
    </dgm:pt>
    <dgm:pt modelId="{ACF35B1A-252A-4840-9197-49CC319D0564}" type="pres">
      <dgm:prSet presAssocID="{C1F492F5-C794-41C3-8F1E-1B4E176AF0EB}" presName="desTx" presStyleLbl="alignAccFollowNode1" presStyleIdx="1" presStyleCnt="4">
        <dgm:presLayoutVars>
          <dgm:bulletEnabled val="1"/>
        </dgm:presLayoutVars>
      </dgm:prSet>
      <dgm:spPr/>
      <dgm:t>
        <a:bodyPr/>
        <a:lstStyle/>
        <a:p>
          <a:endParaRPr lang="zh-CN" altLang="en-US"/>
        </a:p>
      </dgm:t>
    </dgm:pt>
    <dgm:pt modelId="{3F5B412A-A74E-4C5C-A608-635053D02CE7}" type="pres">
      <dgm:prSet presAssocID="{BA78AD42-E664-49D0-B57C-86F1D51BE974}" presName="space" presStyleCnt="0"/>
      <dgm:spPr/>
      <dgm:t>
        <a:bodyPr/>
        <a:lstStyle/>
        <a:p>
          <a:endParaRPr lang="zh-CN" altLang="en-US"/>
        </a:p>
      </dgm:t>
    </dgm:pt>
    <dgm:pt modelId="{D8BDBBAD-7E62-409C-9CB7-02AACBF2138D}" type="pres">
      <dgm:prSet presAssocID="{20734ADC-81E3-487E-BD42-06F81B1FBE31}" presName="composite" presStyleCnt="0"/>
      <dgm:spPr/>
      <dgm:t>
        <a:bodyPr/>
        <a:lstStyle/>
        <a:p>
          <a:endParaRPr lang="zh-CN" altLang="en-US"/>
        </a:p>
      </dgm:t>
    </dgm:pt>
    <dgm:pt modelId="{6EF14400-2AD0-43AD-B5B0-607DEB3453A4}" type="pres">
      <dgm:prSet presAssocID="{20734ADC-81E3-487E-BD42-06F81B1FBE31}" presName="parTx" presStyleLbl="alignNode1" presStyleIdx="2" presStyleCnt="4">
        <dgm:presLayoutVars>
          <dgm:chMax val="0"/>
          <dgm:chPref val="0"/>
          <dgm:bulletEnabled val="1"/>
        </dgm:presLayoutVars>
      </dgm:prSet>
      <dgm:spPr/>
      <dgm:t>
        <a:bodyPr/>
        <a:lstStyle/>
        <a:p>
          <a:endParaRPr lang="zh-CN" altLang="en-US"/>
        </a:p>
      </dgm:t>
    </dgm:pt>
    <dgm:pt modelId="{CA28FDE1-8F1F-44A0-AFDE-3E96633F07E7}" type="pres">
      <dgm:prSet presAssocID="{20734ADC-81E3-487E-BD42-06F81B1FBE31}" presName="desTx" presStyleLbl="alignAccFollowNode1" presStyleIdx="2" presStyleCnt="4">
        <dgm:presLayoutVars>
          <dgm:bulletEnabled val="1"/>
        </dgm:presLayoutVars>
      </dgm:prSet>
      <dgm:spPr/>
      <dgm:t>
        <a:bodyPr/>
        <a:lstStyle/>
        <a:p>
          <a:endParaRPr lang="zh-CN" altLang="en-US"/>
        </a:p>
      </dgm:t>
    </dgm:pt>
    <dgm:pt modelId="{1E374260-626C-4595-ACFF-5CD4F4CEE2C2}" type="pres">
      <dgm:prSet presAssocID="{C58254DA-B009-438E-AC5A-5F8AD4B5F637}" presName="space" presStyleCnt="0"/>
      <dgm:spPr/>
      <dgm:t>
        <a:bodyPr/>
        <a:lstStyle/>
        <a:p>
          <a:endParaRPr lang="zh-CN" altLang="en-US"/>
        </a:p>
      </dgm:t>
    </dgm:pt>
    <dgm:pt modelId="{6DF3466F-9DD5-4040-897D-6A9F2C0E014A}" type="pres">
      <dgm:prSet presAssocID="{7644BC00-3C61-431B-8433-32440B7C86D5}" presName="composite" presStyleCnt="0"/>
      <dgm:spPr/>
      <dgm:t>
        <a:bodyPr/>
        <a:lstStyle/>
        <a:p>
          <a:endParaRPr lang="zh-CN" altLang="en-US"/>
        </a:p>
      </dgm:t>
    </dgm:pt>
    <dgm:pt modelId="{28FF4D17-E7DA-42E4-BB8A-5A71CC65F492}" type="pres">
      <dgm:prSet presAssocID="{7644BC00-3C61-431B-8433-32440B7C86D5}" presName="parTx" presStyleLbl="alignNode1" presStyleIdx="3" presStyleCnt="4">
        <dgm:presLayoutVars>
          <dgm:chMax val="0"/>
          <dgm:chPref val="0"/>
          <dgm:bulletEnabled val="1"/>
        </dgm:presLayoutVars>
      </dgm:prSet>
      <dgm:spPr/>
      <dgm:t>
        <a:bodyPr/>
        <a:lstStyle/>
        <a:p>
          <a:endParaRPr lang="zh-CN" altLang="en-US"/>
        </a:p>
      </dgm:t>
    </dgm:pt>
    <dgm:pt modelId="{8EF8A250-B966-457E-9711-9AF6D91E892B}" type="pres">
      <dgm:prSet presAssocID="{7644BC00-3C61-431B-8433-32440B7C86D5}" presName="desTx" presStyleLbl="alignAccFollowNode1" presStyleIdx="3" presStyleCnt="4">
        <dgm:presLayoutVars>
          <dgm:bulletEnabled val="1"/>
        </dgm:presLayoutVars>
      </dgm:prSet>
      <dgm:spPr/>
      <dgm:t>
        <a:bodyPr/>
        <a:lstStyle/>
        <a:p>
          <a:endParaRPr lang="zh-CN" altLang="en-US"/>
        </a:p>
      </dgm:t>
    </dgm:pt>
  </dgm:ptLst>
  <dgm:cxnLst>
    <dgm:cxn modelId="{F36CD4B2-D7F1-4F8B-84E0-FF8DF05B4D47}" type="presOf" srcId="{20734ADC-81E3-487E-BD42-06F81B1FBE31}" destId="{6EF14400-2AD0-43AD-B5B0-607DEB3453A4}" srcOrd="0" destOrd="0" presId="urn:microsoft.com/office/officeart/2005/8/layout/hList1"/>
    <dgm:cxn modelId="{4D30985A-55FF-40FF-949E-2D746994EDD9}" type="presOf" srcId="{36027CD0-F9CE-4422-BA8D-094EB896009E}" destId="{8EF8A250-B966-457E-9711-9AF6D91E892B}" srcOrd="0" destOrd="0" presId="urn:microsoft.com/office/officeart/2005/8/layout/hList1"/>
    <dgm:cxn modelId="{571943B8-AADE-4F21-BE8F-B2D0C9992734}" srcId="{C1F492F5-C794-41C3-8F1E-1B4E176AF0EB}" destId="{ABBDF0E1-3C66-4DAF-934E-22E652D60009}" srcOrd="0" destOrd="0" parTransId="{E6570B70-1BBE-4F5B-B797-A84B4B14B389}" sibTransId="{416AACC2-50A9-49B2-A14F-3AF1E7CA2D9C}"/>
    <dgm:cxn modelId="{A5BA9CAC-CCA9-4ABE-BAF5-9E9A00D0CA2C}" srcId="{7644BC00-3C61-431B-8433-32440B7C86D5}" destId="{36027CD0-F9CE-4422-BA8D-094EB896009E}" srcOrd="0" destOrd="0" parTransId="{8790F013-F500-4C0F-BBB3-1EB01339CEDB}" sibTransId="{28F23405-CA0A-49E3-93CB-9BA001BEAE1E}"/>
    <dgm:cxn modelId="{F8DE0A38-6F78-4C0C-AD93-F0E76EC769EE}" type="presOf" srcId="{50C021D5-CC02-4103-B6FA-86955721DDBB}" destId="{15D3DBA6-BC46-47AE-959B-2D64E14035BA}" srcOrd="0" destOrd="0" presId="urn:microsoft.com/office/officeart/2005/8/layout/hList1"/>
    <dgm:cxn modelId="{202C00E1-7A7C-4663-962F-7CF87AC3B3F0}" type="presOf" srcId="{7644BC00-3C61-431B-8433-32440B7C86D5}" destId="{28FF4D17-E7DA-42E4-BB8A-5A71CC65F492}" srcOrd="0" destOrd="0" presId="urn:microsoft.com/office/officeart/2005/8/layout/hList1"/>
    <dgm:cxn modelId="{6A0FC2A1-9862-441F-8CAF-8BDBCA71B70E}" type="presOf" srcId="{ACBD4CE8-2DD2-46CA-9747-1428CA574D35}" destId="{CA28FDE1-8F1F-44A0-AFDE-3E96633F07E7}" srcOrd="0" destOrd="0" presId="urn:microsoft.com/office/officeart/2005/8/layout/hList1"/>
    <dgm:cxn modelId="{F71BD97E-7617-4FFA-82F6-9A8F1E23AD8A}" srcId="{20734ADC-81E3-487E-BD42-06F81B1FBE31}" destId="{ACBD4CE8-2DD2-46CA-9747-1428CA574D35}" srcOrd="0" destOrd="0" parTransId="{91B0E557-5EC9-464F-96B8-59922AF5FB9D}" sibTransId="{7F7C6518-D330-4234-8FAF-DB954D711E6E}"/>
    <dgm:cxn modelId="{9B9829DA-677C-4951-8018-E528970FD7C8}" srcId="{37ED18CE-7C45-4206-B1B9-ABD2115614C4}" destId="{C1F492F5-C794-41C3-8F1E-1B4E176AF0EB}" srcOrd="1" destOrd="0" parTransId="{6B8C9019-D626-45C0-91F6-EF3D7D1A7111}" sibTransId="{BA78AD42-E664-49D0-B57C-86F1D51BE974}"/>
    <dgm:cxn modelId="{1BB72202-0935-47B4-98EC-9B8C82096772}" srcId="{50C021D5-CC02-4103-B6FA-86955721DDBB}" destId="{ACA9713E-E342-4DEA-B5F5-2B34CA9C57C9}" srcOrd="0" destOrd="0" parTransId="{F64E4AB7-980B-48C5-95A8-ADFDE801013F}" sibTransId="{690EEA20-012D-419A-97C4-4A6D7EE0F307}"/>
    <dgm:cxn modelId="{1BCE0821-C38F-433E-82C0-BF76E8E6CB1A}" srcId="{37ED18CE-7C45-4206-B1B9-ABD2115614C4}" destId="{20734ADC-81E3-487E-BD42-06F81B1FBE31}" srcOrd="2" destOrd="0" parTransId="{35B88D2C-6566-448D-BAC1-AB0C0A9BD572}" sibTransId="{C58254DA-B009-438E-AC5A-5F8AD4B5F637}"/>
    <dgm:cxn modelId="{7A857BC5-1EBE-402F-9E1B-16DE68E4707E}" srcId="{37ED18CE-7C45-4206-B1B9-ABD2115614C4}" destId="{7644BC00-3C61-431B-8433-32440B7C86D5}" srcOrd="3" destOrd="0" parTransId="{F0ABECC0-F811-4079-86E4-E2B3149B146C}" sibTransId="{CF18F8A9-BA61-4FB4-8E34-FD0DD007820A}"/>
    <dgm:cxn modelId="{22AD4D91-D33D-4478-ACF1-832408B0719C}" type="presOf" srcId="{37ED18CE-7C45-4206-B1B9-ABD2115614C4}" destId="{AED51326-4B3C-44D9-8CF8-CB52FAD4A539}" srcOrd="0" destOrd="0" presId="urn:microsoft.com/office/officeart/2005/8/layout/hList1"/>
    <dgm:cxn modelId="{FD036B68-933A-4630-B12E-B1059696ADA6}" type="presOf" srcId="{ACA9713E-E342-4DEA-B5F5-2B34CA9C57C9}" destId="{E803BFB6-0748-41AD-ACF0-C82822A1673E}" srcOrd="0" destOrd="0" presId="urn:microsoft.com/office/officeart/2005/8/layout/hList1"/>
    <dgm:cxn modelId="{898BD07F-1177-443E-8F30-1F624D54F150}" type="presOf" srcId="{ABBDF0E1-3C66-4DAF-934E-22E652D60009}" destId="{ACF35B1A-252A-4840-9197-49CC319D0564}" srcOrd="0" destOrd="0" presId="urn:microsoft.com/office/officeart/2005/8/layout/hList1"/>
    <dgm:cxn modelId="{42BF4775-88DA-45B6-8C6C-ECD64DADF66C}" type="presOf" srcId="{C1F492F5-C794-41C3-8F1E-1B4E176AF0EB}" destId="{A479438E-D901-4CD5-94A1-51D9A0EABE50}" srcOrd="0" destOrd="0" presId="urn:microsoft.com/office/officeart/2005/8/layout/hList1"/>
    <dgm:cxn modelId="{E4EF0B72-9745-40A9-8161-A57C2C3A6827}" srcId="{37ED18CE-7C45-4206-B1B9-ABD2115614C4}" destId="{50C021D5-CC02-4103-B6FA-86955721DDBB}" srcOrd="0" destOrd="0" parTransId="{10D4B2D4-66F4-42DA-9DB8-CA737F949AEF}" sibTransId="{EBF3821A-8336-454B-8186-BF8200137E07}"/>
    <dgm:cxn modelId="{701C7864-5D92-4584-B987-5269DE8B0577}" type="presParOf" srcId="{AED51326-4B3C-44D9-8CF8-CB52FAD4A539}" destId="{CA5CCC8B-F37B-4FD6-BE41-15244B125743}" srcOrd="0" destOrd="0" presId="urn:microsoft.com/office/officeart/2005/8/layout/hList1"/>
    <dgm:cxn modelId="{DF27B592-79C7-44C8-A8E3-9218BCE2DE65}" type="presParOf" srcId="{CA5CCC8B-F37B-4FD6-BE41-15244B125743}" destId="{15D3DBA6-BC46-47AE-959B-2D64E14035BA}" srcOrd="0" destOrd="0" presId="urn:microsoft.com/office/officeart/2005/8/layout/hList1"/>
    <dgm:cxn modelId="{DA8B95EB-D485-4149-B427-AD0390B977F7}" type="presParOf" srcId="{CA5CCC8B-F37B-4FD6-BE41-15244B125743}" destId="{E803BFB6-0748-41AD-ACF0-C82822A1673E}" srcOrd="1" destOrd="0" presId="urn:microsoft.com/office/officeart/2005/8/layout/hList1"/>
    <dgm:cxn modelId="{B3F5EC62-1A4F-4662-8D4F-B7324E83A937}" type="presParOf" srcId="{AED51326-4B3C-44D9-8CF8-CB52FAD4A539}" destId="{8A06CC91-2EEF-4B05-9BAF-D2F82CE8244A}" srcOrd="1" destOrd="0" presId="urn:microsoft.com/office/officeart/2005/8/layout/hList1"/>
    <dgm:cxn modelId="{64736A6F-DC1B-495A-AA4C-0E47623D8308}" type="presParOf" srcId="{AED51326-4B3C-44D9-8CF8-CB52FAD4A539}" destId="{C95FD587-B29C-4C25-AD97-82F971E9D59C}" srcOrd="2" destOrd="0" presId="urn:microsoft.com/office/officeart/2005/8/layout/hList1"/>
    <dgm:cxn modelId="{A44DE66C-7D60-4770-886F-BEE87EC99876}" type="presParOf" srcId="{C95FD587-B29C-4C25-AD97-82F971E9D59C}" destId="{A479438E-D901-4CD5-94A1-51D9A0EABE50}" srcOrd="0" destOrd="0" presId="urn:microsoft.com/office/officeart/2005/8/layout/hList1"/>
    <dgm:cxn modelId="{50B33555-E4BA-4B9B-95F8-CFDB738A6829}" type="presParOf" srcId="{C95FD587-B29C-4C25-AD97-82F971E9D59C}" destId="{ACF35B1A-252A-4840-9197-49CC319D0564}" srcOrd="1" destOrd="0" presId="urn:microsoft.com/office/officeart/2005/8/layout/hList1"/>
    <dgm:cxn modelId="{730E231C-57C0-449D-9AB3-18BEA39B5449}" type="presParOf" srcId="{AED51326-4B3C-44D9-8CF8-CB52FAD4A539}" destId="{3F5B412A-A74E-4C5C-A608-635053D02CE7}" srcOrd="3" destOrd="0" presId="urn:microsoft.com/office/officeart/2005/8/layout/hList1"/>
    <dgm:cxn modelId="{17BB3183-8C63-47FB-BDF7-D619379D6BB1}" type="presParOf" srcId="{AED51326-4B3C-44D9-8CF8-CB52FAD4A539}" destId="{D8BDBBAD-7E62-409C-9CB7-02AACBF2138D}" srcOrd="4" destOrd="0" presId="urn:microsoft.com/office/officeart/2005/8/layout/hList1"/>
    <dgm:cxn modelId="{2297A69B-20D3-4510-A0CB-E01A5F73FF27}" type="presParOf" srcId="{D8BDBBAD-7E62-409C-9CB7-02AACBF2138D}" destId="{6EF14400-2AD0-43AD-B5B0-607DEB3453A4}" srcOrd="0" destOrd="0" presId="urn:microsoft.com/office/officeart/2005/8/layout/hList1"/>
    <dgm:cxn modelId="{54FBB96F-C639-47B7-AE1E-6F0F22BDFD23}" type="presParOf" srcId="{D8BDBBAD-7E62-409C-9CB7-02AACBF2138D}" destId="{CA28FDE1-8F1F-44A0-AFDE-3E96633F07E7}" srcOrd="1" destOrd="0" presId="urn:microsoft.com/office/officeart/2005/8/layout/hList1"/>
    <dgm:cxn modelId="{E6CA5095-3957-456B-9F05-25A4BB544FF9}" type="presParOf" srcId="{AED51326-4B3C-44D9-8CF8-CB52FAD4A539}" destId="{1E374260-626C-4595-ACFF-5CD4F4CEE2C2}" srcOrd="5" destOrd="0" presId="urn:microsoft.com/office/officeart/2005/8/layout/hList1"/>
    <dgm:cxn modelId="{95118595-073B-4F2E-A612-03DAD412C4F5}" type="presParOf" srcId="{AED51326-4B3C-44D9-8CF8-CB52FAD4A539}" destId="{6DF3466F-9DD5-4040-897D-6A9F2C0E014A}" srcOrd="6" destOrd="0" presId="urn:microsoft.com/office/officeart/2005/8/layout/hList1"/>
    <dgm:cxn modelId="{6496D139-B316-46BA-A00A-3446BF6F456D}" type="presParOf" srcId="{6DF3466F-9DD5-4040-897D-6A9F2C0E014A}" destId="{28FF4D17-E7DA-42E4-BB8A-5A71CC65F492}" srcOrd="0" destOrd="0" presId="urn:microsoft.com/office/officeart/2005/8/layout/hList1"/>
    <dgm:cxn modelId="{F8F76382-B17F-47CA-8DA0-269510DF885C}" type="presParOf" srcId="{6DF3466F-9DD5-4040-897D-6A9F2C0E014A}" destId="{8EF8A250-B966-457E-9711-9AF6D91E892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0D553B-4C54-4FD6-9341-5A5784A8456B}" type="doc">
      <dgm:prSet loTypeId="urn:microsoft.com/office/officeart/2005/8/layout/pyramid2" loCatId="pyramid" qsTypeId="urn:microsoft.com/office/officeart/2005/8/quickstyle/3d2" qsCatId="3D" csTypeId="urn:microsoft.com/office/officeart/2005/8/colors/accent1_2" csCatId="accent1" phldr="1"/>
      <dgm:spPr/>
    </dgm:pt>
    <dgm:pt modelId="{6FBB5F68-0653-4205-A104-948E3E031AE7}">
      <dgm:prSet phldrT="[文本]"/>
      <dgm:spPr/>
      <dgm:t>
        <a:bodyPr/>
        <a:lstStyle/>
        <a:p>
          <a:r>
            <a:rPr lang="zh-CN" altLang="en-US" dirty="0" smtClean="0"/>
            <a:t>容错级</a:t>
          </a:r>
          <a:endParaRPr lang="zh-CN" altLang="en-US" dirty="0"/>
        </a:p>
      </dgm:t>
    </dgm:pt>
    <dgm:pt modelId="{84229ABE-FBEB-4C7D-8252-AE33089497A8}" type="parTrans" cxnId="{B8474636-6890-4620-BCD6-715B84B57629}">
      <dgm:prSet/>
      <dgm:spPr/>
      <dgm:t>
        <a:bodyPr/>
        <a:lstStyle/>
        <a:p>
          <a:endParaRPr lang="zh-CN" altLang="en-US"/>
        </a:p>
      </dgm:t>
    </dgm:pt>
    <dgm:pt modelId="{21542936-6077-44A0-B12B-72E2D64C50FE}" type="sibTrans" cxnId="{B8474636-6890-4620-BCD6-715B84B57629}">
      <dgm:prSet/>
      <dgm:spPr/>
      <dgm:t>
        <a:bodyPr/>
        <a:lstStyle/>
        <a:p>
          <a:endParaRPr lang="zh-CN" altLang="en-US"/>
        </a:p>
      </dgm:t>
    </dgm:pt>
    <dgm:pt modelId="{9635E6A6-1D06-452D-8B16-154B2B62B258}">
      <dgm:prSet phldrT="[文本]"/>
      <dgm:spPr/>
      <dgm:t>
        <a:bodyPr/>
        <a:lstStyle/>
        <a:p>
          <a:r>
            <a:rPr lang="zh-CN" altLang="en-US" dirty="0" smtClean="0"/>
            <a:t>具冗余设备级</a:t>
          </a:r>
          <a:endParaRPr lang="zh-CN" altLang="en-US" dirty="0"/>
        </a:p>
      </dgm:t>
    </dgm:pt>
    <dgm:pt modelId="{87E54F95-12FB-4D1E-8153-C93A722C243A}" type="parTrans" cxnId="{1B7E6F15-5B7D-4214-9210-6502800316E9}">
      <dgm:prSet/>
      <dgm:spPr/>
      <dgm:t>
        <a:bodyPr/>
        <a:lstStyle/>
        <a:p>
          <a:endParaRPr lang="zh-CN" altLang="en-US"/>
        </a:p>
      </dgm:t>
    </dgm:pt>
    <dgm:pt modelId="{E15316F7-E983-4ABB-BE40-1087525C6876}" type="sibTrans" cxnId="{1B7E6F15-5B7D-4214-9210-6502800316E9}">
      <dgm:prSet/>
      <dgm:spPr/>
      <dgm:t>
        <a:bodyPr/>
        <a:lstStyle/>
        <a:p>
          <a:endParaRPr lang="zh-CN" altLang="en-US"/>
        </a:p>
      </dgm:t>
    </dgm:pt>
    <dgm:pt modelId="{8FD3AC05-3CA3-40B6-B4AE-35AB466042E9}">
      <dgm:prSet phldrT="[文本]"/>
      <dgm:spPr/>
      <dgm:t>
        <a:bodyPr/>
        <a:lstStyle/>
        <a:p>
          <a:r>
            <a:rPr lang="zh-CN" altLang="en-US" dirty="0" smtClean="0"/>
            <a:t>基础级</a:t>
          </a:r>
          <a:endParaRPr lang="zh-CN" altLang="en-US" dirty="0"/>
        </a:p>
      </dgm:t>
    </dgm:pt>
    <dgm:pt modelId="{252F080C-CD61-47BC-86D3-8CA58137937A}" type="parTrans" cxnId="{1E0D953E-2AF6-4AC3-98B0-5102DE7426EC}">
      <dgm:prSet/>
      <dgm:spPr/>
      <dgm:t>
        <a:bodyPr/>
        <a:lstStyle/>
        <a:p>
          <a:endParaRPr lang="zh-CN" altLang="en-US"/>
        </a:p>
      </dgm:t>
    </dgm:pt>
    <dgm:pt modelId="{2B887C44-79C6-4627-AF99-22012E5BAD18}" type="sibTrans" cxnId="{1E0D953E-2AF6-4AC3-98B0-5102DE7426EC}">
      <dgm:prSet/>
      <dgm:spPr/>
      <dgm:t>
        <a:bodyPr/>
        <a:lstStyle/>
        <a:p>
          <a:endParaRPr lang="zh-CN" altLang="en-US"/>
        </a:p>
      </dgm:t>
    </dgm:pt>
    <dgm:pt modelId="{AE0D2E5B-7902-43CB-B17D-3EDE92C8DFF9}">
      <dgm:prSet phldrT="[文本]"/>
      <dgm:spPr/>
      <dgm:t>
        <a:bodyPr/>
        <a:lstStyle/>
        <a:p>
          <a:r>
            <a:rPr lang="zh-CN" altLang="en-US" dirty="0" smtClean="0"/>
            <a:t>可并行维护级</a:t>
          </a:r>
          <a:endParaRPr lang="zh-CN" altLang="en-US" dirty="0"/>
        </a:p>
      </dgm:t>
    </dgm:pt>
    <dgm:pt modelId="{2C4C808D-61DC-4A6E-9A1B-6329318060AC}" type="parTrans" cxnId="{D9A24FDC-737D-42E6-AE7C-618E187C95BD}">
      <dgm:prSet/>
      <dgm:spPr/>
      <dgm:t>
        <a:bodyPr/>
        <a:lstStyle/>
        <a:p>
          <a:endParaRPr lang="zh-CN" altLang="en-US"/>
        </a:p>
      </dgm:t>
    </dgm:pt>
    <dgm:pt modelId="{5E420892-CFB7-49E9-B6A7-DF3027E5C06B}" type="sibTrans" cxnId="{D9A24FDC-737D-42E6-AE7C-618E187C95BD}">
      <dgm:prSet/>
      <dgm:spPr/>
      <dgm:t>
        <a:bodyPr/>
        <a:lstStyle/>
        <a:p>
          <a:endParaRPr lang="zh-CN" altLang="en-US"/>
        </a:p>
      </dgm:t>
    </dgm:pt>
    <dgm:pt modelId="{6989B959-3BD4-4783-A018-2721D597B319}" type="pres">
      <dgm:prSet presAssocID="{F30D553B-4C54-4FD6-9341-5A5784A8456B}" presName="compositeShape" presStyleCnt="0">
        <dgm:presLayoutVars>
          <dgm:dir/>
          <dgm:resizeHandles/>
        </dgm:presLayoutVars>
      </dgm:prSet>
      <dgm:spPr/>
    </dgm:pt>
    <dgm:pt modelId="{ACE0270B-DDED-4DA6-A13E-490F3D4996C5}" type="pres">
      <dgm:prSet presAssocID="{F30D553B-4C54-4FD6-9341-5A5784A8456B}" presName="pyramid" presStyleLbl="node1" presStyleIdx="0" presStyleCnt="1"/>
      <dgm:spPr/>
    </dgm:pt>
    <dgm:pt modelId="{5D0348E0-1DE0-4436-BF08-C0D3A9DAF573}" type="pres">
      <dgm:prSet presAssocID="{F30D553B-4C54-4FD6-9341-5A5784A8456B}" presName="theList" presStyleCnt="0"/>
      <dgm:spPr/>
    </dgm:pt>
    <dgm:pt modelId="{BD99B114-E28B-4FB6-AA10-1D210F38C7A7}" type="pres">
      <dgm:prSet presAssocID="{6FBB5F68-0653-4205-A104-948E3E031AE7}" presName="aNode" presStyleLbl="fgAcc1" presStyleIdx="0" presStyleCnt="4">
        <dgm:presLayoutVars>
          <dgm:bulletEnabled val="1"/>
        </dgm:presLayoutVars>
      </dgm:prSet>
      <dgm:spPr/>
      <dgm:t>
        <a:bodyPr/>
        <a:lstStyle/>
        <a:p>
          <a:endParaRPr lang="zh-CN" altLang="en-US"/>
        </a:p>
      </dgm:t>
    </dgm:pt>
    <dgm:pt modelId="{D9F40013-174E-44F6-B0F9-E32109650A8B}" type="pres">
      <dgm:prSet presAssocID="{6FBB5F68-0653-4205-A104-948E3E031AE7}" presName="aSpace" presStyleCnt="0"/>
      <dgm:spPr/>
    </dgm:pt>
    <dgm:pt modelId="{C6B841A1-CE26-4658-A840-05271A0C5D55}" type="pres">
      <dgm:prSet presAssocID="{AE0D2E5B-7902-43CB-B17D-3EDE92C8DFF9}" presName="aNode" presStyleLbl="fgAcc1" presStyleIdx="1" presStyleCnt="4">
        <dgm:presLayoutVars>
          <dgm:bulletEnabled val="1"/>
        </dgm:presLayoutVars>
      </dgm:prSet>
      <dgm:spPr/>
      <dgm:t>
        <a:bodyPr/>
        <a:lstStyle/>
        <a:p>
          <a:endParaRPr lang="zh-CN" altLang="en-US"/>
        </a:p>
      </dgm:t>
    </dgm:pt>
    <dgm:pt modelId="{DB554B8F-D2CD-4429-A262-023BC7B32123}" type="pres">
      <dgm:prSet presAssocID="{AE0D2E5B-7902-43CB-B17D-3EDE92C8DFF9}" presName="aSpace" presStyleCnt="0"/>
      <dgm:spPr/>
    </dgm:pt>
    <dgm:pt modelId="{2D2A26C9-5C6B-4DB4-AB3D-4DD523ABD547}" type="pres">
      <dgm:prSet presAssocID="{9635E6A6-1D06-452D-8B16-154B2B62B258}" presName="aNode" presStyleLbl="fgAcc1" presStyleIdx="2" presStyleCnt="4">
        <dgm:presLayoutVars>
          <dgm:bulletEnabled val="1"/>
        </dgm:presLayoutVars>
      </dgm:prSet>
      <dgm:spPr/>
      <dgm:t>
        <a:bodyPr/>
        <a:lstStyle/>
        <a:p>
          <a:endParaRPr lang="zh-CN" altLang="en-US"/>
        </a:p>
      </dgm:t>
    </dgm:pt>
    <dgm:pt modelId="{71F24B90-15BC-43A0-A09B-E8115C60963B}" type="pres">
      <dgm:prSet presAssocID="{9635E6A6-1D06-452D-8B16-154B2B62B258}" presName="aSpace" presStyleCnt="0"/>
      <dgm:spPr/>
    </dgm:pt>
    <dgm:pt modelId="{368486A7-DF6A-473C-A885-BBD58D8A3814}" type="pres">
      <dgm:prSet presAssocID="{8FD3AC05-3CA3-40B6-B4AE-35AB466042E9}" presName="aNode" presStyleLbl="fgAcc1" presStyleIdx="3" presStyleCnt="4">
        <dgm:presLayoutVars>
          <dgm:bulletEnabled val="1"/>
        </dgm:presLayoutVars>
      </dgm:prSet>
      <dgm:spPr/>
      <dgm:t>
        <a:bodyPr/>
        <a:lstStyle/>
        <a:p>
          <a:endParaRPr lang="zh-CN" altLang="en-US"/>
        </a:p>
      </dgm:t>
    </dgm:pt>
    <dgm:pt modelId="{8214B526-4C70-4138-9F2B-55DCEAD9CADF}" type="pres">
      <dgm:prSet presAssocID="{8FD3AC05-3CA3-40B6-B4AE-35AB466042E9}" presName="aSpace" presStyleCnt="0"/>
      <dgm:spPr/>
    </dgm:pt>
  </dgm:ptLst>
  <dgm:cxnLst>
    <dgm:cxn modelId="{541E1393-901E-46D8-8178-64F0EEDC61DB}" type="presOf" srcId="{9635E6A6-1D06-452D-8B16-154B2B62B258}" destId="{2D2A26C9-5C6B-4DB4-AB3D-4DD523ABD547}" srcOrd="0" destOrd="0" presId="urn:microsoft.com/office/officeart/2005/8/layout/pyramid2"/>
    <dgm:cxn modelId="{1E0D953E-2AF6-4AC3-98B0-5102DE7426EC}" srcId="{F30D553B-4C54-4FD6-9341-5A5784A8456B}" destId="{8FD3AC05-3CA3-40B6-B4AE-35AB466042E9}" srcOrd="3" destOrd="0" parTransId="{252F080C-CD61-47BC-86D3-8CA58137937A}" sibTransId="{2B887C44-79C6-4627-AF99-22012E5BAD18}"/>
    <dgm:cxn modelId="{89BE6C24-4689-4AB3-B30A-85E61A9004C9}" type="presOf" srcId="{8FD3AC05-3CA3-40B6-B4AE-35AB466042E9}" destId="{368486A7-DF6A-473C-A885-BBD58D8A3814}" srcOrd="0" destOrd="0" presId="urn:microsoft.com/office/officeart/2005/8/layout/pyramid2"/>
    <dgm:cxn modelId="{D6FAF376-BFB8-4654-95C4-44E3186B8D7F}" type="presOf" srcId="{AE0D2E5B-7902-43CB-B17D-3EDE92C8DFF9}" destId="{C6B841A1-CE26-4658-A840-05271A0C5D55}" srcOrd="0" destOrd="0" presId="urn:microsoft.com/office/officeart/2005/8/layout/pyramid2"/>
    <dgm:cxn modelId="{D9A24FDC-737D-42E6-AE7C-618E187C95BD}" srcId="{F30D553B-4C54-4FD6-9341-5A5784A8456B}" destId="{AE0D2E5B-7902-43CB-B17D-3EDE92C8DFF9}" srcOrd="1" destOrd="0" parTransId="{2C4C808D-61DC-4A6E-9A1B-6329318060AC}" sibTransId="{5E420892-CFB7-49E9-B6A7-DF3027E5C06B}"/>
    <dgm:cxn modelId="{201E46FF-4E96-41AE-B814-5B2541C53A29}" type="presOf" srcId="{F30D553B-4C54-4FD6-9341-5A5784A8456B}" destId="{6989B959-3BD4-4783-A018-2721D597B319}" srcOrd="0" destOrd="0" presId="urn:microsoft.com/office/officeart/2005/8/layout/pyramid2"/>
    <dgm:cxn modelId="{1B7E6F15-5B7D-4214-9210-6502800316E9}" srcId="{F30D553B-4C54-4FD6-9341-5A5784A8456B}" destId="{9635E6A6-1D06-452D-8B16-154B2B62B258}" srcOrd="2" destOrd="0" parTransId="{87E54F95-12FB-4D1E-8153-C93A722C243A}" sibTransId="{E15316F7-E983-4ABB-BE40-1087525C6876}"/>
    <dgm:cxn modelId="{B8474636-6890-4620-BCD6-715B84B57629}" srcId="{F30D553B-4C54-4FD6-9341-5A5784A8456B}" destId="{6FBB5F68-0653-4205-A104-948E3E031AE7}" srcOrd="0" destOrd="0" parTransId="{84229ABE-FBEB-4C7D-8252-AE33089497A8}" sibTransId="{21542936-6077-44A0-B12B-72E2D64C50FE}"/>
    <dgm:cxn modelId="{918ECAEF-3EF2-4083-8915-A9D7A93C3065}" type="presOf" srcId="{6FBB5F68-0653-4205-A104-948E3E031AE7}" destId="{BD99B114-E28B-4FB6-AA10-1D210F38C7A7}" srcOrd="0" destOrd="0" presId="urn:microsoft.com/office/officeart/2005/8/layout/pyramid2"/>
    <dgm:cxn modelId="{D56ADC79-B338-4A78-8146-9B94D4C7B959}" type="presParOf" srcId="{6989B959-3BD4-4783-A018-2721D597B319}" destId="{ACE0270B-DDED-4DA6-A13E-490F3D4996C5}" srcOrd="0" destOrd="0" presId="urn:microsoft.com/office/officeart/2005/8/layout/pyramid2"/>
    <dgm:cxn modelId="{8706A5E2-92D8-4FCC-88DA-90D2732184F3}" type="presParOf" srcId="{6989B959-3BD4-4783-A018-2721D597B319}" destId="{5D0348E0-1DE0-4436-BF08-C0D3A9DAF573}" srcOrd="1" destOrd="0" presId="urn:microsoft.com/office/officeart/2005/8/layout/pyramid2"/>
    <dgm:cxn modelId="{622A8CFF-18FA-4EAB-9972-16408CAB8D8F}" type="presParOf" srcId="{5D0348E0-1DE0-4436-BF08-C0D3A9DAF573}" destId="{BD99B114-E28B-4FB6-AA10-1D210F38C7A7}" srcOrd="0" destOrd="0" presId="urn:microsoft.com/office/officeart/2005/8/layout/pyramid2"/>
    <dgm:cxn modelId="{15471755-5725-404E-B00A-C10B8E7A7A18}" type="presParOf" srcId="{5D0348E0-1DE0-4436-BF08-C0D3A9DAF573}" destId="{D9F40013-174E-44F6-B0F9-E32109650A8B}" srcOrd="1" destOrd="0" presId="urn:microsoft.com/office/officeart/2005/8/layout/pyramid2"/>
    <dgm:cxn modelId="{3730D475-5D29-463C-BEFA-911794F2EF3C}" type="presParOf" srcId="{5D0348E0-1DE0-4436-BF08-C0D3A9DAF573}" destId="{C6B841A1-CE26-4658-A840-05271A0C5D55}" srcOrd="2" destOrd="0" presId="urn:microsoft.com/office/officeart/2005/8/layout/pyramid2"/>
    <dgm:cxn modelId="{389D05D3-CB53-4A47-BD31-E0275C0AFD0B}" type="presParOf" srcId="{5D0348E0-1DE0-4436-BF08-C0D3A9DAF573}" destId="{DB554B8F-D2CD-4429-A262-023BC7B32123}" srcOrd="3" destOrd="0" presId="urn:microsoft.com/office/officeart/2005/8/layout/pyramid2"/>
    <dgm:cxn modelId="{EF8FEE7C-F923-4567-AB62-462C22B7170D}" type="presParOf" srcId="{5D0348E0-1DE0-4436-BF08-C0D3A9DAF573}" destId="{2D2A26C9-5C6B-4DB4-AB3D-4DD523ABD547}" srcOrd="4" destOrd="0" presId="urn:microsoft.com/office/officeart/2005/8/layout/pyramid2"/>
    <dgm:cxn modelId="{B018E77A-2A74-4FF0-9765-FA228641F0AA}" type="presParOf" srcId="{5D0348E0-1DE0-4436-BF08-C0D3A9DAF573}" destId="{71F24B90-15BC-43A0-A09B-E8115C60963B}" srcOrd="5" destOrd="0" presId="urn:microsoft.com/office/officeart/2005/8/layout/pyramid2"/>
    <dgm:cxn modelId="{66DD5DEA-B3CF-4776-A12D-8444BDF35C62}" type="presParOf" srcId="{5D0348E0-1DE0-4436-BF08-C0D3A9DAF573}" destId="{368486A7-DF6A-473C-A885-BBD58D8A3814}" srcOrd="6" destOrd="0" presId="urn:microsoft.com/office/officeart/2005/8/layout/pyramid2"/>
    <dgm:cxn modelId="{C40EFE3C-62BC-47D7-BE9B-967BD40EE9B4}" type="presParOf" srcId="{5D0348E0-1DE0-4436-BF08-C0D3A9DAF573}" destId="{8214B526-4C70-4138-9F2B-55DCEAD9CADF}"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E0C047-E654-4F48-8BEB-48C7EB2D376C}">
      <dsp:nvSpPr>
        <dsp:cNvPr id="0" name=""/>
        <dsp:cNvSpPr/>
      </dsp:nvSpPr>
      <dsp:spPr>
        <a:xfrm>
          <a:off x="0" y="466268"/>
          <a:ext cx="8229600" cy="7308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CA0FEC54-370E-4749-980F-444FA1AE88A5}">
      <dsp:nvSpPr>
        <dsp:cNvPr id="0" name=""/>
        <dsp:cNvSpPr/>
      </dsp:nvSpPr>
      <dsp:spPr>
        <a:xfrm>
          <a:off x="411480" y="38228"/>
          <a:ext cx="5760720" cy="8560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289050">
            <a:lnSpc>
              <a:spcPct val="90000"/>
            </a:lnSpc>
            <a:spcBef>
              <a:spcPct val="0"/>
            </a:spcBef>
            <a:spcAft>
              <a:spcPct val="35000"/>
            </a:spcAft>
          </a:pPr>
          <a:r>
            <a:rPr lang="zh-CN" altLang="en-US" sz="2900" kern="1200" smtClean="0"/>
            <a:t>数据中心的定义</a:t>
          </a:r>
          <a:endParaRPr lang="zh-CN" altLang="en-US" sz="2900" kern="1200"/>
        </a:p>
      </dsp:txBody>
      <dsp:txXfrm>
        <a:off x="453270" y="80018"/>
        <a:ext cx="5677140" cy="772500"/>
      </dsp:txXfrm>
    </dsp:sp>
    <dsp:sp modelId="{37951D19-5373-4D69-A064-1663C1C528B6}">
      <dsp:nvSpPr>
        <dsp:cNvPr id="0" name=""/>
        <dsp:cNvSpPr/>
      </dsp:nvSpPr>
      <dsp:spPr>
        <a:xfrm>
          <a:off x="0" y="1781708"/>
          <a:ext cx="8229600" cy="7308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8E7CB6BB-1BE5-478A-ABB4-A8C80EC360BD}">
      <dsp:nvSpPr>
        <dsp:cNvPr id="0" name=""/>
        <dsp:cNvSpPr/>
      </dsp:nvSpPr>
      <dsp:spPr>
        <a:xfrm>
          <a:off x="411480" y="1353668"/>
          <a:ext cx="5760720" cy="8560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289050">
            <a:lnSpc>
              <a:spcPct val="90000"/>
            </a:lnSpc>
            <a:spcBef>
              <a:spcPct val="0"/>
            </a:spcBef>
            <a:spcAft>
              <a:spcPct val="35000"/>
            </a:spcAft>
          </a:pPr>
          <a:r>
            <a:rPr lang="zh-CN" altLang="en-US" sz="2900" kern="1200" smtClean="0"/>
            <a:t>下一代数据中心的需求</a:t>
          </a:r>
          <a:endParaRPr lang="zh-CN" altLang="en-US" sz="2900" kern="1200" dirty="0" smtClean="0"/>
        </a:p>
      </dsp:txBody>
      <dsp:txXfrm>
        <a:off x="453270" y="1395458"/>
        <a:ext cx="5677140" cy="772500"/>
      </dsp:txXfrm>
    </dsp:sp>
    <dsp:sp modelId="{B38C2CC6-7839-4DEF-996E-9B37806ACAD1}">
      <dsp:nvSpPr>
        <dsp:cNvPr id="0" name=""/>
        <dsp:cNvSpPr/>
      </dsp:nvSpPr>
      <dsp:spPr>
        <a:xfrm>
          <a:off x="0" y="3097148"/>
          <a:ext cx="8229600" cy="7308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5FB21C69-0D23-4593-968D-996C0B7A271D}">
      <dsp:nvSpPr>
        <dsp:cNvPr id="0" name=""/>
        <dsp:cNvSpPr/>
      </dsp:nvSpPr>
      <dsp:spPr>
        <a:xfrm>
          <a:off x="411480" y="2669108"/>
          <a:ext cx="5760720" cy="8560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289050">
            <a:lnSpc>
              <a:spcPct val="90000"/>
            </a:lnSpc>
            <a:spcBef>
              <a:spcPct val="0"/>
            </a:spcBef>
            <a:spcAft>
              <a:spcPct val="35000"/>
            </a:spcAft>
          </a:pPr>
          <a:r>
            <a:rPr lang="zh-CN" altLang="en-US" sz="2900" kern="1200" smtClean="0"/>
            <a:t>数据中心的设计与架构</a:t>
          </a:r>
          <a:endParaRPr lang="zh-CN" altLang="en-US" sz="2900" kern="1200" dirty="0" smtClean="0"/>
        </a:p>
      </dsp:txBody>
      <dsp:txXfrm>
        <a:off x="453270" y="2710898"/>
        <a:ext cx="5677140" cy="772500"/>
      </dsp:txXfrm>
    </dsp:sp>
    <dsp:sp modelId="{54592DA6-2BF1-4FE7-9182-97903B8EDB8F}">
      <dsp:nvSpPr>
        <dsp:cNvPr id="0" name=""/>
        <dsp:cNvSpPr/>
      </dsp:nvSpPr>
      <dsp:spPr>
        <a:xfrm>
          <a:off x="0" y="4412587"/>
          <a:ext cx="8229600" cy="7308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AF632AFD-00C7-49FC-AA29-16A240A841B3}">
      <dsp:nvSpPr>
        <dsp:cNvPr id="0" name=""/>
        <dsp:cNvSpPr/>
      </dsp:nvSpPr>
      <dsp:spPr>
        <a:xfrm>
          <a:off x="411480" y="3984548"/>
          <a:ext cx="5760720" cy="856080"/>
        </a:xfrm>
        <a:prstGeom prst="round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l" defTabSz="1289050">
            <a:lnSpc>
              <a:spcPct val="90000"/>
            </a:lnSpc>
            <a:spcBef>
              <a:spcPct val="0"/>
            </a:spcBef>
            <a:spcAft>
              <a:spcPct val="35000"/>
            </a:spcAft>
          </a:pPr>
          <a:r>
            <a:rPr lang="zh-CN" altLang="en-US" sz="2900" kern="1200" smtClean="0"/>
            <a:t>数据中心的主要支撑技术</a:t>
          </a:r>
          <a:endParaRPr lang="zh-CN" altLang="en-US" sz="2900" kern="1200" dirty="0" smtClean="0"/>
        </a:p>
      </dsp:txBody>
      <dsp:txXfrm>
        <a:off x="453270" y="4026338"/>
        <a:ext cx="5677140" cy="772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47D48F-ABDA-44CB-953D-7C0C8DB5EC76}">
      <dsp:nvSpPr>
        <dsp:cNvPr id="0" name=""/>
        <dsp:cNvSpPr/>
      </dsp:nvSpPr>
      <dsp:spPr>
        <a:xfrm>
          <a:off x="0" y="0"/>
          <a:ext cx="4708525" cy="4708525"/>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9065E19-2EC3-4012-9F70-1048C1611445}">
      <dsp:nvSpPr>
        <dsp:cNvPr id="0" name=""/>
        <dsp:cNvSpPr/>
      </dsp:nvSpPr>
      <dsp:spPr>
        <a:xfrm>
          <a:off x="2354262" y="0"/>
          <a:ext cx="5875337" cy="4708525"/>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zh-CN" altLang="en-US" sz="4000" kern="1200" dirty="0" smtClean="0"/>
            <a:t>信息服务</a:t>
          </a:r>
          <a:endParaRPr lang="zh-CN" altLang="en-US" sz="4000" kern="1200" dirty="0"/>
        </a:p>
      </dsp:txBody>
      <dsp:txXfrm>
        <a:off x="2354262" y="0"/>
        <a:ext cx="2937668" cy="1412560"/>
      </dsp:txXfrm>
    </dsp:sp>
    <dsp:sp modelId="{E383707C-CB9C-475E-BB10-D9187BCB7D55}">
      <dsp:nvSpPr>
        <dsp:cNvPr id="0" name=""/>
        <dsp:cNvSpPr/>
      </dsp:nvSpPr>
      <dsp:spPr>
        <a:xfrm>
          <a:off x="823993" y="1412560"/>
          <a:ext cx="3060538" cy="3060538"/>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44F79A3-DED8-47DB-9ACB-19DBF1BB23F2}">
      <dsp:nvSpPr>
        <dsp:cNvPr id="0" name=""/>
        <dsp:cNvSpPr/>
      </dsp:nvSpPr>
      <dsp:spPr>
        <a:xfrm>
          <a:off x="2354262" y="1412560"/>
          <a:ext cx="5875337" cy="3060538"/>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zh-CN" altLang="en-US" sz="4000" kern="1200" dirty="0" smtClean="0"/>
            <a:t>计算机设备</a:t>
          </a:r>
          <a:endParaRPr lang="zh-CN" altLang="en-US" sz="4000" kern="1200" dirty="0"/>
        </a:p>
      </dsp:txBody>
      <dsp:txXfrm>
        <a:off x="2354262" y="1412560"/>
        <a:ext cx="2937668" cy="1412555"/>
      </dsp:txXfrm>
    </dsp:sp>
    <dsp:sp modelId="{D67ABB0C-B932-41DC-8E69-D1DCD6E383E3}">
      <dsp:nvSpPr>
        <dsp:cNvPr id="0" name=""/>
        <dsp:cNvSpPr/>
      </dsp:nvSpPr>
      <dsp:spPr>
        <a:xfrm>
          <a:off x="1647984" y="2825116"/>
          <a:ext cx="1412556" cy="1412556"/>
        </a:xfrm>
        <a:prstGeom prst="pie">
          <a:avLst>
            <a:gd name="adj1" fmla="val 5400000"/>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0DB3C86-E8A5-4997-A039-B7ACB554A2E6}">
      <dsp:nvSpPr>
        <dsp:cNvPr id="0" name=""/>
        <dsp:cNvSpPr/>
      </dsp:nvSpPr>
      <dsp:spPr>
        <a:xfrm>
          <a:off x="2354262" y="2825116"/>
          <a:ext cx="5875337" cy="1412556"/>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zh-CN" altLang="en-US" sz="4000" kern="1200" dirty="0" smtClean="0"/>
            <a:t>支撑系统</a:t>
          </a:r>
          <a:endParaRPr lang="zh-CN" altLang="en-US" sz="4000" kern="1200" dirty="0"/>
        </a:p>
      </dsp:txBody>
      <dsp:txXfrm>
        <a:off x="2354262" y="2825116"/>
        <a:ext cx="2937668" cy="1412556"/>
      </dsp:txXfrm>
    </dsp:sp>
    <dsp:sp modelId="{B2C96399-BBE1-4426-9CB5-5271E413AFB0}">
      <dsp:nvSpPr>
        <dsp:cNvPr id="0" name=""/>
        <dsp:cNvSpPr/>
      </dsp:nvSpPr>
      <dsp:spPr>
        <a:xfrm>
          <a:off x="5291931" y="0"/>
          <a:ext cx="2937668" cy="1412560"/>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协同办公，客户关系管理</a:t>
          </a:r>
          <a:endParaRPr lang="zh-CN" altLang="en-US" sz="2400" kern="1200" dirty="0"/>
        </a:p>
        <a:p>
          <a:pPr marL="228600" lvl="1" indent="-228600" algn="l" defTabSz="1066800">
            <a:lnSpc>
              <a:spcPct val="90000"/>
            </a:lnSpc>
            <a:spcBef>
              <a:spcPct val="0"/>
            </a:spcBef>
            <a:spcAft>
              <a:spcPct val="15000"/>
            </a:spcAft>
            <a:buChar char="••"/>
          </a:pPr>
          <a:endParaRPr lang="zh-CN" altLang="en-US" sz="2400" kern="1200" dirty="0"/>
        </a:p>
      </dsp:txBody>
      <dsp:txXfrm>
        <a:off x="5291931" y="0"/>
        <a:ext cx="2937668" cy="1412560"/>
      </dsp:txXfrm>
    </dsp:sp>
    <dsp:sp modelId="{68526BD9-75AE-43D1-A9CD-8B32726AD42B}">
      <dsp:nvSpPr>
        <dsp:cNvPr id="0" name=""/>
        <dsp:cNvSpPr/>
      </dsp:nvSpPr>
      <dsp:spPr>
        <a:xfrm>
          <a:off x="5291931" y="1412560"/>
          <a:ext cx="2937668" cy="1412555"/>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大型机</a:t>
          </a:r>
          <a:endParaRPr lang="zh-CN" altLang="en-US" sz="2400" kern="1200" dirty="0"/>
        </a:p>
        <a:p>
          <a:pPr marL="228600" lvl="1" indent="-228600" algn="l" defTabSz="1066800">
            <a:lnSpc>
              <a:spcPct val="90000"/>
            </a:lnSpc>
            <a:spcBef>
              <a:spcPct val="0"/>
            </a:spcBef>
            <a:spcAft>
              <a:spcPct val="15000"/>
            </a:spcAft>
            <a:buChar char="••"/>
          </a:pPr>
          <a:r>
            <a:rPr lang="zh-CN" altLang="en-US" sz="2400" kern="1200" dirty="0" smtClean="0"/>
            <a:t>服务器</a:t>
          </a:r>
          <a:endParaRPr lang="zh-CN" altLang="en-US" sz="2400" kern="1200" dirty="0"/>
        </a:p>
        <a:p>
          <a:pPr marL="228600" lvl="1" indent="-228600" algn="l" defTabSz="1066800">
            <a:lnSpc>
              <a:spcPct val="90000"/>
            </a:lnSpc>
            <a:spcBef>
              <a:spcPct val="0"/>
            </a:spcBef>
            <a:spcAft>
              <a:spcPct val="15000"/>
            </a:spcAft>
            <a:buChar char="••"/>
          </a:pPr>
          <a:r>
            <a:rPr lang="zh-CN" altLang="en-US" sz="2400" kern="1200" dirty="0" smtClean="0"/>
            <a:t>路由器</a:t>
          </a:r>
          <a:r>
            <a:rPr lang="en-US" altLang="zh-CN" sz="2400" kern="1200" dirty="0" smtClean="0"/>
            <a:t>/</a:t>
          </a:r>
          <a:r>
            <a:rPr lang="zh-CN" altLang="en-US" sz="2400" kern="1200" dirty="0" smtClean="0"/>
            <a:t>交换机</a:t>
          </a:r>
          <a:endParaRPr lang="zh-CN" altLang="en-US" sz="2400" kern="1200" dirty="0"/>
        </a:p>
      </dsp:txBody>
      <dsp:txXfrm>
        <a:off x="5291931" y="1412560"/>
        <a:ext cx="2937668" cy="1412555"/>
      </dsp:txXfrm>
    </dsp:sp>
    <dsp:sp modelId="{61970DAC-E563-4C42-A280-685297D12C8C}">
      <dsp:nvSpPr>
        <dsp:cNvPr id="0" name=""/>
        <dsp:cNvSpPr/>
      </dsp:nvSpPr>
      <dsp:spPr>
        <a:xfrm>
          <a:off x="5291931" y="2825116"/>
          <a:ext cx="2937668" cy="1412556"/>
        </a:xfrm>
        <a:prstGeom prst="rect">
          <a:avLst/>
        </a:prstGeom>
        <a:noFill/>
        <a:ln w="9525" cap="flat" cmpd="sng" algn="ctr">
          <a:noFill/>
          <a:prstDash val="solid"/>
        </a:ln>
        <a:effectLst>
          <a:outerShdw blurRad="40000" dist="23000" dir="5400000" rotWithShape="0">
            <a:srgbClr val="000000">
              <a:alpha val="35000"/>
            </a:srgbClr>
          </a:outerShdw>
        </a:effectLst>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zh-CN" altLang="en-US" sz="2400" kern="1200" dirty="0" smtClean="0"/>
            <a:t>电力设备</a:t>
          </a:r>
          <a:endParaRPr lang="zh-CN" altLang="en-US" sz="2400" kern="1200" dirty="0"/>
        </a:p>
        <a:p>
          <a:pPr marL="228600" lvl="1" indent="-228600" algn="l" defTabSz="1066800">
            <a:lnSpc>
              <a:spcPct val="90000"/>
            </a:lnSpc>
            <a:spcBef>
              <a:spcPct val="0"/>
            </a:spcBef>
            <a:spcAft>
              <a:spcPct val="15000"/>
            </a:spcAft>
            <a:buChar char="••"/>
          </a:pPr>
          <a:r>
            <a:rPr lang="zh-CN" altLang="en-US" sz="2400" kern="1200" dirty="0" smtClean="0"/>
            <a:t>环境调节设备</a:t>
          </a:r>
          <a:endParaRPr lang="zh-CN" altLang="en-US" sz="2400" kern="1200" dirty="0"/>
        </a:p>
        <a:p>
          <a:pPr marL="228600" lvl="1" indent="-228600" algn="l" defTabSz="1066800">
            <a:lnSpc>
              <a:spcPct val="90000"/>
            </a:lnSpc>
            <a:spcBef>
              <a:spcPct val="0"/>
            </a:spcBef>
            <a:spcAft>
              <a:spcPct val="15000"/>
            </a:spcAft>
            <a:buChar char="••"/>
          </a:pPr>
          <a:r>
            <a:rPr lang="zh-CN" altLang="en-US" sz="2400" kern="1200" dirty="0" smtClean="0"/>
            <a:t>监控设备</a:t>
          </a:r>
          <a:endParaRPr lang="zh-CN" altLang="en-US" sz="2400" kern="1200" dirty="0"/>
        </a:p>
      </dsp:txBody>
      <dsp:txXfrm>
        <a:off x="5291931" y="2825116"/>
        <a:ext cx="2937668" cy="14125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2A1B2-B6E1-4B39-892D-60BB0E35D19B}">
      <dsp:nvSpPr>
        <dsp:cNvPr id="0" name=""/>
        <dsp:cNvSpPr/>
      </dsp:nvSpPr>
      <dsp:spPr>
        <a:xfrm>
          <a:off x="2091959" y="474272"/>
          <a:ext cx="3955161" cy="3955161"/>
        </a:xfrm>
        <a:prstGeom prst="pie">
          <a:avLst>
            <a:gd name="adj1" fmla="val 16200000"/>
            <a:gd name="adj2" fmla="val 19285716"/>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合理规划</a:t>
          </a:r>
          <a:endParaRPr lang="en-US" sz="2100" kern="1200" dirty="0"/>
        </a:p>
      </dsp:txBody>
      <dsp:txXfrm>
        <a:off x="4108620" y="850954"/>
        <a:ext cx="1082960" cy="682736"/>
      </dsp:txXfrm>
    </dsp:sp>
    <dsp:sp modelId="{0F5153AD-90AA-406E-ABFB-01ED3604C8A3}">
      <dsp:nvSpPr>
        <dsp:cNvPr id="0" name=""/>
        <dsp:cNvSpPr/>
      </dsp:nvSpPr>
      <dsp:spPr>
        <a:xfrm>
          <a:off x="2086132" y="482623"/>
          <a:ext cx="3955161" cy="3955161"/>
        </a:xfrm>
        <a:prstGeom prst="pie">
          <a:avLst>
            <a:gd name="adj1" fmla="val 19285716"/>
            <a:gd name="adj2" fmla="val 771428"/>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流程化</a:t>
          </a:r>
          <a:endParaRPr lang="en-US" sz="2100" kern="1200" dirty="0"/>
        </a:p>
      </dsp:txBody>
      <dsp:txXfrm>
        <a:off x="4793533" y="1895181"/>
        <a:ext cx="1148880" cy="729821"/>
      </dsp:txXfrm>
    </dsp:sp>
    <dsp:sp modelId="{C4FE43C8-1592-44F9-9BDC-7CE61FE173E7}">
      <dsp:nvSpPr>
        <dsp:cNvPr id="0" name=""/>
        <dsp:cNvSpPr/>
      </dsp:nvSpPr>
      <dsp:spPr>
        <a:xfrm>
          <a:off x="2086132" y="482623"/>
          <a:ext cx="3955161" cy="3955161"/>
        </a:xfrm>
        <a:prstGeom prst="pie">
          <a:avLst>
            <a:gd name="adj1" fmla="val 771428"/>
            <a:gd name="adj2" fmla="val 3857143"/>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可管理</a:t>
          </a:r>
          <a:endParaRPr lang="en-US" sz="2100" kern="1200" dirty="0"/>
        </a:p>
      </dsp:txBody>
      <dsp:txXfrm>
        <a:off x="4628735" y="2836886"/>
        <a:ext cx="1035875" cy="753364"/>
      </dsp:txXfrm>
    </dsp:sp>
    <dsp:sp modelId="{CB747F9E-0727-4272-8BEF-ED422F60869A}">
      <dsp:nvSpPr>
        <dsp:cNvPr id="0" name=""/>
        <dsp:cNvSpPr/>
      </dsp:nvSpPr>
      <dsp:spPr>
        <a:xfrm>
          <a:off x="2086132" y="482623"/>
          <a:ext cx="3955161" cy="3955161"/>
        </a:xfrm>
        <a:prstGeom prst="pie">
          <a:avLst>
            <a:gd name="adj1" fmla="val 3857226"/>
            <a:gd name="adj2" fmla="val 6942858"/>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可伸缩</a:t>
          </a:r>
          <a:endParaRPr lang="en-US" sz="2100" kern="1200" dirty="0"/>
        </a:p>
      </dsp:txBody>
      <dsp:txXfrm>
        <a:off x="3534003" y="3590250"/>
        <a:ext cx="1059418" cy="753364"/>
      </dsp:txXfrm>
    </dsp:sp>
    <dsp:sp modelId="{A6A62561-E92C-4413-9653-2D295382597B}">
      <dsp:nvSpPr>
        <dsp:cNvPr id="0" name=""/>
        <dsp:cNvSpPr/>
      </dsp:nvSpPr>
      <dsp:spPr>
        <a:xfrm>
          <a:off x="2086132" y="482623"/>
          <a:ext cx="3955161" cy="3955161"/>
        </a:xfrm>
        <a:prstGeom prst="pie">
          <a:avLst>
            <a:gd name="adj1" fmla="val 6942858"/>
            <a:gd name="adj2" fmla="val 1002857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可靠</a:t>
          </a:r>
          <a:endParaRPr lang="en-US" sz="2100" kern="1200" dirty="0"/>
        </a:p>
      </dsp:txBody>
      <dsp:txXfrm>
        <a:off x="2462814" y="2836886"/>
        <a:ext cx="1035875" cy="753364"/>
      </dsp:txXfrm>
    </dsp:sp>
    <dsp:sp modelId="{9B07A89B-1C63-43D0-9FB8-C94FB740E8A0}">
      <dsp:nvSpPr>
        <dsp:cNvPr id="0" name=""/>
        <dsp:cNvSpPr/>
      </dsp:nvSpPr>
      <dsp:spPr>
        <a:xfrm>
          <a:off x="2086132" y="482623"/>
          <a:ext cx="3955161" cy="3955161"/>
        </a:xfrm>
        <a:prstGeom prst="pie">
          <a:avLst>
            <a:gd name="adj1" fmla="val 10028574"/>
            <a:gd name="adj2" fmla="val 13114284"/>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降低成本</a:t>
          </a:r>
          <a:endParaRPr lang="en-US" sz="2100" kern="1200" dirty="0"/>
        </a:p>
      </dsp:txBody>
      <dsp:txXfrm>
        <a:off x="2185011" y="1895181"/>
        <a:ext cx="1148880" cy="729821"/>
      </dsp:txXfrm>
    </dsp:sp>
    <dsp:sp modelId="{0CCC5567-9629-45F4-838E-A93294D227FE}">
      <dsp:nvSpPr>
        <dsp:cNvPr id="0" name=""/>
        <dsp:cNvSpPr/>
      </dsp:nvSpPr>
      <dsp:spPr>
        <a:xfrm>
          <a:off x="2086132" y="482623"/>
          <a:ext cx="3955161" cy="3955161"/>
        </a:xfrm>
        <a:prstGeom prst="pie">
          <a:avLst>
            <a:gd name="adj1" fmla="val 13114284"/>
            <a:gd name="adj2" fmla="val 1620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rtl="0">
            <a:lnSpc>
              <a:spcPct val="90000"/>
            </a:lnSpc>
            <a:spcBef>
              <a:spcPct val="0"/>
            </a:spcBef>
            <a:spcAft>
              <a:spcPct val="35000"/>
            </a:spcAft>
          </a:pPr>
          <a:r>
            <a:rPr lang="zh-CN" sz="2100" kern="1200" dirty="0" smtClean="0"/>
            <a:t>节能环保</a:t>
          </a:r>
          <a:endParaRPr lang="en-US" sz="2100" kern="1200" dirty="0"/>
        </a:p>
      </dsp:txBody>
      <dsp:txXfrm>
        <a:off x="2943083" y="859305"/>
        <a:ext cx="1082960" cy="6827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2DAC10-ED46-4A8E-8FAD-1A16AE2351F5}">
      <dsp:nvSpPr>
        <dsp:cNvPr id="0" name=""/>
        <dsp:cNvSpPr/>
      </dsp:nvSpPr>
      <dsp:spPr>
        <a:xfrm>
          <a:off x="0" y="0"/>
          <a:ext cx="6468831" cy="10384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sz="1800" kern="1200" dirty="0" smtClean="0"/>
            <a:t>服务战略</a:t>
          </a:r>
          <a:endParaRPr lang="en-US" sz="1800" kern="1200" dirty="0"/>
        </a:p>
        <a:p>
          <a:pPr marL="114300" lvl="1" indent="-114300" algn="l" defTabSz="622300" rtl="0">
            <a:lnSpc>
              <a:spcPct val="90000"/>
            </a:lnSpc>
            <a:spcBef>
              <a:spcPct val="0"/>
            </a:spcBef>
            <a:spcAft>
              <a:spcPct val="15000"/>
            </a:spcAft>
            <a:buChar char="••"/>
          </a:pPr>
          <a:r>
            <a:rPr lang="zh-CN" sz="1400" kern="1200" dirty="0" smtClean="0"/>
            <a:t>了解现状，认清目标和设定规划。</a:t>
          </a:r>
          <a:endParaRPr lang="en-US" sz="1400" kern="1200" dirty="0"/>
        </a:p>
      </dsp:txBody>
      <dsp:txXfrm>
        <a:off x="30414" y="30414"/>
        <a:ext cx="5226801" cy="977591"/>
      </dsp:txXfrm>
    </dsp:sp>
    <dsp:sp modelId="{1156A833-CA6D-4D5A-857C-09240ECA4652}">
      <dsp:nvSpPr>
        <dsp:cNvPr id="0" name=""/>
        <dsp:cNvSpPr/>
      </dsp:nvSpPr>
      <dsp:spPr>
        <a:xfrm>
          <a:off x="483062" y="1182644"/>
          <a:ext cx="6468831" cy="10384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sz="1800" kern="1200" dirty="0" smtClean="0"/>
            <a:t>服务设计</a:t>
          </a:r>
          <a:endParaRPr lang="en-US" sz="1800" kern="1200" dirty="0"/>
        </a:p>
        <a:p>
          <a:pPr marL="114300" lvl="1" indent="-114300" algn="l" defTabSz="622300" rtl="0">
            <a:lnSpc>
              <a:spcPct val="90000"/>
            </a:lnSpc>
            <a:spcBef>
              <a:spcPct val="0"/>
            </a:spcBef>
            <a:spcAft>
              <a:spcPct val="15000"/>
            </a:spcAft>
            <a:buChar char="••"/>
          </a:pPr>
          <a:r>
            <a:rPr lang="zh-CN" sz="1400" kern="1200" dirty="0" smtClean="0"/>
            <a:t>服务战略的实现，依据服务战略的描述和相关服务管理的流程定义</a:t>
          </a:r>
          <a:endParaRPr lang="en-US" sz="1400" kern="1200" dirty="0"/>
        </a:p>
      </dsp:txBody>
      <dsp:txXfrm>
        <a:off x="513476" y="1213058"/>
        <a:ext cx="5249968" cy="977591"/>
      </dsp:txXfrm>
    </dsp:sp>
    <dsp:sp modelId="{D8F41C9A-3B5A-47E7-B2BF-61253F7062C3}">
      <dsp:nvSpPr>
        <dsp:cNvPr id="0" name=""/>
        <dsp:cNvSpPr/>
      </dsp:nvSpPr>
      <dsp:spPr>
        <a:xfrm>
          <a:off x="966124" y="2365288"/>
          <a:ext cx="6468831" cy="10384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sz="1800" kern="1200" dirty="0" smtClean="0"/>
            <a:t>服务转换</a:t>
          </a:r>
          <a:endParaRPr lang="en-US" sz="1800" kern="1200" dirty="0"/>
        </a:p>
        <a:p>
          <a:pPr marL="114300" lvl="1" indent="-114300" algn="l" defTabSz="622300" rtl="0">
            <a:lnSpc>
              <a:spcPct val="90000"/>
            </a:lnSpc>
            <a:spcBef>
              <a:spcPct val="0"/>
            </a:spcBef>
            <a:spcAft>
              <a:spcPct val="15000"/>
            </a:spcAft>
            <a:buChar char="••"/>
          </a:pPr>
          <a:r>
            <a:rPr lang="zh-CN" sz="1400" kern="1200" dirty="0" smtClean="0"/>
            <a:t>采用有效的、低风险的方式将服务投入到运行环境</a:t>
          </a:r>
          <a:endParaRPr lang="en-US" sz="1400" kern="1200" dirty="0"/>
        </a:p>
      </dsp:txBody>
      <dsp:txXfrm>
        <a:off x="996538" y="2395702"/>
        <a:ext cx="5249968" cy="977591"/>
      </dsp:txXfrm>
    </dsp:sp>
    <dsp:sp modelId="{4A8C32DA-BCC1-430B-8C9A-18D895468643}">
      <dsp:nvSpPr>
        <dsp:cNvPr id="0" name=""/>
        <dsp:cNvSpPr/>
      </dsp:nvSpPr>
      <dsp:spPr>
        <a:xfrm>
          <a:off x="1449186" y="3547933"/>
          <a:ext cx="6468831" cy="10384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sz="1800" kern="1200" dirty="0" smtClean="0"/>
            <a:t>服务运营</a:t>
          </a:r>
          <a:endParaRPr lang="en-US" sz="1800" kern="1200" dirty="0"/>
        </a:p>
        <a:p>
          <a:pPr marL="114300" lvl="1" indent="-114300" algn="l" defTabSz="622300" rtl="0">
            <a:lnSpc>
              <a:spcPct val="90000"/>
            </a:lnSpc>
            <a:spcBef>
              <a:spcPct val="0"/>
            </a:spcBef>
            <a:spcAft>
              <a:spcPct val="15000"/>
            </a:spcAft>
            <a:buChar char="••"/>
          </a:pPr>
          <a:r>
            <a:rPr lang="zh-CN" sz="1400" kern="1200" dirty="0" smtClean="0"/>
            <a:t>最终实现服务战略的目标，保证服务交付的效果、支持和效率</a:t>
          </a:r>
          <a:endParaRPr lang="en-US" sz="1400" kern="1200" dirty="0"/>
        </a:p>
      </dsp:txBody>
      <dsp:txXfrm>
        <a:off x="1479600" y="3578347"/>
        <a:ext cx="5249968" cy="977591"/>
      </dsp:txXfrm>
    </dsp:sp>
    <dsp:sp modelId="{62782507-1493-485F-A499-933984A94EF9}">
      <dsp:nvSpPr>
        <dsp:cNvPr id="0" name=""/>
        <dsp:cNvSpPr/>
      </dsp:nvSpPr>
      <dsp:spPr>
        <a:xfrm>
          <a:off x="1932248" y="4730577"/>
          <a:ext cx="6468831" cy="10384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zh-CN" sz="1800" kern="1200" dirty="0" smtClean="0"/>
            <a:t>服务改进</a:t>
          </a:r>
          <a:endParaRPr lang="en-US" sz="1800" kern="1200" dirty="0"/>
        </a:p>
        <a:p>
          <a:pPr marL="114300" lvl="1" indent="-114300" algn="l" defTabSz="622300" rtl="0">
            <a:lnSpc>
              <a:spcPct val="90000"/>
            </a:lnSpc>
            <a:spcBef>
              <a:spcPct val="0"/>
            </a:spcBef>
            <a:spcAft>
              <a:spcPct val="15000"/>
            </a:spcAft>
            <a:buChar char="••"/>
          </a:pPr>
          <a:r>
            <a:rPr lang="zh-CN" sz="1400" kern="1200" dirty="0" smtClean="0"/>
            <a:t>推动服务生命周期的源动力，通过在服务战略、设计、转换和运营方面进行改革创新，为客户提供更高质量的服务。</a:t>
          </a:r>
          <a:endParaRPr lang="zh-CN" sz="1400" kern="1200" dirty="0"/>
        </a:p>
      </dsp:txBody>
      <dsp:txXfrm>
        <a:off x="1962662" y="4760991"/>
        <a:ext cx="5249968" cy="977591"/>
      </dsp:txXfrm>
    </dsp:sp>
    <dsp:sp modelId="{7B07098F-756D-4182-8E9D-046A670E2593}">
      <dsp:nvSpPr>
        <dsp:cNvPr id="0" name=""/>
        <dsp:cNvSpPr/>
      </dsp:nvSpPr>
      <dsp:spPr>
        <a:xfrm>
          <a:off x="5793858" y="758623"/>
          <a:ext cx="674972" cy="67497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zh-CN" altLang="en-US" sz="3000" kern="1200"/>
        </a:p>
      </dsp:txBody>
      <dsp:txXfrm>
        <a:off x="5945727" y="758623"/>
        <a:ext cx="371234" cy="507916"/>
      </dsp:txXfrm>
    </dsp:sp>
    <dsp:sp modelId="{8C237E7A-C3A9-4651-B99F-A08C4A535885}">
      <dsp:nvSpPr>
        <dsp:cNvPr id="0" name=""/>
        <dsp:cNvSpPr/>
      </dsp:nvSpPr>
      <dsp:spPr>
        <a:xfrm>
          <a:off x="6276921" y="1941267"/>
          <a:ext cx="674972" cy="67497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zh-CN" altLang="en-US" sz="3000" kern="1200"/>
        </a:p>
      </dsp:txBody>
      <dsp:txXfrm>
        <a:off x="6428790" y="1941267"/>
        <a:ext cx="371234" cy="507916"/>
      </dsp:txXfrm>
    </dsp:sp>
    <dsp:sp modelId="{293D9C87-168F-4954-AD1F-DE2241EE988C}">
      <dsp:nvSpPr>
        <dsp:cNvPr id="0" name=""/>
        <dsp:cNvSpPr/>
      </dsp:nvSpPr>
      <dsp:spPr>
        <a:xfrm>
          <a:off x="6759983" y="3106604"/>
          <a:ext cx="674972" cy="67497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zh-CN" altLang="en-US" sz="3000" kern="1200"/>
        </a:p>
      </dsp:txBody>
      <dsp:txXfrm>
        <a:off x="6911852" y="3106604"/>
        <a:ext cx="371234" cy="507916"/>
      </dsp:txXfrm>
    </dsp:sp>
    <dsp:sp modelId="{C3C3E833-37B4-44FA-94EA-D9A55670738C}">
      <dsp:nvSpPr>
        <dsp:cNvPr id="0" name=""/>
        <dsp:cNvSpPr/>
      </dsp:nvSpPr>
      <dsp:spPr>
        <a:xfrm>
          <a:off x="7243045" y="4300787"/>
          <a:ext cx="674972" cy="674972"/>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endParaRPr lang="zh-CN" altLang="en-US" sz="3000" kern="1200"/>
        </a:p>
      </dsp:txBody>
      <dsp:txXfrm>
        <a:off x="7394914" y="4300787"/>
        <a:ext cx="371234" cy="5079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3DBA6-BC46-47AE-959B-2D64E14035BA}">
      <dsp:nvSpPr>
        <dsp:cNvPr id="0" name=""/>
        <dsp:cNvSpPr/>
      </dsp:nvSpPr>
      <dsp:spPr>
        <a:xfrm>
          <a:off x="3094" y="334395"/>
          <a:ext cx="1860500" cy="7200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zh-CN" sz="2500" kern="1200" dirty="0" smtClean="0"/>
            <a:t>简单</a:t>
          </a:r>
          <a:endParaRPr lang="en-US" sz="2500" kern="1200" dirty="0"/>
        </a:p>
      </dsp:txBody>
      <dsp:txXfrm>
        <a:off x="3094" y="334395"/>
        <a:ext cx="1860500" cy="720000"/>
      </dsp:txXfrm>
    </dsp:sp>
    <dsp:sp modelId="{E803BFB6-0748-41AD-ACF0-C82822A1673E}">
      <dsp:nvSpPr>
        <dsp:cNvPr id="0" name=""/>
        <dsp:cNvSpPr/>
      </dsp:nvSpPr>
      <dsp:spPr>
        <a:xfrm>
          <a:off x="3094" y="1054395"/>
          <a:ext cx="1860500" cy="331973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zh-CN" sz="2500" kern="1200" dirty="0" smtClean="0"/>
            <a:t>设计容易被理解和验证</a:t>
          </a:r>
          <a:endParaRPr lang="en-US" sz="2500" kern="1200" dirty="0"/>
        </a:p>
      </dsp:txBody>
      <dsp:txXfrm>
        <a:off x="3094" y="1054395"/>
        <a:ext cx="1860500" cy="3319734"/>
      </dsp:txXfrm>
    </dsp:sp>
    <dsp:sp modelId="{A479438E-D901-4CD5-94A1-51D9A0EABE50}">
      <dsp:nvSpPr>
        <dsp:cNvPr id="0" name=""/>
        <dsp:cNvSpPr/>
      </dsp:nvSpPr>
      <dsp:spPr>
        <a:xfrm>
          <a:off x="2124064" y="334395"/>
          <a:ext cx="1860500" cy="7200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zh-CN" sz="2500" kern="1200" dirty="0" smtClean="0"/>
            <a:t>灵活</a:t>
          </a:r>
          <a:endParaRPr lang="en-US" sz="2500" kern="1200" dirty="0"/>
        </a:p>
      </dsp:txBody>
      <dsp:txXfrm>
        <a:off x="2124064" y="334395"/>
        <a:ext cx="1860500" cy="720000"/>
      </dsp:txXfrm>
    </dsp:sp>
    <dsp:sp modelId="{ACF35B1A-252A-4840-9197-49CC319D0564}">
      <dsp:nvSpPr>
        <dsp:cNvPr id="0" name=""/>
        <dsp:cNvSpPr/>
      </dsp:nvSpPr>
      <dsp:spPr>
        <a:xfrm>
          <a:off x="2124064" y="1054395"/>
          <a:ext cx="1860500" cy="331973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zh-CN" sz="2500" kern="1200" dirty="0" smtClean="0"/>
            <a:t>保证数据中心能够随着业务的增长而扩大</a:t>
          </a:r>
          <a:endParaRPr lang="en-US" sz="2500" kern="1200" dirty="0"/>
        </a:p>
      </dsp:txBody>
      <dsp:txXfrm>
        <a:off x="2124064" y="1054395"/>
        <a:ext cx="1860500" cy="3319734"/>
      </dsp:txXfrm>
    </dsp:sp>
    <dsp:sp modelId="{6EF14400-2AD0-43AD-B5B0-607DEB3453A4}">
      <dsp:nvSpPr>
        <dsp:cNvPr id="0" name=""/>
        <dsp:cNvSpPr/>
      </dsp:nvSpPr>
      <dsp:spPr>
        <a:xfrm>
          <a:off x="4245035" y="334395"/>
          <a:ext cx="1860500" cy="7200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zh-CN" sz="2500" kern="1200" dirty="0" smtClean="0"/>
            <a:t>可扩展</a:t>
          </a:r>
          <a:endParaRPr lang="en-US" sz="2500" kern="1200" dirty="0"/>
        </a:p>
      </dsp:txBody>
      <dsp:txXfrm>
        <a:off x="4245035" y="334395"/>
        <a:ext cx="1860500" cy="720000"/>
      </dsp:txXfrm>
    </dsp:sp>
    <dsp:sp modelId="{CA28FDE1-8F1F-44A0-AFDE-3E96633F07E7}">
      <dsp:nvSpPr>
        <dsp:cNvPr id="0" name=""/>
        <dsp:cNvSpPr/>
      </dsp:nvSpPr>
      <dsp:spPr>
        <a:xfrm>
          <a:off x="4245035" y="1054395"/>
          <a:ext cx="1860500" cy="331973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zh-CN" sz="2500" kern="1200" dirty="0" smtClean="0"/>
            <a:t>数据中心能够随着业务的增长而扩大</a:t>
          </a:r>
          <a:endParaRPr lang="en-US" sz="2500" kern="1200" dirty="0"/>
        </a:p>
      </dsp:txBody>
      <dsp:txXfrm>
        <a:off x="4245035" y="1054395"/>
        <a:ext cx="1860500" cy="3319734"/>
      </dsp:txXfrm>
    </dsp:sp>
    <dsp:sp modelId="{28FF4D17-E7DA-42E4-BB8A-5A71CC65F492}">
      <dsp:nvSpPr>
        <dsp:cNvPr id="0" name=""/>
        <dsp:cNvSpPr/>
      </dsp:nvSpPr>
      <dsp:spPr>
        <a:xfrm>
          <a:off x="6366005" y="334395"/>
          <a:ext cx="1860500" cy="72000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zh-CN" sz="2500" kern="1200" dirty="0" smtClean="0"/>
            <a:t>模块化</a:t>
          </a:r>
          <a:endParaRPr lang="en-US" sz="2500" kern="1200" dirty="0"/>
        </a:p>
      </dsp:txBody>
      <dsp:txXfrm>
        <a:off x="6366005" y="334395"/>
        <a:ext cx="1860500" cy="720000"/>
      </dsp:txXfrm>
    </dsp:sp>
    <dsp:sp modelId="{8EF8A250-B966-457E-9711-9AF6D91E892B}">
      <dsp:nvSpPr>
        <dsp:cNvPr id="0" name=""/>
        <dsp:cNvSpPr/>
      </dsp:nvSpPr>
      <dsp:spPr>
        <a:xfrm>
          <a:off x="6366005" y="1054395"/>
          <a:ext cx="1860500" cy="3319734"/>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zh-CN" sz="2500" kern="1200" dirty="0" smtClean="0"/>
            <a:t>将复杂的工程分解成若干个小规模任务，使设计工作可控而易管理</a:t>
          </a:r>
          <a:endParaRPr lang="en-US" sz="2500" kern="1200" dirty="0"/>
        </a:p>
      </dsp:txBody>
      <dsp:txXfrm>
        <a:off x="6366005" y="1054395"/>
        <a:ext cx="1860500" cy="33197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E0270B-DDED-4DA6-A13E-490F3D4996C5}">
      <dsp:nvSpPr>
        <dsp:cNvPr id="0" name=""/>
        <dsp:cNvSpPr/>
      </dsp:nvSpPr>
      <dsp:spPr>
        <a:xfrm>
          <a:off x="1407398" y="0"/>
          <a:ext cx="4708525" cy="4708525"/>
        </a:xfrm>
        <a:prstGeom prst="triangl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D99B114-E28B-4FB6-AA10-1D210F38C7A7}">
      <dsp:nvSpPr>
        <dsp:cNvPr id="0" name=""/>
        <dsp:cNvSpPr/>
      </dsp:nvSpPr>
      <dsp:spPr>
        <a:xfrm>
          <a:off x="3761660" y="471312"/>
          <a:ext cx="3060541" cy="83686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CN" altLang="en-US" sz="3300" kern="1200" dirty="0" smtClean="0"/>
            <a:t>容错级</a:t>
          </a:r>
          <a:endParaRPr lang="zh-CN" altLang="en-US" sz="3300" kern="1200" dirty="0"/>
        </a:p>
      </dsp:txBody>
      <dsp:txXfrm>
        <a:off x="3802512" y="512164"/>
        <a:ext cx="2978837" cy="755162"/>
      </dsp:txXfrm>
    </dsp:sp>
    <dsp:sp modelId="{C6B841A1-CE26-4658-A840-05271A0C5D55}">
      <dsp:nvSpPr>
        <dsp:cNvPr id="0" name=""/>
        <dsp:cNvSpPr/>
      </dsp:nvSpPr>
      <dsp:spPr>
        <a:xfrm>
          <a:off x="3761660" y="1412787"/>
          <a:ext cx="3060541" cy="83686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CN" altLang="en-US" sz="3300" kern="1200" dirty="0" smtClean="0"/>
            <a:t>可并行维护级</a:t>
          </a:r>
          <a:endParaRPr lang="zh-CN" altLang="en-US" sz="3300" kern="1200" dirty="0"/>
        </a:p>
      </dsp:txBody>
      <dsp:txXfrm>
        <a:off x="3802512" y="1453639"/>
        <a:ext cx="2978837" cy="755162"/>
      </dsp:txXfrm>
    </dsp:sp>
    <dsp:sp modelId="{2D2A26C9-5C6B-4DB4-AB3D-4DD523ABD547}">
      <dsp:nvSpPr>
        <dsp:cNvPr id="0" name=""/>
        <dsp:cNvSpPr/>
      </dsp:nvSpPr>
      <dsp:spPr>
        <a:xfrm>
          <a:off x="3761660" y="2354262"/>
          <a:ext cx="3060541" cy="83686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CN" altLang="en-US" sz="3300" kern="1200" dirty="0" smtClean="0"/>
            <a:t>具冗余设备级</a:t>
          </a:r>
          <a:endParaRPr lang="zh-CN" altLang="en-US" sz="3300" kern="1200" dirty="0"/>
        </a:p>
      </dsp:txBody>
      <dsp:txXfrm>
        <a:off x="3802512" y="2395114"/>
        <a:ext cx="2978837" cy="755162"/>
      </dsp:txXfrm>
    </dsp:sp>
    <dsp:sp modelId="{368486A7-DF6A-473C-A885-BBD58D8A3814}">
      <dsp:nvSpPr>
        <dsp:cNvPr id="0" name=""/>
        <dsp:cNvSpPr/>
      </dsp:nvSpPr>
      <dsp:spPr>
        <a:xfrm>
          <a:off x="3761660" y="3295737"/>
          <a:ext cx="3060541" cy="836866"/>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zh-CN" altLang="en-US" sz="3300" kern="1200" dirty="0" smtClean="0"/>
            <a:t>基础级</a:t>
          </a:r>
          <a:endParaRPr lang="zh-CN" altLang="en-US" sz="3300" kern="1200" dirty="0"/>
        </a:p>
      </dsp:txBody>
      <dsp:txXfrm>
        <a:off x="3802512" y="3336589"/>
        <a:ext cx="2978837" cy="755162"/>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4822FB7-721F-487A-A34A-BA3CCA6D95ED}" type="datetimeFigureOut">
              <a:rPr lang="zh-CN" altLang="en-US" smtClean="0"/>
              <a:pPr/>
              <a:t>2011/3/28</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EB7CBD-9736-42BC-9E62-0C09FC606A57}" type="slidenum">
              <a:rPr lang="zh-CN" altLang="en-US" smtClean="0"/>
              <a:pPr/>
              <a:t>‹#›</a:t>
            </a:fld>
            <a:endParaRPr lang="zh-CN" altLang="en-US"/>
          </a:p>
        </p:txBody>
      </p:sp>
    </p:spTree>
    <p:extLst>
      <p:ext uri="{BB962C8B-B14F-4D97-AF65-F5344CB8AC3E}">
        <p14:creationId xmlns:p14="http://schemas.microsoft.com/office/powerpoint/2010/main" val="5611262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5DB091-9727-42B2-856F-ADF573979113}" type="datetimeFigureOut">
              <a:rPr lang="zh-CN" altLang="en-US" smtClean="0"/>
              <a:pPr/>
              <a:t>2011/3/28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336890-7F2A-414B-9FF1-9322CAE4F67A}" type="slidenum">
              <a:rPr lang="zh-CN" altLang="en-US" smtClean="0"/>
              <a:pPr/>
              <a:t>‹#›</a:t>
            </a:fld>
            <a:endParaRPr lang="zh-CN" altLang="en-US"/>
          </a:p>
        </p:txBody>
      </p:sp>
    </p:spTree>
    <p:extLst>
      <p:ext uri="{BB962C8B-B14F-4D97-AF65-F5344CB8AC3E}">
        <p14:creationId xmlns:p14="http://schemas.microsoft.com/office/powerpoint/2010/main" val="135763983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dirty="0" smtClean="0"/>
              <a:t>衡量数据中心电力使用效率的标准：</a:t>
            </a:r>
            <a:r>
              <a:rPr lang="en-US" altLang="zh-CN" dirty="0" smtClean="0"/>
              <a:t>PUE(Power Usage Effectiveness)</a:t>
            </a:r>
            <a:r>
              <a:rPr lang="zh-CN" altLang="en-US" dirty="0" smtClean="0"/>
              <a:t>电能利用率。</a:t>
            </a:r>
            <a:endParaRPr lang="en-US" altLang="zh-CN" dirty="0" smtClean="0"/>
          </a:p>
          <a:p>
            <a:pPr lvl="1"/>
            <a:r>
              <a:rPr lang="zh-CN" altLang="en-US" dirty="0" smtClean="0"/>
              <a:t>总能耗与</a:t>
            </a:r>
            <a:r>
              <a:rPr lang="en-US" altLang="zh-CN" dirty="0" smtClean="0"/>
              <a:t>IT</a:t>
            </a:r>
            <a:r>
              <a:rPr lang="zh-CN" altLang="en-US" dirty="0" smtClean="0"/>
              <a:t>设备能好的比值，</a:t>
            </a:r>
            <a:r>
              <a:rPr lang="en-US" altLang="zh-CN" dirty="0" smtClean="0"/>
              <a:t>&gt;1.0</a:t>
            </a:r>
          </a:p>
          <a:p>
            <a:pPr lvl="1"/>
            <a:r>
              <a:rPr lang="zh-CN" altLang="en-US" dirty="0" smtClean="0"/>
              <a:t>越接近于</a:t>
            </a:r>
            <a:r>
              <a:rPr lang="en-US" altLang="zh-CN" dirty="0" smtClean="0"/>
              <a:t>1.0</a:t>
            </a:r>
            <a:r>
              <a:rPr lang="zh-CN" altLang="en-US" dirty="0" smtClean="0"/>
              <a:t>效率越高</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14678E6A-F4C3-409B-BA24-9860FF4994D9}" type="slidenum">
              <a:rPr lang="zh-CN" altLang="en-US" smtClean="0"/>
              <a:pPr/>
              <a:t>15</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0"/>
            <a:ext cx="9144000" cy="609600"/>
          </a:xfrm>
          <a:prstGeom prst="rect">
            <a:avLst/>
          </a:prstGeom>
          <a:gradFill rotWithShape="1">
            <a:gsLst>
              <a:gs pos="0">
                <a:schemeClr val="tx1"/>
              </a:gs>
              <a:gs pos="100000">
                <a:schemeClr val="tx2"/>
              </a:gs>
            </a:gsLst>
            <a:lin ang="0" scaled="1"/>
          </a:gradFill>
          <a:ln w="9525">
            <a:noFill/>
            <a:miter lim="800000"/>
            <a:headEnd/>
            <a:tailEnd/>
          </a:ln>
          <a:effectLst/>
        </p:spPr>
        <p:txBody>
          <a:bodyPr wrap="none" anchor="ctr"/>
          <a:lstStyle/>
          <a:p>
            <a:endParaRPr lang="zh-CN" altLang="en-US"/>
          </a:p>
        </p:txBody>
      </p:sp>
      <p:sp>
        <p:nvSpPr>
          <p:cNvPr id="3074" name="Rectangle 2"/>
          <p:cNvSpPr>
            <a:spLocks noGrp="1" noChangeArrowheads="1"/>
          </p:cNvSpPr>
          <p:nvPr>
            <p:ph type="ctrTitle"/>
          </p:nvPr>
        </p:nvSpPr>
        <p:spPr bwMode="gray">
          <a:xfrm>
            <a:off x="457200" y="4114800"/>
            <a:ext cx="8229600" cy="762000"/>
          </a:xfrm>
        </p:spPr>
        <p:txBody>
          <a:bodyPr/>
          <a:lstStyle>
            <a:lvl1pPr>
              <a:defRPr>
                <a:solidFill>
                  <a:schemeClr val="tx1"/>
                </a:solidFill>
              </a:defRPr>
            </a:lvl1pPr>
          </a:lstStyle>
          <a:p>
            <a:r>
              <a:rPr lang="zh-CN" altLang="en-US" dirty="0" smtClean="0"/>
              <a:t>单击此处编辑母版标题样式</a:t>
            </a:r>
            <a:endParaRPr lang="en-US" altLang="zh-CN" dirty="0"/>
          </a:p>
        </p:txBody>
      </p:sp>
      <p:sp>
        <p:nvSpPr>
          <p:cNvPr id="3075" name="Rectangle 3"/>
          <p:cNvSpPr>
            <a:spLocks noGrp="1" noChangeArrowheads="1"/>
          </p:cNvSpPr>
          <p:nvPr>
            <p:ph type="subTitle" idx="1"/>
          </p:nvPr>
        </p:nvSpPr>
        <p:spPr bwMode="gray">
          <a:xfrm>
            <a:off x="1524000" y="4948238"/>
            <a:ext cx="5943600" cy="609600"/>
          </a:xfrm>
        </p:spPr>
        <p:txBody>
          <a:bodyPr/>
          <a:lstStyle>
            <a:lvl1pPr marL="0" indent="0" algn="ctr">
              <a:buFont typeface="Wingdings" pitchFamily="2" charset="2"/>
              <a:buNone/>
              <a:defRPr sz="2000" b="0">
                <a:solidFill>
                  <a:schemeClr val="tx1"/>
                </a:solidFill>
              </a:defRPr>
            </a:lvl1pPr>
          </a:lstStyle>
          <a:p>
            <a:r>
              <a:rPr lang="zh-CN" altLang="en-US" smtClean="0"/>
              <a:t>单击此处编辑母版副标题样式</a:t>
            </a:r>
            <a:endParaRPr lang="en-US" altLang="zh-CN"/>
          </a:p>
        </p:txBody>
      </p:sp>
      <p:pic>
        <p:nvPicPr>
          <p:cNvPr id="3097" name="Picture 25" descr="C:\Users\Yevon\Desktop\cloud1.jpg"/>
          <p:cNvPicPr>
            <a:picLocks noChangeAspect="1" noChangeArrowheads="1"/>
          </p:cNvPicPr>
          <p:nvPr userDrawn="1"/>
        </p:nvPicPr>
        <p:blipFill>
          <a:blip r:embed="rId2" cstate="print"/>
          <a:srcRect/>
          <a:stretch>
            <a:fillRect/>
          </a:stretch>
        </p:blipFill>
        <p:spPr bwMode="auto">
          <a:xfrm>
            <a:off x="2195736" y="1124744"/>
            <a:ext cx="4248472" cy="2660664"/>
          </a:xfrm>
          <a:prstGeom prst="rect">
            <a:avLst/>
          </a:prstGeom>
          <a:noFill/>
        </p:spPr>
      </p:pic>
      <p:pic>
        <p:nvPicPr>
          <p:cNvPr id="1027" name="Picture 3"/>
          <p:cNvPicPr>
            <a:picLocks noChangeAspect="1" noChangeArrowheads="1"/>
          </p:cNvPicPr>
          <p:nvPr userDrawn="1"/>
        </p:nvPicPr>
        <p:blipFill>
          <a:blip r:embed="rId3" cstate="print"/>
          <a:srcRect/>
          <a:stretch>
            <a:fillRect/>
          </a:stretch>
        </p:blipFill>
        <p:spPr bwMode="auto">
          <a:xfrm>
            <a:off x="6156176" y="6237312"/>
            <a:ext cx="2952328" cy="504056"/>
          </a:xfrm>
          <a:prstGeom prst="rect">
            <a:avLst/>
          </a:prstGeom>
          <a:ln w="9525">
            <a:noFill/>
            <a:miter lim="800000"/>
            <a:headEnd/>
            <a:tailEnd/>
          </a:ln>
          <a:effectLst>
            <a:outerShdw blurRad="50800" dist="50800" dir="5400000" algn="ctr" rotWithShape="0">
              <a:srgbClr val="000000">
                <a:alpha val="0"/>
              </a:srgb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319088"/>
            <a:ext cx="2057400" cy="60055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319088"/>
            <a:ext cx="6019800" cy="60055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319088"/>
            <a:ext cx="6172200" cy="563562"/>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371600"/>
            <a:ext cx="8229600" cy="4953000"/>
          </a:xfrm>
        </p:spPr>
        <p:txBody>
          <a:bodyPr/>
          <a:lstStyle/>
          <a:p>
            <a:r>
              <a:rPr lang="zh-CN" altLang="en-US" smtClean="0"/>
              <a:t>单击图标添加表格</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3716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3716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ltGray">
          <a:xfrm>
            <a:off x="8356600" y="981075"/>
            <a:ext cx="787400" cy="5876925"/>
          </a:xfrm>
          <a:prstGeom prst="rect">
            <a:avLst/>
          </a:prstGeom>
          <a:solidFill>
            <a:schemeClr val="bg2"/>
          </a:solidFill>
          <a:ln w="9525">
            <a:noFill/>
            <a:miter lim="800000"/>
            <a:headEnd/>
            <a:tailEnd/>
          </a:ln>
          <a:effectLst/>
        </p:spPr>
        <p:txBody>
          <a:bodyPr wrap="none" anchor="ctr"/>
          <a:lstStyle/>
          <a:p>
            <a:endParaRPr lang="zh-CN" altLang="en-US"/>
          </a:p>
        </p:txBody>
      </p:sp>
      <p:sp>
        <p:nvSpPr>
          <p:cNvPr id="1045" name="Line 21"/>
          <p:cNvSpPr>
            <a:spLocks noChangeShapeType="1"/>
          </p:cNvSpPr>
          <p:nvPr/>
        </p:nvSpPr>
        <p:spPr bwMode="auto">
          <a:xfrm>
            <a:off x="425450" y="6381328"/>
            <a:ext cx="8353425" cy="0"/>
          </a:xfrm>
          <a:prstGeom prst="line">
            <a:avLst/>
          </a:prstGeom>
          <a:noFill/>
          <a:ln w="9525">
            <a:solidFill>
              <a:schemeClr val="tx1"/>
            </a:solidFill>
            <a:round/>
            <a:headEnd/>
            <a:tailEnd/>
          </a:ln>
          <a:effectLst/>
        </p:spPr>
        <p:txBody>
          <a:bodyPr/>
          <a:lstStyle/>
          <a:p>
            <a:endParaRPr lang="zh-CN" altLang="en-US"/>
          </a:p>
        </p:txBody>
      </p:sp>
      <p:sp>
        <p:nvSpPr>
          <p:cNvPr id="1040" name="Rectangle 16"/>
          <p:cNvSpPr>
            <a:spLocks noChangeArrowheads="1"/>
          </p:cNvSpPr>
          <p:nvPr/>
        </p:nvSpPr>
        <p:spPr bwMode="gray">
          <a:xfrm>
            <a:off x="0" y="0"/>
            <a:ext cx="9144000" cy="981075"/>
          </a:xfrm>
          <a:prstGeom prst="rect">
            <a:avLst/>
          </a:prstGeom>
          <a:gradFill rotWithShape="1">
            <a:gsLst>
              <a:gs pos="0">
                <a:schemeClr val="tx1"/>
              </a:gs>
              <a:gs pos="100000">
                <a:schemeClr val="tx2"/>
              </a:gs>
            </a:gsLst>
            <a:lin ang="0" scaled="1"/>
          </a:gradFill>
          <a:ln w="9525">
            <a:noFill/>
            <a:miter lim="800000"/>
            <a:headEnd/>
            <a:tailEnd/>
          </a:ln>
          <a:effectLst/>
        </p:spPr>
        <p:txBody>
          <a:bodyPr wrap="none" anchor="ctr"/>
          <a:lstStyle/>
          <a:p>
            <a:endParaRPr lang="zh-CN" altLang="en-US"/>
          </a:p>
        </p:txBody>
      </p:sp>
      <p:sp>
        <p:nvSpPr>
          <p:cNvPr id="1027" name="Rectangle 3"/>
          <p:cNvSpPr>
            <a:spLocks noGrp="1" noChangeArrowheads="1"/>
          </p:cNvSpPr>
          <p:nvPr>
            <p:ph type="body" idx="1"/>
          </p:nvPr>
        </p:nvSpPr>
        <p:spPr bwMode="auto">
          <a:xfrm>
            <a:off x="457200" y="1371600"/>
            <a:ext cx="8229600" cy="4953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6" name="Rectangle 2"/>
          <p:cNvSpPr>
            <a:spLocks noGrp="1" noChangeArrowheads="1"/>
          </p:cNvSpPr>
          <p:nvPr>
            <p:ph type="title"/>
          </p:nvPr>
        </p:nvSpPr>
        <p:spPr bwMode="white">
          <a:xfrm>
            <a:off x="457200" y="319088"/>
            <a:ext cx="61722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zh-CN" smtClean="0"/>
              <a:t>Click to edit Master title</a:t>
            </a:r>
            <a:br>
              <a:rPr lang="en-US" altLang="zh-CN" smtClean="0"/>
            </a:br>
            <a:r>
              <a:rPr lang="en-US" altLang="zh-CN" smtClean="0"/>
              <a:t> style</a:t>
            </a:r>
          </a:p>
        </p:txBody>
      </p:sp>
      <p:sp>
        <p:nvSpPr>
          <p:cNvPr id="9" name="Rectangle 4"/>
          <p:cNvSpPr txBox="1">
            <a:spLocks noChangeArrowheads="1"/>
          </p:cNvSpPr>
          <p:nvPr userDrawn="1"/>
        </p:nvSpPr>
        <p:spPr bwMode="auto">
          <a:xfrm>
            <a:off x="8460432" y="6381328"/>
            <a:ext cx="648072"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16602CD-97BB-46C5-B131-9F9E2B252911}" type="slidenum">
              <a:rPr kumimoji="0" lang="zh-CN" altLang="en-US" sz="1600" b="0" i="0" u="none" strike="noStrike" kern="1200" cap="none" spc="0" normalizeH="0" baseline="0" noProof="0" smtClean="0">
                <a:ln>
                  <a:noFill/>
                </a:ln>
                <a:solidFill>
                  <a:schemeClr val="tx1"/>
                </a:solidFill>
                <a:effectLst>
                  <a:outerShdw blurRad="38100" dist="38100" dir="2700000" algn="tl">
                    <a:srgbClr val="C0C0C0"/>
                  </a:outerShdw>
                </a:effectLst>
                <a:uLnTx/>
                <a:uFillTx/>
                <a:latin typeface="+mn-lt"/>
                <a:ea typeface="宋体" pitchFamily="2" charset="-122"/>
                <a:cs typeface="+mn-cs"/>
              </a:rPr>
              <a:pPr marL="0" marR="0" lvl="0" indent="0" algn="l" defTabSz="914400" rtl="0" eaLnBrk="1" fontAlgn="base" latinLnBrk="0" hangingPunct="1">
                <a:lnSpc>
                  <a:spcPct val="100000"/>
                </a:lnSpc>
                <a:spcBef>
                  <a:spcPct val="0"/>
                </a:spcBef>
                <a:spcAft>
                  <a:spcPct val="0"/>
                </a:spcAft>
                <a:buClrTx/>
                <a:buSzTx/>
                <a:buFontTx/>
                <a:buNone/>
                <a:tabLst/>
                <a:defRPr/>
              </a:pPr>
              <a:t>‹#›</a:t>
            </a:fld>
            <a:r>
              <a:rPr kumimoji="0" lang="zh-CN" altLang="en-US" sz="12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 </a:t>
            </a:r>
            <a:endParaRPr kumimoji="0" lang="en-US" altLang="zh-CN" sz="12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
        <p:nvSpPr>
          <p:cNvPr id="10" name="Rectangle 4"/>
          <p:cNvSpPr txBox="1">
            <a:spLocks noChangeArrowheads="1"/>
          </p:cNvSpPr>
          <p:nvPr userDrawn="1"/>
        </p:nvSpPr>
        <p:spPr bwMode="auto">
          <a:xfrm>
            <a:off x="251520" y="6381328"/>
            <a:ext cx="177356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6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虚拟化与云计算 </a:t>
            </a:r>
            <a:endParaRPr kumimoji="0" lang="en-US" altLang="zh-CN" sz="16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
        <p:nvSpPr>
          <p:cNvPr id="13" name="Rectangle 4"/>
          <p:cNvSpPr txBox="1">
            <a:spLocks noChangeArrowheads="1"/>
          </p:cNvSpPr>
          <p:nvPr userDrawn="1"/>
        </p:nvSpPr>
        <p:spPr bwMode="auto">
          <a:xfrm>
            <a:off x="3662536" y="6381328"/>
            <a:ext cx="2061592"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outerShdw blurRad="38100" dist="38100" dir="2700000" algn="tl">
                    <a:srgbClr val="C0C0C0"/>
                  </a:outerShdw>
                </a:effectLst>
                <a:latin typeface="+mn-lt"/>
                <a:ea typeface="宋体"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zh-CN" altLang="en-US" sz="1600" b="0" i="0" u="none" strike="noStrike" kern="1200" cap="none" spc="0" normalizeH="0" baseline="0" noProof="0" dirty="0" smtClean="0">
                <a:ln>
                  <a:noFill/>
                </a:ln>
                <a:solidFill>
                  <a:schemeClr val="tx1"/>
                </a:solidFill>
                <a:effectLst>
                  <a:outerShdw blurRad="38100" dist="38100" dir="2700000" algn="tl">
                    <a:srgbClr val="C0C0C0"/>
                  </a:outerShdw>
                </a:effectLst>
                <a:uLnTx/>
                <a:uFillTx/>
                <a:latin typeface="+mn-lt"/>
                <a:ea typeface="宋体" pitchFamily="2" charset="-122"/>
                <a:cs typeface="+mn-cs"/>
              </a:rPr>
              <a:t>天津大学软件学院</a:t>
            </a:r>
            <a:endParaRPr kumimoji="0" lang="en-US" altLang="zh-CN" sz="1600" b="0" i="0" u="none" strike="noStrike" kern="1200" cap="none" spc="0" normalizeH="0" baseline="0" noProof="0" dirty="0">
              <a:ln>
                <a:noFill/>
              </a:ln>
              <a:solidFill>
                <a:schemeClr val="tx1"/>
              </a:solidFill>
              <a:effectLst>
                <a:outerShdw blurRad="38100" dist="38100" dir="2700000" algn="tl">
                  <a:srgbClr val="C0C0C0"/>
                </a:outerShdw>
              </a:effectLst>
              <a:uLnTx/>
              <a:uFillTx/>
              <a:latin typeface="+mn-lt"/>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rtl="0" eaLnBrk="1" fontAlgn="base" hangingPunct="1">
        <a:spcBef>
          <a:spcPct val="0"/>
        </a:spcBef>
        <a:spcAft>
          <a:spcPct val="0"/>
        </a:spcAft>
        <a:defRPr sz="3200" b="1">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Verdana" pitchFamily="34" charset="0"/>
        </a:defRPr>
      </a:lvl2pPr>
      <a:lvl3pPr algn="l" rtl="0" eaLnBrk="1" fontAlgn="base" hangingPunct="1">
        <a:spcBef>
          <a:spcPct val="0"/>
        </a:spcBef>
        <a:spcAft>
          <a:spcPct val="0"/>
        </a:spcAft>
        <a:defRPr sz="3200" b="1">
          <a:solidFill>
            <a:schemeClr val="bg1"/>
          </a:solidFill>
          <a:latin typeface="Verdana" pitchFamily="34" charset="0"/>
        </a:defRPr>
      </a:lvl3pPr>
      <a:lvl4pPr algn="l" rtl="0" eaLnBrk="1" fontAlgn="base" hangingPunct="1">
        <a:spcBef>
          <a:spcPct val="0"/>
        </a:spcBef>
        <a:spcAft>
          <a:spcPct val="0"/>
        </a:spcAft>
        <a:defRPr sz="3200" b="1">
          <a:solidFill>
            <a:schemeClr val="bg1"/>
          </a:solidFill>
          <a:latin typeface="Verdana" pitchFamily="34" charset="0"/>
        </a:defRPr>
      </a:lvl4pPr>
      <a:lvl5pPr algn="l" rtl="0" eaLnBrk="1" fontAlgn="base" hangingPunct="1">
        <a:spcBef>
          <a:spcPct val="0"/>
        </a:spcBef>
        <a:spcAft>
          <a:spcPct val="0"/>
        </a:spcAft>
        <a:defRPr sz="3200" b="1">
          <a:solidFill>
            <a:schemeClr val="bg1"/>
          </a:solidFill>
          <a:latin typeface="Verdana" pitchFamily="34" charset="0"/>
        </a:defRPr>
      </a:lvl5pPr>
      <a:lvl6pPr marL="457200" algn="l" rtl="0" eaLnBrk="1" fontAlgn="base" hangingPunct="1">
        <a:spcBef>
          <a:spcPct val="0"/>
        </a:spcBef>
        <a:spcAft>
          <a:spcPct val="0"/>
        </a:spcAft>
        <a:defRPr sz="3200" b="1">
          <a:solidFill>
            <a:schemeClr val="bg1"/>
          </a:solidFill>
          <a:latin typeface="Verdana" pitchFamily="34" charset="0"/>
        </a:defRPr>
      </a:lvl6pPr>
      <a:lvl7pPr marL="914400" algn="l" rtl="0" eaLnBrk="1" fontAlgn="base" hangingPunct="1">
        <a:spcBef>
          <a:spcPct val="0"/>
        </a:spcBef>
        <a:spcAft>
          <a:spcPct val="0"/>
        </a:spcAft>
        <a:defRPr sz="3200" b="1">
          <a:solidFill>
            <a:schemeClr val="bg1"/>
          </a:solidFill>
          <a:latin typeface="Verdana" pitchFamily="34" charset="0"/>
        </a:defRPr>
      </a:lvl7pPr>
      <a:lvl8pPr marL="1371600" algn="l" rtl="0" eaLnBrk="1" fontAlgn="base" hangingPunct="1">
        <a:spcBef>
          <a:spcPct val="0"/>
        </a:spcBef>
        <a:spcAft>
          <a:spcPct val="0"/>
        </a:spcAft>
        <a:defRPr sz="3200" b="1">
          <a:solidFill>
            <a:schemeClr val="bg1"/>
          </a:solidFill>
          <a:latin typeface="Verdana" pitchFamily="34" charset="0"/>
        </a:defRPr>
      </a:lvl8pPr>
      <a:lvl9pPr marL="1828800" algn="l"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accent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pitchFamily="34"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pitchFamily="34" charset="0"/>
        </a:defRPr>
      </a:lvl3pPr>
      <a:lvl4pPr marL="1600200" indent="-228600" algn="l" rtl="0" eaLnBrk="1" fontAlgn="base" hangingPunct="1">
        <a:spcBef>
          <a:spcPct val="20000"/>
        </a:spcBef>
        <a:spcAft>
          <a:spcPct val="0"/>
        </a:spcAft>
        <a:buChar char="–"/>
        <a:defRPr sz="2000">
          <a:solidFill>
            <a:schemeClr val="tx1"/>
          </a:solidFill>
          <a:latin typeface="Arial" pitchFamily="34" charset="0"/>
        </a:defRPr>
      </a:lvl4pPr>
      <a:lvl5pPr marL="2057400" indent="-228600" algn="l" rtl="0" eaLnBrk="1" fontAlgn="base" hangingPunct="1">
        <a:spcBef>
          <a:spcPct val="20000"/>
        </a:spcBef>
        <a:spcAft>
          <a:spcPct val="0"/>
        </a:spcAft>
        <a:buChar char="»"/>
        <a:defRPr sz="2000">
          <a:solidFill>
            <a:schemeClr val="tx1"/>
          </a:solidFill>
          <a:latin typeface="Arial" pitchFamily="34" charset="0"/>
        </a:defRPr>
      </a:lvl5pPr>
      <a:lvl6pPr marL="2514600" indent="-228600" algn="l" rtl="0" eaLnBrk="1" fontAlgn="base" hangingPunct="1">
        <a:spcBef>
          <a:spcPct val="20000"/>
        </a:spcBef>
        <a:spcAft>
          <a:spcPct val="0"/>
        </a:spcAft>
        <a:buChar char="»"/>
        <a:defRPr sz="2000">
          <a:solidFill>
            <a:schemeClr val="tx1"/>
          </a:solidFill>
          <a:latin typeface="Arial" pitchFamily="34" charset="0"/>
        </a:defRPr>
      </a:lvl6pPr>
      <a:lvl7pPr marL="2971800" indent="-228600" algn="l" rtl="0" eaLnBrk="1" fontAlgn="base" hangingPunct="1">
        <a:spcBef>
          <a:spcPct val="20000"/>
        </a:spcBef>
        <a:spcAft>
          <a:spcPct val="0"/>
        </a:spcAft>
        <a:buChar char="»"/>
        <a:defRPr sz="2000">
          <a:solidFill>
            <a:schemeClr val="tx1"/>
          </a:solidFill>
          <a:latin typeface="Arial" pitchFamily="34" charset="0"/>
        </a:defRPr>
      </a:lvl7pPr>
      <a:lvl8pPr marL="3429000" indent="-228600" algn="l" rtl="0" eaLnBrk="1" fontAlgn="base" hangingPunct="1">
        <a:spcBef>
          <a:spcPct val="20000"/>
        </a:spcBef>
        <a:spcAft>
          <a:spcPct val="0"/>
        </a:spcAft>
        <a:buChar char="»"/>
        <a:defRPr sz="2000">
          <a:solidFill>
            <a:schemeClr val="tx1"/>
          </a:solidFill>
          <a:latin typeface="Arial" pitchFamily="34" charset="0"/>
        </a:defRPr>
      </a:lvl8pPr>
      <a:lvl9pPr marL="3886200" indent="-228600" algn="l" rtl="0" eaLnBrk="1" fontAlgn="base" hangingPunct="1">
        <a:spcBef>
          <a:spcPct val="20000"/>
        </a:spcBef>
        <a:spcAft>
          <a:spcPct val="0"/>
        </a:spcAft>
        <a:buChar char="»"/>
        <a:defRPr sz="2000">
          <a:solidFill>
            <a:schemeClr val="tx1"/>
          </a:solidFill>
          <a:latin typeface="Arial"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2.xml.rels><?xml version="1.0" encoding="UTF-8" standalone="yes"?>
<Relationships xmlns="http://schemas.openxmlformats.org/package/2006/relationships"><Relationship Id="rId8" Type="http://schemas.openxmlformats.org/officeDocument/2006/relationships/image" Target="../media/image13.gif"/><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4267200"/>
            <a:ext cx="8229600" cy="762000"/>
          </a:xfrm>
        </p:spPr>
        <p:txBody>
          <a:bodyPr/>
          <a:lstStyle/>
          <a:p>
            <a:pPr algn="ctr"/>
            <a:r>
              <a:rPr lang="zh-CN" altLang="en-US" sz="3600" dirty="0" smtClean="0">
                <a:ea typeface="宋体" pitchFamily="2" charset="-122"/>
              </a:rPr>
              <a:t>虚拟化与云计算</a:t>
            </a:r>
            <a:endParaRPr lang="en-US" altLang="zh-CN" sz="3600" dirty="0">
              <a:ea typeface="宋体" pitchFamily="2" charset="-122"/>
            </a:endParaRPr>
          </a:p>
        </p:txBody>
      </p:sp>
      <p:sp>
        <p:nvSpPr>
          <p:cNvPr id="2051" name="Rectangle 3"/>
          <p:cNvSpPr>
            <a:spLocks noGrp="1" noChangeArrowheads="1"/>
          </p:cNvSpPr>
          <p:nvPr>
            <p:ph type="subTitle" idx="1"/>
          </p:nvPr>
        </p:nvSpPr>
        <p:spPr>
          <a:xfrm>
            <a:off x="1752600" y="5091113"/>
            <a:ext cx="5943600" cy="609600"/>
          </a:xfrm>
        </p:spPr>
        <p:txBody>
          <a:bodyPr/>
          <a:lstStyle/>
          <a:p>
            <a:r>
              <a:rPr lang="zh-CN" altLang="en-US" dirty="0" smtClean="0">
                <a:ea typeface="宋体" pitchFamily="2" charset="-122"/>
              </a:rPr>
              <a:t>天津大学软件学院</a:t>
            </a:r>
            <a:endParaRPr lang="en-US" altLang="zh-CN" dirty="0">
              <a:ea typeface="宋体" pitchFamily="2" charset="-122"/>
            </a:endParaRPr>
          </a:p>
        </p:txBody>
      </p:sp>
      <p:sp>
        <p:nvSpPr>
          <p:cNvPr id="2052" name="Line 4"/>
          <p:cNvSpPr>
            <a:spLocks noChangeShapeType="1"/>
          </p:cNvSpPr>
          <p:nvPr/>
        </p:nvSpPr>
        <p:spPr bwMode="auto">
          <a:xfrm flipV="1">
            <a:off x="179388" y="4648200"/>
            <a:ext cx="1466850" cy="9525"/>
          </a:xfrm>
          <a:prstGeom prst="line">
            <a:avLst/>
          </a:prstGeom>
          <a:noFill/>
          <a:ln w="76200" cap="rnd">
            <a:solidFill>
              <a:schemeClr val="accent1"/>
            </a:solidFill>
            <a:prstDash val="sysDot"/>
            <a:round/>
            <a:headEnd/>
            <a:tailEnd/>
          </a:ln>
          <a:effectLst/>
        </p:spPr>
        <p:txBody>
          <a:bodyPr/>
          <a:lstStyle/>
          <a:p>
            <a:endParaRPr lang="zh-CN" altLang="en-US"/>
          </a:p>
        </p:txBody>
      </p:sp>
      <p:sp>
        <p:nvSpPr>
          <p:cNvPr id="2053" name="Line 5"/>
          <p:cNvSpPr>
            <a:spLocks noChangeShapeType="1"/>
          </p:cNvSpPr>
          <p:nvPr/>
        </p:nvSpPr>
        <p:spPr bwMode="auto">
          <a:xfrm>
            <a:off x="7596188" y="4648200"/>
            <a:ext cx="1349375" cy="1588"/>
          </a:xfrm>
          <a:prstGeom prst="line">
            <a:avLst/>
          </a:prstGeom>
          <a:noFill/>
          <a:ln w="76200" cap="rnd">
            <a:solidFill>
              <a:schemeClr val="tx1"/>
            </a:solidFill>
            <a:prstDash val="sysDot"/>
            <a:round/>
            <a:headEnd/>
            <a:tailEnd/>
          </a:ln>
          <a:effectLst/>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5" name="内容占位符 4"/>
          <p:cNvGraphicFramePr>
            <a:graphicFrameLocks noGrp="1"/>
          </p:cNvGraphicFramePr>
          <p:nvPr>
            <p:ph idx="1"/>
          </p:nvPr>
        </p:nvGraphicFramePr>
        <p:xfrm>
          <a:off x="285720" y="357166"/>
          <a:ext cx="8401080" cy="5768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可管理性</a:t>
            </a:r>
            <a:endParaRPr lang="zh-CN" altLang="en-US" dirty="0"/>
          </a:p>
        </p:txBody>
      </p:sp>
      <p:sp>
        <p:nvSpPr>
          <p:cNvPr id="3" name="内容占位符 2"/>
          <p:cNvSpPr>
            <a:spLocks noGrp="1"/>
          </p:cNvSpPr>
          <p:nvPr>
            <p:ph idx="1"/>
          </p:nvPr>
        </p:nvSpPr>
        <p:spPr/>
        <p:txBody>
          <a:bodyPr/>
          <a:lstStyle/>
          <a:p>
            <a:r>
              <a:rPr lang="zh-CN" altLang="en-US" dirty="0" smtClean="0"/>
              <a:t>可管理性</a:t>
            </a:r>
            <a:r>
              <a:rPr lang="en-US" altLang="zh-CN" dirty="0" smtClean="0"/>
              <a:t>(Manageability)</a:t>
            </a:r>
            <a:r>
              <a:rPr lang="zh-CN" altLang="en-US" dirty="0" smtClean="0"/>
              <a:t>：系统能够满足管理需求的能力以及管理该系统的便利程度。</a:t>
            </a:r>
            <a:endParaRPr lang="en-US" altLang="zh-CN" dirty="0" smtClean="0"/>
          </a:p>
          <a:p>
            <a:pPr lvl="1"/>
            <a:r>
              <a:rPr lang="zh-CN" altLang="en-US" dirty="0" smtClean="0"/>
              <a:t>全面深入地了解系统的运行状况</a:t>
            </a:r>
            <a:endParaRPr lang="en-US" altLang="zh-CN" dirty="0" smtClean="0"/>
          </a:p>
          <a:p>
            <a:pPr lvl="1"/>
            <a:r>
              <a:rPr lang="zh-CN" altLang="en-US" dirty="0" smtClean="0"/>
              <a:t>定期系统维护以降低系统故障率，发现故障或系统瓶颈并及时修复</a:t>
            </a:r>
            <a:endParaRPr lang="en-US" altLang="zh-CN" dirty="0" smtClean="0"/>
          </a:p>
          <a:p>
            <a:pPr lvl="1"/>
            <a:r>
              <a:rPr lang="zh-CN" altLang="en-US" dirty="0" smtClean="0"/>
              <a:t>根据业务需求调整系统运行方式</a:t>
            </a:r>
            <a:endParaRPr lang="en-US" altLang="zh-CN" dirty="0" smtClean="0"/>
          </a:p>
          <a:p>
            <a:pPr lvl="1"/>
            <a:r>
              <a:rPr lang="zh-CN" altLang="en-US" dirty="0" smtClean="0"/>
              <a:t>根据业务负载增减资源</a:t>
            </a:r>
            <a:endParaRPr lang="en-US" altLang="zh-CN" dirty="0" smtClean="0"/>
          </a:p>
          <a:p>
            <a:pPr lvl="1"/>
            <a:r>
              <a:rPr lang="zh-CN" altLang="en-US" dirty="0" smtClean="0"/>
              <a:t>保证系统关键数据的安全性</a:t>
            </a:r>
            <a:endParaRPr lang="en-US" altLang="zh-CN" dirty="0" smtClean="0"/>
          </a:p>
          <a:p>
            <a:pPr lvl="1"/>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可伸缩性</a:t>
            </a:r>
            <a:endParaRPr lang="zh-CN" altLang="en-US" dirty="0"/>
          </a:p>
        </p:txBody>
      </p:sp>
      <p:sp>
        <p:nvSpPr>
          <p:cNvPr id="3" name="内容占位符 2"/>
          <p:cNvSpPr>
            <a:spLocks noGrp="1"/>
          </p:cNvSpPr>
          <p:nvPr>
            <p:ph idx="1"/>
          </p:nvPr>
        </p:nvSpPr>
        <p:spPr/>
        <p:txBody>
          <a:bodyPr/>
          <a:lstStyle/>
          <a:p>
            <a:r>
              <a:rPr lang="zh-CN" altLang="en-US" dirty="0" smtClean="0"/>
              <a:t>可伸缩型</a:t>
            </a:r>
            <a:r>
              <a:rPr lang="en-US" altLang="zh-CN" dirty="0" smtClean="0"/>
              <a:t>(Scalability)</a:t>
            </a:r>
            <a:r>
              <a:rPr lang="zh-CN" altLang="en-US" dirty="0" smtClean="0"/>
              <a:t>：系统适应负载变化的能力，在负载变大的时候提高自身的能力以适应负载</a:t>
            </a:r>
            <a:endParaRPr lang="en-US" altLang="zh-CN" dirty="0" smtClean="0"/>
          </a:p>
          <a:p>
            <a:pPr lvl="1"/>
            <a:r>
              <a:rPr lang="zh-CN" altLang="en-US" dirty="0" smtClean="0"/>
              <a:t>在信息服务上线运行或需要更多资源时候及时、适量地给予资源分配，保证业务的正常运行不受影响。</a:t>
            </a:r>
            <a:endParaRPr lang="en-US" altLang="zh-CN" dirty="0" smtClean="0"/>
          </a:p>
          <a:p>
            <a:pPr lvl="1"/>
            <a:r>
              <a:rPr lang="zh-CN" altLang="en-US" dirty="0" smtClean="0"/>
              <a:t>在信息服务下线或资源需求减少的时候适时回收资源，保证系统的资源高效利用。</a:t>
            </a:r>
            <a:endParaRPr lang="en-US" altLang="zh-CN" dirty="0" smtClean="0"/>
          </a:p>
          <a:p>
            <a:endParaRPr lang="zh-CN"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可靠性</a:t>
            </a:r>
            <a:endParaRPr lang="zh-CN" altLang="en-US" dirty="0"/>
          </a:p>
        </p:txBody>
      </p:sp>
      <p:sp>
        <p:nvSpPr>
          <p:cNvPr id="3" name="内容占位符 2"/>
          <p:cNvSpPr>
            <a:spLocks noGrp="1"/>
          </p:cNvSpPr>
          <p:nvPr>
            <p:ph idx="1"/>
          </p:nvPr>
        </p:nvSpPr>
        <p:spPr/>
        <p:txBody>
          <a:bodyPr/>
          <a:lstStyle/>
          <a:p>
            <a:r>
              <a:rPr lang="zh-CN" altLang="en-US" dirty="0" smtClean="0"/>
              <a:t>可靠性</a:t>
            </a:r>
            <a:r>
              <a:rPr lang="en-US" altLang="zh-CN" dirty="0" smtClean="0"/>
              <a:t>(Reliability)</a:t>
            </a:r>
            <a:r>
              <a:rPr lang="zh-CN" altLang="en-US" dirty="0" smtClean="0"/>
              <a:t>：一个组件或系统执行其功能的能力，常用系统成功完成指定功能的概率来衡量。</a:t>
            </a:r>
            <a:endParaRPr lang="en-US" altLang="zh-CN" dirty="0" smtClean="0"/>
          </a:p>
          <a:p>
            <a:pPr lvl="1"/>
            <a:r>
              <a:rPr lang="zh-CN" altLang="en-US" dirty="0" smtClean="0"/>
              <a:t>故障避免：提高单个组件的可靠性，减少其失效的概率。</a:t>
            </a:r>
            <a:endParaRPr lang="en-US" altLang="zh-CN" dirty="0" smtClean="0"/>
          </a:p>
          <a:p>
            <a:pPr lvl="1"/>
            <a:r>
              <a:rPr lang="zh-CN" altLang="en-US" dirty="0" smtClean="0"/>
              <a:t>故障容错：增加冗余组件，利用组件之间的并联关系提升系统的可靠性。</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降低成本</a:t>
            </a:r>
            <a:endParaRPr lang="zh-CN" altLang="en-US" dirty="0"/>
          </a:p>
        </p:txBody>
      </p:sp>
      <p:sp>
        <p:nvSpPr>
          <p:cNvPr id="3" name="内容占位符 2"/>
          <p:cNvSpPr>
            <a:spLocks noGrp="1"/>
          </p:cNvSpPr>
          <p:nvPr>
            <p:ph idx="1"/>
          </p:nvPr>
        </p:nvSpPr>
        <p:spPr/>
        <p:txBody>
          <a:bodyPr>
            <a:normAutofit/>
          </a:bodyPr>
          <a:lstStyle/>
          <a:p>
            <a:r>
              <a:rPr lang="zh-CN" altLang="en-US" dirty="0" smtClean="0"/>
              <a:t>数据中心的成本构成</a:t>
            </a:r>
            <a:endParaRPr lang="en-US" altLang="zh-CN" dirty="0" smtClean="0"/>
          </a:p>
          <a:p>
            <a:pPr lvl="1"/>
            <a:r>
              <a:rPr lang="zh-CN" altLang="en-US" dirty="0" smtClean="0"/>
              <a:t>一次性成本</a:t>
            </a:r>
            <a:endParaRPr lang="en-US" altLang="zh-CN" dirty="0" smtClean="0"/>
          </a:p>
          <a:p>
            <a:pPr lvl="2"/>
            <a:r>
              <a:rPr lang="zh-CN" altLang="en-US" dirty="0" smtClean="0"/>
              <a:t>建筑成本，服务器采购成本和其他设备采购成本</a:t>
            </a:r>
            <a:endParaRPr lang="en-US" altLang="zh-CN" dirty="0" smtClean="0"/>
          </a:p>
          <a:p>
            <a:pPr lvl="1"/>
            <a:r>
              <a:rPr lang="zh-CN" altLang="en-US" dirty="0" smtClean="0"/>
              <a:t>运营成本</a:t>
            </a:r>
            <a:endParaRPr lang="en-US" altLang="zh-CN" dirty="0" smtClean="0"/>
          </a:p>
          <a:p>
            <a:pPr lvl="2"/>
            <a:r>
              <a:rPr lang="zh-CN" altLang="en-US" dirty="0" smtClean="0"/>
              <a:t>电力消耗和管理维护</a:t>
            </a:r>
            <a:endParaRPr lang="en-US" altLang="zh-CN" dirty="0" smtClean="0"/>
          </a:p>
          <a:p>
            <a:r>
              <a:rPr lang="zh-CN" altLang="en-US" dirty="0" smtClean="0"/>
              <a:t>降低成本</a:t>
            </a:r>
            <a:endParaRPr lang="en-US" altLang="zh-CN" dirty="0" smtClean="0"/>
          </a:p>
          <a:p>
            <a:pPr lvl="1"/>
            <a:r>
              <a:rPr lang="zh-CN" altLang="en-US" dirty="0" smtClean="0"/>
              <a:t>合理规划服务器更新换代的周期，保证服务器的高利用率</a:t>
            </a:r>
            <a:endParaRPr lang="en-US" altLang="zh-CN" dirty="0" smtClean="0"/>
          </a:p>
          <a:p>
            <a:pPr lvl="1"/>
            <a:r>
              <a:rPr lang="zh-CN" altLang="en-US" dirty="0" smtClean="0"/>
              <a:t>使用专业的数据中心管理软件、工具和科学的方法</a:t>
            </a:r>
            <a:endParaRPr lang="en-US" altLang="zh-CN" dirty="0" smtClean="0"/>
          </a:p>
          <a:p>
            <a:pPr lvl="1"/>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节能环保</a:t>
            </a:r>
            <a:endParaRPr lang="zh-CN" altLang="en-US" dirty="0"/>
          </a:p>
        </p:txBody>
      </p:sp>
      <p:sp>
        <p:nvSpPr>
          <p:cNvPr id="3" name="内容占位符 2"/>
          <p:cNvSpPr>
            <a:spLocks noGrp="1"/>
          </p:cNvSpPr>
          <p:nvPr>
            <p:ph idx="1"/>
          </p:nvPr>
        </p:nvSpPr>
        <p:spPr/>
        <p:txBody>
          <a:bodyPr>
            <a:normAutofit/>
          </a:bodyPr>
          <a:lstStyle/>
          <a:p>
            <a:r>
              <a:rPr lang="zh-CN" altLang="en-US" dirty="0" smtClean="0"/>
              <a:t>节省数据中心的电力消耗：</a:t>
            </a:r>
            <a:endParaRPr lang="en-US" altLang="zh-CN" dirty="0" smtClean="0"/>
          </a:p>
          <a:p>
            <a:pPr lvl="1"/>
            <a:r>
              <a:rPr lang="zh-CN" altLang="en-US" dirty="0" smtClean="0"/>
              <a:t>降低</a:t>
            </a:r>
            <a:r>
              <a:rPr lang="en-US" altLang="zh-CN" dirty="0" smtClean="0"/>
              <a:t>IT</a:t>
            </a:r>
            <a:r>
              <a:rPr lang="zh-CN" altLang="en-US" dirty="0" smtClean="0"/>
              <a:t>设备能耗：</a:t>
            </a:r>
            <a:endParaRPr lang="en-US" altLang="zh-CN" dirty="0" smtClean="0"/>
          </a:p>
          <a:p>
            <a:pPr lvl="2"/>
            <a:r>
              <a:rPr lang="zh-CN" altLang="en-US" dirty="0" smtClean="0"/>
              <a:t>定期更新设备</a:t>
            </a:r>
            <a:endParaRPr lang="en-US" altLang="zh-CN" dirty="0" smtClean="0"/>
          </a:p>
          <a:p>
            <a:pPr lvl="2"/>
            <a:r>
              <a:rPr lang="zh-CN" altLang="en-US" dirty="0" smtClean="0"/>
              <a:t>提高服务器资源利用率</a:t>
            </a:r>
            <a:endParaRPr lang="en-US" altLang="zh-CN" dirty="0" smtClean="0"/>
          </a:p>
          <a:p>
            <a:pPr lvl="1"/>
            <a:r>
              <a:rPr lang="zh-CN" altLang="en-US" dirty="0" smtClean="0"/>
              <a:t>降低</a:t>
            </a:r>
            <a:r>
              <a:rPr lang="en-US" altLang="zh-CN" dirty="0" smtClean="0"/>
              <a:t>PUE</a:t>
            </a:r>
            <a:r>
              <a:rPr lang="zh-CN" altLang="en-US" dirty="0" smtClean="0"/>
              <a:t>值</a:t>
            </a:r>
            <a:r>
              <a:rPr lang="en-US" altLang="zh-CN" dirty="0" smtClean="0"/>
              <a:t>(Power Usage Effectiveness)</a:t>
            </a:r>
            <a:r>
              <a:rPr lang="zh-CN" altLang="en-US" dirty="0" smtClean="0"/>
              <a:t>电能利用率：</a:t>
            </a:r>
            <a:endParaRPr lang="en-US" altLang="zh-CN" dirty="0" smtClean="0"/>
          </a:p>
          <a:p>
            <a:pPr lvl="2"/>
            <a:r>
              <a:rPr lang="zh-CN" altLang="en-US" dirty="0" smtClean="0"/>
              <a:t>合理设计和优化数据中心的制冷系统。</a:t>
            </a:r>
            <a:endParaRPr lang="en-US" altLang="zh-CN" dirty="0" smtClean="0"/>
          </a:p>
          <a:p>
            <a:pPr lvl="2"/>
            <a:r>
              <a:rPr lang="zh-CN" altLang="en-US" dirty="0" smtClean="0"/>
              <a:t>包括数据中心选址，合理设定服务器间隔和空调温度、集中冷却、水冷降温等</a:t>
            </a:r>
            <a:endParaRPr lang="en-US" altLang="zh-CN" dirty="0" smtClean="0"/>
          </a:p>
          <a:p>
            <a:pPr lvl="2"/>
            <a:endParaRPr lang="en-US" altLang="zh-CN" dirty="0" smtClean="0"/>
          </a:p>
          <a:p>
            <a:pPr lvl="1"/>
            <a:endParaRPr lang="en-US" altLang="zh-CN" dirty="0" smtClean="0"/>
          </a:p>
          <a:p>
            <a:pPr lvl="1"/>
            <a:endParaRPr lang="en-US" altLang="zh-CN" dirty="0" smtClean="0"/>
          </a:p>
          <a:p>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数据中心的设计理念</a:t>
            </a:r>
            <a:endParaRPr lang="zh-CN" altLang="en-US" dirty="0"/>
          </a:p>
        </p:txBody>
      </p:sp>
      <p:graphicFrame>
        <p:nvGraphicFramePr>
          <p:cNvPr id="5" name="内容占位符 4"/>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数据中心等级</a:t>
            </a:r>
            <a:endParaRPr lang="zh-CN" altLang="en-US" dirty="0"/>
          </a:p>
        </p:txBody>
      </p:sp>
      <p:graphicFrame>
        <p:nvGraphicFramePr>
          <p:cNvPr id="4" name="内容占位符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数据中心等级</a:t>
            </a:r>
            <a:endParaRPr lang="zh-CN" altLang="en-US" dirty="0"/>
          </a:p>
        </p:txBody>
      </p:sp>
      <p:sp>
        <p:nvSpPr>
          <p:cNvPr id="3" name="内容占位符 2"/>
          <p:cNvSpPr>
            <a:spLocks noGrp="1"/>
          </p:cNvSpPr>
          <p:nvPr>
            <p:ph idx="1"/>
          </p:nvPr>
        </p:nvSpPr>
        <p:spPr>
          <a:xfrm>
            <a:off x="457200" y="1571612"/>
            <a:ext cx="8229600" cy="4709160"/>
          </a:xfrm>
        </p:spPr>
        <p:txBody>
          <a:bodyPr/>
          <a:lstStyle/>
          <a:p>
            <a:endParaRPr lang="zh-CN" altLang="en-US" dirty="0"/>
          </a:p>
        </p:txBody>
      </p:sp>
      <p:sp>
        <p:nvSpPr>
          <p:cNvPr id="4" name="圆角矩形 3"/>
          <p:cNvSpPr/>
          <p:nvPr/>
        </p:nvSpPr>
        <p:spPr>
          <a:xfrm>
            <a:off x="1214414" y="5000636"/>
            <a:ext cx="221457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基础级</a:t>
            </a:r>
            <a:endParaRPr lang="zh-CN" altLang="en-US" dirty="0"/>
          </a:p>
        </p:txBody>
      </p:sp>
      <p:sp>
        <p:nvSpPr>
          <p:cNvPr id="5" name="上箭头 4"/>
          <p:cNvSpPr/>
          <p:nvPr/>
        </p:nvSpPr>
        <p:spPr>
          <a:xfrm>
            <a:off x="2214546" y="4572008"/>
            <a:ext cx="285752" cy="42862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圆角矩形 5"/>
          <p:cNvSpPr/>
          <p:nvPr/>
        </p:nvSpPr>
        <p:spPr>
          <a:xfrm>
            <a:off x="1214414" y="4000504"/>
            <a:ext cx="221457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具冗余设备级</a:t>
            </a:r>
            <a:endParaRPr lang="zh-CN" altLang="en-US" dirty="0"/>
          </a:p>
        </p:txBody>
      </p:sp>
      <p:sp>
        <p:nvSpPr>
          <p:cNvPr id="7" name="上箭头 6"/>
          <p:cNvSpPr/>
          <p:nvPr/>
        </p:nvSpPr>
        <p:spPr>
          <a:xfrm>
            <a:off x="2214546" y="3429000"/>
            <a:ext cx="285751" cy="5715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圆角矩形 7"/>
          <p:cNvSpPr/>
          <p:nvPr/>
        </p:nvSpPr>
        <p:spPr>
          <a:xfrm>
            <a:off x="1214414" y="2857496"/>
            <a:ext cx="221457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可并行维护级</a:t>
            </a:r>
            <a:endParaRPr lang="zh-CN" altLang="en-US" dirty="0"/>
          </a:p>
        </p:txBody>
      </p:sp>
      <p:sp>
        <p:nvSpPr>
          <p:cNvPr id="9" name="上箭头 8"/>
          <p:cNvSpPr/>
          <p:nvPr/>
        </p:nvSpPr>
        <p:spPr>
          <a:xfrm>
            <a:off x="2214546" y="2357430"/>
            <a:ext cx="285752" cy="52387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圆角矩形 9"/>
          <p:cNvSpPr/>
          <p:nvPr/>
        </p:nvSpPr>
        <p:spPr>
          <a:xfrm>
            <a:off x="1214414" y="1785926"/>
            <a:ext cx="221457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smtClean="0"/>
              <a:t>容错级</a:t>
            </a:r>
            <a:endParaRPr lang="zh-CN" altLang="en-US" dirty="0"/>
          </a:p>
        </p:txBody>
      </p:sp>
      <p:sp>
        <p:nvSpPr>
          <p:cNvPr id="11" name="圆角矩形 10"/>
          <p:cNvSpPr/>
          <p:nvPr/>
        </p:nvSpPr>
        <p:spPr>
          <a:xfrm>
            <a:off x="4000496" y="1500174"/>
            <a:ext cx="4357718"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zh-CN" altLang="en-US" dirty="0" smtClean="0"/>
              <a:t>具有多重的、独立的、物理上相互分隔的冗余设备，所有计算机设备都具备双电源并拥有动态分布的多套线路系统来同时连同计算机设备。</a:t>
            </a:r>
            <a:endParaRPr lang="zh-CN" altLang="en-US" dirty="0"/>
          </a:p>
        </p:txBody>
      </p:sp>
      <p:sp>
        <p:nvSpPr>
          <p:cNvPr id="12" name="右箭头 11"/>
          <p:cNvSpPr/>
          <p:nvPr/>
        </p:nvSpPr>
        <p:spPr>
          <a:xfrm>
            <a:off x="3428992" y="1971652"/>
            <a:ext cx="64294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圆角矩形 12"/>
          <p:cNvSpPr/>
          <p:nvPr/>
        </p:nvSpPr>
        <p:spPr>
          <a:xfrm>
            <a:off x="4000496" y="4000504"/>
            <a:ext cx="428628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zh-CN" altLang="en-US" dirty="0" smtClean="0"/>
              <a:t>具有冗余设备，但所有设备仍由一套线路系统相连通</a:t>
            </a:r>
            <a:endParaRPr lang="en-US" altLang="zh-CN" dirty="0" smtClean="0"/>
          </a:p>
        </p:txBody>
      </p:sp>
      <p:sp>
        <p:nvSpPr>
          <p:cNvPr id="14" name="右箭头 13"/>
          <p:cNvSpPr/>
          <p:nvPr/>
        </p:nvSpPr>
        <p:spPr>
          <a:xfrm>
            <a:off x="3428992" y="3043222"/>
            <a:ext cx="57150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圆角矩形 14"/>
          <p:cNvSpPr/>
          <p:nvPr/>
        </p:nvSpPr>
        <p:spPr>
          <a:xfrm>
            <a:off x="4000496" y="2786058"/>
            <a:ext cx="4286280"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zh-CN" altLang="en-US" dirty="0" smtClean="0"/>
              <a:t>具有冗余设备，所有计算机设备都具备双电源。拥有多套线路系统，任何时刻只有一套线路被使用。</a:t>
            </a:r>
            <a:endParaRPr lang="en-US" altLang="zh-CN" dirty="0" smtClean="0"/>
          </a:p>
        </p:txBody>
      </p:sp>
      <p:sp>
        <p:nvSpPr>
          <p:cNvPr id="16" name="右箭头 15"/>
          <p:cNvSpPr/>
          <p:nvPr/>
        </p:nvSpPr>
        <p:spPr>
          <a:xfrm>
            <a:off x="3428992" y="4186230"/>
            <a:ext cx="571504" cy="24290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圆角矩形 16"/>
          <p:cNvSpPr/>
          <p:nvPr/>
        </p:nvSpPr>
        <p:spPr>
          <a:xfrm>
            <a:off x="4071934" y="5000636"/>
            <a:ext cx="4286280"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zh-CN" altLang="en-US" dirty="0" smtClean="0"/>
              <a:t>没有冗余设备，所有设备由一套线路系统（包括电力和网络）相连通。</a:t>
            </a:r>
            <a:endParaRPr lang="en-US" altLang="zh-CN" dirty="0" smtClean="0"/>
          </a:p>
        </p:txBody>
      </p:sp>
      <p:sp>
        <p:nvSpPr>
          <p:cNvPr id="18" name="右箭头 17"/>
          <p:cNvSpPr/>
          <p:nvPr/>
        </p:nvSpPr>
        <p:spPr>
          <a:xfrm>
            <a:off x="3428992" y="5186362"/>
            <a:ext cx="64294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数据中心的构建</a:t>
            </a:r>
            <a:endParaRPr lang="zh-CN" altLang="en-US" dirty="0"/>
          </a:p>
        </p:txBody>
      </p:sp>
      <p:sp>
        <p:nvSpPr>
          <p:cNvPr id="3" name="内容占位符 2"/>
          <p:cNvSpPr>
            <a:spLocks noGrp="1"/>
          </p:cNvSpPr>
          <p:nvPr>
            <p:ph idx="1"/>
          </p:nvPr>
        </p:nvSpPr>
        <p:spPr/>
        <p:txBody>
          <a:bodyPr>
            <a:normAutofit lnSpcReduction="10000"/>
          </a:bodyPr>
          <a:lstStyle/>
          <a:p>
            <a:r>
              <a:rPr lang="zh-CN" altLang="en-US" dirty="0" smtClean="0"/>
              <a:t>建筑的设计和构建</a:t>
            </a:r>
            <a:endParaRPr lang="en-US" altLang="zh-CN" dirty="0" smtClean="0"/>
          </a:p>
          <a:p>
            <a:pPr lvl="1"/>
            <a:r>
              <a:rPr lang="zh-CN" altLang="en-US" dirty="0" smtClean="0"/>
              <a:t>选址：通信、电力和地理位置</a:t>
            </a:r>
            <a:endParaRPr lang="en-US" altLang="zh-CN" dirty="0" smtClean="0"/>
          </a:p>
          <a:p>
            <a:pPr lvl="1"/>
            <a:r>
              <a:rPr lang="zh-CN" altLang="en-US" dirty="0" smtClean="0"/>
              <a:t>建筑要求：建筑规模，室内布局</a:t>
            </a:r>
            <a:endParaRPr lang="en-US" altLang="zh-CN" dirty="0" smtClean="0"/>
          </a:p>
          <a:p>
            <a:r>
              <a:rPr lang="zh-CN" altLang="en-US" dirty="0" smtClean="0"/>
              <a:t>基础设施的设计与构建</a:t>
            </a:r>
            <a:endParaRPr lang="en-US" altLang="zh-CN" dirty="0" smtClean="0"/>
          </a:p>
          <a:p>
            <a:pPr lvl="1"/>
            <a:r>
              <a:rPr lang="zh-CN" altLang="en-US" dirty="0" smtClean="0"/>
              <a:t>电力系统</a:t>
            </a:r>
            <a:endParaRPr lang="en-US" altLang="zh-CN" dirty="0" smtClean="0"/>
          </a:p>
          <a:p>
            <a:pPr lvl="2"/>
            <a:r>
              <a:rPr lang="zh-CN" altLang="en-US" dirty="0" smtClean="0"/>
              <a:t>中心电力负荷限制、电力公司和冗余配备、电力设施的布局</a:t>
            </a:r>
            <a:endParaRPr lang="en-US" altLang="zh-CN" dirty="0" smtClean="0"/>
          </a:p>
          <a:p>
            <a:pPr lvl="1"/>
            <a:r>
              <a:rPr lang="zh-CN" altLang="en-US" dirty="0" smtClean="0"/>
              <a:t>网络基础设施</a:t>
            </a:r>
            <a:endParaRPr lang="en-US" altLang="zh-CN" dirty="0" smtClean="0"/>
          </a:p>
          <a:p>
            <a:pPr lvl="2"/>
            <a:r>
              <a:rPr lang="zh-CN" altLang="en-US" dirty="0" smtClean="0"/>
              <a:t>网络供应商的选择和内部网络拓扑的设计</a:t>
            </a:r>
            <a:endParaRPr lang="en-US" altLang="zh-CN" dirty="0" smtClean="0"/>
          </a:p>
          <a:p>
            <a:pPr lvl="1"/>
            <a:r>
              <a:rPr lang="zh-CN" altLang="en-US" dirty="0" smtClean="0"/>
              <a:t>环境控制设施</a:t>
            </a:r>
            <a:endParaRPr lang="en-US" altLang="zh-CN" dirty="0" smtClean="0"/>
          </a:p>
          <a:p>
            <a:pPr lvl="2"/>
            <a:r>
              <a:rPr lang="zh-CN" altLang="en-US" dirty="0" smtClean="0"/>
              <a:t>温度、湿度及灰尘的控制</a:t>
            </a:r>
            <a:endParaRPr lang="en-US" altLang="zh-CN" dirty="0" smtClean="0"/>
          </a:p>
          <a:p>
            <a:endParaRPr lang="en-US" altLang="zh-CN" dirty="0" smtClean="0"/>
          </a:p>
          <a:p>
            <a:pPr lvl="1"/>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pPr algn="ctr"/>
            <a:r>
              <a:rPr lang="zh-CN" altLang="en-US" dirty="0" smtClean="0"/>
              <a:t>数据中心</a:t>
            </a:r>
          </a:p>
        </p:txBody>
      </p:sp>
      <p:sp>
        <p:nvSpPr>
          <p:cNvPr id="3" name="副标题 2"/>
          <p:cNvSpPr>
            <a:spLocks noGrp="1"/>
          </p:cNvSpPr>
          <p:nvPr>
            <p:ph type="subTitle" idx="1"/>
          </p:nvPr>
        </p:nvSpPr>
        <p:spPr/>
        <p:txBody>
          <a:bodyPr/>
          <a:lstStyle/>
          <a:p>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数据中心的上线</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选择服务器</a:t>
            </a:r>
            <a:endParaRPr lang="en-US" altLang="zh-CN" dirty="0" smtClean="0"/>
          </a:p>
          <a:p>
            <a:pPr lvl="1"/>
            <a:r>
              <a:rPr lang="zh-CN" altLang="en-US" dirty="0" smtClean="0"/>
              <a:t>塔式服务器 </a:t>
            </a:r>
            <a:endParaRPr lang="en-US" altLang="zh-CN" dirty="0" smtClean="0"/>
          </a:p>
          <a:p>
            <a:pPr lvl="1"/>
            <a:r>
              <a:rPr lang="zh-CN" altLang="en-US" dirty="0" smtClean="0"/>
              <a:t>机架式服务器</a:t>
            </a:r>
            <a:endParaRPr lang="en-US" altLang="zh-CN" dirty="0" smtClean="0"/>
          </a:p>
          <a:p>
            <a:pPr lvl="1"/>
            <a:r>
              <a:rPr lang="zh-CN" altLang="en-US" dirty="0" smtClean="0"/>
              <a:t>刀片服务器</a:t>
            </a:r>
            <a:endParaRPr lang="en-US" altLang="zh-CN" dirty="0" smtClean="0"/>
          </a:p>
          <a:p>
            <a:r>
              <a:rPr lang="zh-CN" altLang="en-US" dirty="0" smtClean="0"/>
              <a:t>选择软件</a:t>
            </a:r>
            <a:endParaRPr lang="en-US" altLang="zh-CN" dirty="0" smtClean="0"/>
          </a:p>
          <a:p>
            <a:pPr lvl="1"/>
            <a:r>
              <a:rPr lang="zh-CN" altLang="en-US" dirty="0" smtClean="0"/>
              <a:t>操作系统：</a:t>
            </a:r>
            <a:r>
              <a:rPr lang="en-US" altLang="zh-CN" dirty="0" smtClean="0"/>
              <a:t>Unix</a:t>
            </a:r>
            <a:r>
              <a:rPr lang="zh-CN" altLang="en-US" dirty="0" smtClean="0"/>
              <a:t>（</a:t>
            </a:r>
            <a:r>
              <a:rPr lang="en-US" altLang="zh-CN" dirty="0" smtClean="0"/>
              <a:t>AIX/FreeBSD</a:t>
            </a:r>
            <a:r>
              <a:rPr lang="zh-CN" altLang="en-US" dirty="0" smtClean="0"/>
              <a:t>）、</a:t>
            </a:r>
            <a:r>
              <a:rPr lang="en-US" altLang="zh-CN" dirty="0" smtClean="0"/>
              <a:t>Windows(Server 03/Server 08)</a:t>
            </a:r>
            <a:r>
              <a:rPr lang="zh-CN" altLang="en-US" dirty="0" smtClean="0"/>
              <a:t>、</a:t>
            </a:r>
            <a:r>
              <a:rPr lang="en-US" altLang="zh-CN" dirty="0" smtClean="0"/>
              <a:t>Linux(</a:t>
            </a:r>
            <a:r>
              <a:rPr lang="en-US" altLang="zh-CN" dirty="0" err="1" smtClean="0"/>
              <a:t>Ubuntu</a:t>
            </a:r>
            <a:r>
              <a:rPr lang="en-US" altLang="zh-CN" dirty="0" smtClean="0"/>
              <a:t>/</a:t>
            </a:r>
            <a:r>
              <a:rPr lang="en-US" altLang="zh-CN" dirty="0" err="1" smtClean="0"/>
              <a:t>SuSE</a:t>
            </a:r>
            <a:r>
              <a:rPr lang="en-US" altLang="zh-CN" dirty="0" smtClean="0"/>
              <a:t>/</a:t>
            </a:r>
            <a:r>
              <a:rPr lang="en-US" altLang="zh-CN" dirty="0" err="1" smtClean="0"/>
              <a:t>Redhat</a:t>
            </a:r>
            <a:r>
              <a:rPr lang="en-US" altLang="zh-CN" dirty="0" smtClean="0"/>
              <a:t>)</a:t>
            </a:r>
          </a:p>
          <a:p>
            <a:pPr lvl="1"/>
            <a:r>
              <a:rPr lang="en-US" altLang="zh-CN" dirty="0" smtClean="0"/>
              <a:t>HTTP</a:t>
            </a:r>
            <a:r>
              <a:rPr lang="zh-CN" altLang="en-US" dirty="0" smtClean="0"/>
              <a:t>服务器（表现层）：</a:t>
            </a:r>
            <a:r>
              <a:rPr lang="en-US" altLang="zh-CN" dirty="0" err="1" smtClean="0"/>
              <a:t>WebSphere</a:t>
            </a:r>
            <a:r>
              <a:rPr lang="en-US" altLang="zh-CN" dirty="0" smtClean="0"/>
              <a:t>/Apache</a:t>
            </a:r>
          </a:p>
          <a:p>
            <a:pPr lvl="1"/>
            <a:r>
              <a:rPr lang="en-US" altLang="zh-CN" dirty="0" smtClean="0"/>
              <a:t>Web</a:t>
            </a:r>
            <a:r>
              <a:rPr lang="zh-CN" altLang="en-US" dirty="0" smtClean="0"/>
              <a:t>应用服务器（业务逻辑层）：</a:t>
            </a:r>
            <a:r>
              <a:rPr lang="en-US" altLang="zh-CN" dirty="0" err="1" smtClean="0"/>
              <a:t>WebSphere</a:t>
            </a:r>
            <a:r>
              <a:rPr lang="en-US" altLang="zh-CN" dirty="0" smtClean="0"/>
              <a:t>/Tomcat</a:t>
            </a:r>
          </a:p>
          <a:p>
            <a:pPr lvl="1"/>
            <a:r>
              <a:rPr lang="zh-CN" altLang="en-US" dirty="0" smtClean="0"/>
              <a:t>数据服务器（数据访问层）：</a:t>
            </a:r>
            <a:r>
              <a:rPr lang="en-US" altLang="zh-CN" dirty="0" smtClean="0"/>
              <a:t>DB2/</a:t>
            </a:r>
            <a:r>
              <a:rPr lang="en-US" altLang="zh-CN" dirty="0" err="1" smtClean="0"/>
              <a:t>MySQL</a:t>
            </a:r>
            <a:endParaRPr lang="en-US" altLang="zh-CN" dirty="0" smtClean="0"/>
          </a:p>
          <a:p>
            <a:r>
              <a:rPr lang="zh-CN" altLang="en-US" dirty="0" smtClean="0"/>
              <a:t>机器上架</a:t>
            </a:r>
            <a:endParaRPr lang="en-US" altLang="zh-CN" dirty="0" smtClean="0"/>
          </a:p>
          <a:p>
            <a:r>
              <a:rPr lang="zh-CN" altLang="en-US" dirty="0" smtClean="0"/>
              <a:t>软件部署和测试</a:t>
            </a:r>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sz="3600" dirty="0" smtClean="0"/>
              <a:t>不同类型的服务器</a:t>
            </a:r>
            <a:endParaRPr lang="zh-CN" altLang="en-US" sz="3600" dirty="0"/>
          </a:p>
        </p:txBody>
      </p:sp>
      <p:pic>
        <p:nvPicPr>
          <p:cNvPr id="12" name="内容占位符 11" descr="塔式服务器2.JPG"/>
          <p:cNvPicPr>
            <a:picLocks noGrp="1" noChangeAspect="1"/>
          </p:cNvPicPr>
          <p:nvPr>
            <p:ph idx="1"/>
          </p:nvPr>
        </p:nvPicPr>
        <p:blipFill>
          <a:blip r:embed="rId2" cstate="print"/>
          <a:stretch>
            <a:fillRect/>
          </a:stretch>
        </p:blipFill>
        <p:spPr>
          <a:xfrm>
            <a:off x="1285852" y="2357430"/>
            <a:ext cx="2076450" cy="3638550"/>
          </a:xfrm>
        </p:spPr>
      </p:pic>
      <p:pic>
        <p:nvPicPr>
          <p:cNvPr id="16" name="图片 15" descr="刀片服务器.jpg"/>
          <p:cNvPicPr>
            <a:picLocks noChangeAspect="1"/>
          </p:cNvPicPr>
          <p:nvPr/>
        </p:nvPicPr>
        <p:blipFill>
          <a:blip r:embed="rId3" cstate="print"/>
          <a:stretch>
            <a:fillRect/>
          </a:stretch>
        </p:blipFill>
        <p:spPr>
          <a:xfrm>
            <a:off x="3714744" y="3929066"/>
            <a:ext cx="4836454" cy="2576511"/>
          </a:xfrm>
          <a:prstGeom prst="rect">
            <a:avLst/>
          </a:prstGeom>
        </p:spPr>
      </p:pic>
      <p:pic>
        <p:nvPicPr>
          <p:cNvPr id="17" name="图片 16" descr="机架式服务器.jpg"/>
          <p:cNvPicPr>
            <a:picLocks noChangeAspect="1"/>
          </p:cNvPicPr>
          <p:nvPr/>
        </p:nvPicPr>
        <p:blipFill>
          <a:blip r:embed="rId4" cstate="print"/>
          <a:stretch>
            <a:fillRect/>
          </a:stretch>
        </p:blipFill>
        <p:spPr>
          <a:xfrm>
            <a:off x="4572000" y="1571612"/>
            <a:ext cx="3000375" cy="194310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pic>
        <p:nvPicPr>
          <p:cNvPr id="4" name="内容占位符 3" descr="windowslogo.jpg"/>
          <p:cNvPicPr>
            <a:picLocks noGrp="1" noChangeAspect="1"/>
          </p:cNvPicPr>
          <p:nvPr>
            <p:ph idx="1"/>
          </p:nvPr>
        </p:nvPicPr>
        <p:blipFill>
          <a:blip r:embed="rId2" cstate="print"/>
          <a:stretch>
            <a:fillRect/>
          </a:stretch>
        </p:blipFill>
        <p:spPr>
          <a:xfrm>
            <a:off x="642910" y="2357430"/>
            <a:ext cx="1439100" cy="1323972"/>
          </a:xfrm>
        </p:spPr>
      </p:pic>
      <p:pic>
        <p:nvPicPr>
          <p:cNvPr id="5" name="图片 4" descr="apache.jpg"/>
          <p:cNvPicPr>
            <a:picLocks noChangeAspect="1"/>
          </p:cNvPicPr>
          <p:nvPr/>
        </p:nvPicPr>
        <p:blipFill>
          <a:blip r:embed="rId3" cstate="print"/>
          <a:stretch>
            <a:fillRect/>
          </a:stretch>
        </p:blipFill>
        <p:spPr>
          <a:xfrm>
            <a:off x="3428992" y="5357826"/>
            <a:ext cx="1905000" cy="914400"/>
          </a:xfrm>
          <a:prstGeom prst="rect">
            <a:avLst/>
          </a:prstGeom>
        </p:spPr>
      </p:pic>
      <p:pic>
        <p:nvPicPr>
          <p:cNvPr id="6" name="图片 5" descr="freebsd.jpeg"/>
          <p:cNvPicPr>
            <a:picLocks noChangeAspect="1"/>
          </p:cNvPicPr>
          <p:nvPr/>
        </p:nvPicPr>
        <p:blipFill>
          <a:blip r:embed="rId4" cstate="print"/>
          <a:stretch>
            <a:fillRect/>
          </a:stretch>
        </p:blipFill>
        <p:spPr>
          <a:xfrm>
            <a:off x="1142976" y="4572008"/>
            <a:ext cx="972741" cy="1023938"/>
          </a:xfrm>
          <a:prstGeom prst="rect">
            <a:avLst/>
          </a:prstGeom>
        </p:spPr>
      </p:pic>
      <p:pic>
        <p:nvPicPr>
          <p:cNvPr id="7" name="图片 6" descr="linuxlogo.jpg"/>
          <p:cNvPicPr>
            <a:picLocks noChangeAspect="1"/>
          </p:cNvPicPr>
          <p:nvPr/>
        </p:nvPicPr>
        <p:blipFill>
          <a:blip r:embed="rId5" cstate="print"/>
          <a:stretch>
            <a:fillRect/>
          </a:stretch>
        </p:blipFill>
        <p:spPr>
          <a:xfrm>
            <a:off x="6643702" y="4214818"/>
            <a:ext cx="1420675" cy="1676396"/>
          </a:xfrm>
          <a:prstGeom prst="rect">
            <a:avLst/>
          </a:prstGeom>
        </p:spPr>
      </p:pic>
      <p:pic>
        <p:nvPicPr>
          <p:cNvPr id="8" name="图片 7" descr="mysql.jpg"/>
          <p:cNvPicPr>
            <a:picLocks noChangeAspect="1"/>
          </p:cNvPicPr>
          <p:nvPr/>
        </p:nvPicPr>
        <p:blipFill>
          <a:blip r:embed="rId6" cstate="print"/>
          <a:stretch>
            <a:fillRect/>
          </a:stretch>
        </p:blipFill>
        <p:spPr>
          <a:xfrm>
            <a:off x="6000760" y="1785926"/>
            <a:ext cx="2449827" cy="1837370"/>
          </a:xfrm>
          <a:prstGeom prst="rect">
            <a:avLst/>
          </a:prstGeom>
        </p:spPr>
      </p:pic>
      <p:pic>
        <p:nvPicPr>
          <p:cNvPr id="9" name="图片 8" descr="tomcat.jpg"/>
          <p:cNvPicPr>
            <a:picLocks noChangeAspect="1"/>
          </p:cNvPicPr>
          <p:nvPr/>
        </p:nvPicPr>
        <p:blipFill>
          <a:blip r:embed="rId7" cstate="print"/>
          <a:stretch>
            <a:fillRect/>
          </a:stretch>
        </p:blipFill>
        <p:spPr>
          <a:xfrm>
            <a:off x="3428992" y="1428736"/>
            <a:ext cx="1905000" cy="895350"/>
          </a:xfrm>
          <a:prstGeom prst="rect">
            <a:avLst/>
          </a:prstGeom>
        </p:spPr>
      </p:pic>
      <p:pic>
        <p:nvPicPr>
          <p:cNvPr id="10" name="图片 9" descr="websphere.gif"/>
          <p:cNvPicPr>
            <a:picLocks noChangeAspect="1"/>
          </p:cNvPicPr>
          <p:nvPr/>
        </p:nvPicPr>
        <p:blipFill>
          <a:blip r:embed="rId8" cstate="print"/>
          <a:stretch>
            <a:fillRect/>
          </a:stretch>
        </p:blipFill>
        <p:spPr>
          <a:xfrm>
            <a:off x="3143240" y="2714620"/>
            <a:ext cx="2381250" cy="2076450"/>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subTitle" idx="1"/>
          </p:nvPr>
        </p:nvSpPr>
        <p:spPr bwMode="white">
          <a:xfrm>
            <a:off x="2819400" y="4953000"/>
            <a:ext cx="5167313" cy="414338"/>
          </a:xfrm>
          <a:ln/>
        </p:spPr>
        <p:txBody>
          <a:bodyPr/>
          <a:lstStyle/>
          <a:p>
            <a:pPr algn="dist">
              <a:lnSpc>
                <a:spcPct val="80000"/>
              </a:lnSpc>
            </a:pPr>
            <a:r>
              <a:rPr lang="en-US" altLang="zh-CN" sz="1800" b="1">
                <a:solidFill>
                  <a:schemeClr val="bg1"/>
                </a:solidFill>
                <a:latin typeface="Arial" pitchFamily="34" charset="0"/>
                <a:ea typeface="宋体" pitchFamily="2" charset="-122"/>
              </a:rPr>
              <a:t>Click to edit company slogan .</a:t>
            </a:r>
          </a:p>
        </p:txBody>
      </p:sp>
      <p:sp>
        <p:nvSpPr>
          <p:cNvPr id="87045" name="WordArt 5"/>
          <p:cNvSpPr>
            <a:spLocks noChangeArrowheads="1" noChangeShapeType="1" noTextEdit="1"/>
          </p:cNvSpPr>
          <p:nvPr/>
        </p:nvSpPr>
        <p:spPr bwMode="gray">
          <a:xfrm>
            <a:off x="1907704" y="4365104"/>
            <a:ext cx="5759450" cy="863600"/>
          </a:xfrm>
          <a:prstGeom prst="rect">
            <a:avLst/>
          </a:prstGeom>
        </p:spPr>
        <p:txBody>
          <a:bodyPr wrap="none" fromWordArt="1">
            <a:prstTxWarp prst="textDeflate">
              <a:avLst>
                <a:gd name="adj" fmla="val 0"/>
              </a:avLst>
            </a:prstTxWarp>
          </a:bodyPr>
          <a:lstStyle/>
          <a:p>
            <a:pPr algn="ctr"/>
            <a:r>
              <a:rPr lang="en-US" altLang="zh-CN" sz="3600" b="1" kern="10" dirty="0">
                <a:ln w="19050">
                  <a:solidFill>
                    <a:schemeClr val="bg1"/>
                  </a:solidFill>
                  <a:round/>
                  <a:headEnd/>
                  <a:tailEnd/>
                </a:ln>
                <a:gradFill rotWithShape="1">
                  <a:gsLst>
                    <a:gs pos="0">
                      <a:schemeClr val="accent1">
                        <a:gamma/>
                        <a:shade val="46275"/>
                        <a:invGamma/>
                      </a:schemeClr>
                    </a:gs>
                    <a:gs pos="100000">
                      <a:schemeClr val="accent1"/>
                    </a:gs>
                  </a:gsLst>
                  <a:lin ang="0" scaled="1"/>
                </a:gradFill>
                <a:effectLst>
                  <a:outerShdw dist="63500" dir="2212194" algn="ctr" rotWithShape="0">
                    <a:srgbClr val="868686">
                      <a:alpha val="50000"/>
                    </a:srgbClr>
                  </a:outerShdw>
                </a:effectLst>
                <a:latin typeface="Arial"/>
                <a:cs typeface="Arial"/>
              </a:rPr>
              <a:t>Thank You !</a:t>
            </a:r>
            <a:endParaRPr lang="zh-CN" altLang="en-US" sz="3600" b="1" kern="10" dirty="0">
              <a:ln w="19050">
                <a:solidFill>
                  <a:schemeClr val="bg1"/>
                </a:solidFill>
                <a:round/>
                <a:headEnd/>
                <a:tailEnd/>
              </a:ln>
              <a:gradFill rotWithShape="1">
                <a:gsLst>
                  <a:gs pos="0">
                    <a:schemeClr val="accent1">
                      <a:gamma/>
                      <a:shade val="46275"/>
                      <a:invGamma/>
                    </a:schemeClr>
                  </a:gs>
                  <a:gs pos="100000">
                    <a:schemeClr val="accent1"/>
                  </a:gs>
                </a:gsLst>
                <a:lin ang="0" scaled="1"/>
              </a:gradFill>
              <a:effectLst>
                <a:outerShdw dist="63500" dir="2212194" algn="ctr" rotWithShape="0">
                  <a:srgbClr val="868686">
                    <a:alpha val="50000"/>
                  </a:srgb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457200" y="1142984"/>
          <a:ext cx="8229600" cy="5181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a:t>
            </a:r>
            <a:endParaRPr lang="zh-CN" altLang="en-US" dirty="0"/>
          </a:p>
        </p:txBody>
      </p:sp>
      <p:sp>
        <p:nvSpPr>
          <p:cNvPr id="3" name="内容占位符 2"/>
          <p:cNvSpPr>
            <a:spLocks noGrp="1"/>
          </p:cNvSpPr>
          <p:nvPr>
            <p:ph idx="1"/>
          </p:nvPr>
        </p:nvSpPr>
        <p:spPr>
          <a:xfrm>
            <a:off x="457200" y="1600200"/>
            <a:ext cx="8258204" cy="3757626"/>
          </a:xfrm>
        </p:spPr>
        <p:txBody>
          <a:bodyPr>
            <a:normAutofit fontScale="92500" lnSpcReduction="10000"/>
          </a:bodyPr>
          <a:lstStyle/>
          <a:p>
            <a:r>
              <a:rPr lang="zh-CN" altLang="en-US" dirty="0" smtClean="0"/>
              <a:t>定义一：信息系统的中心，通过网络向企业或公众提供信息服务。</a:t>
            </a:r>
            <a:endParaRPr lang="en-US" altLang="zh-CN" dirty="0" smtClean="0"/>
          </a:p>
          <a:p>
            <a:r>
              <a:rPr lang="zh-CN" altLang="en-US" dirty="0" smtClean="0"/>
              <a:t>定义二：以外包方式让许多网上公司存放它们设备</a:t>
            </a:r>
            <a:r>
              <a:rPr lang="en-US" altLang="zh-CN" dirty="0" smtClean="0"/>
              <a:t>(</a:t>
            </a:r>
            <a:r>
              <a:rPr lang="zh-CN" altLang="en-US" dirty="0" smtClean="0"/>
              <a:t>主要是网站</a:t>
            </a:r>
            <a:r>
              <a:rPr lang="en-US" altLang="zh-CN" dirty="0" smtClean="0"/>
              <a:t>)</a:t>
            </a:r>
            <a:r>
              <a:rPr lang="zh-CN" altLang="en-US" dirty="0" smtClean="0"/>
              <a:t>或数据的地方，是场地出租概念在因特网领域的延伸。</a:t>
            </a:r>
            <a:endParaRPr lang="en-US" altLang="zh-CN" dirty="0" smtClean="0"/>
          </a:p>
          <a:p>
            <a:r>
              <a:rPr lang="zh-CN" altLang="en-US" dirty="0" smtClean="0"/>
              <a:t>定义三：用于安置计算机系统及相关部件的设施，例如电信和存储系统。一般它包含冗余和备用电源，冗余数据通信连接，环境控制（例如空调、灭火器）和安全设备。</a:t>
            </a:r>
            <a:endParaRPr lang="en-US" altLang="zh-CN" dirty="0" smtClean="0"/>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数据中心结构</a:t>
            </a:r>
            <a:endParaRPr lang="zh-CN" altLang="en-US" dirty="0"/>
          </a:p>
        </p:txBody>
      </p:sp>
      <p:graphicFrame>
        <p:nvGraphicFramePr>
          <p:cNvPr id="5" name="内容占位符 4"/>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新一代数据中心需求</a:t>
            </a:r>
            <a:endParaRPr lang="zh-CN" altLang="en-US" dirty="0"/>
          </a:p>
        </p:txBody>
      </p:sp>
      <p:graphicFrame>
        <p:nvGraphicFramePr>
          <p:cNvPr id="4" name="内容占位符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sp>
        <p:nvSpPr>
          <p:cNvPr id="3" name="内容占位符 2"/>
          <p:cNvSpPr>
            <a:spLocks noGrp="1"/>
          </p:cNvSpPr>
          <p:nvPr>
            <p:ph idx="1"/>
          </p:nvPr>
        </p:nvSpPr>
        <p:spPr/>
        <p:txBody>
          <a:bodyPr/>
          <a:lstStyle/>
          <a:p>
            <a:r>
              <a:rPr lang="zh-CN" altLang="en-US" dirty="0" smtClean="0"/>
              <a:t>数据中心逻辑示意图</a:t>
            </a:r>
            <a:endParaRPr lang="zh-CN" alt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204864"/>
            <a:ext cx="718185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合理规划</a:t>
            </a:r>
            <a:endParaRPr lang="zh-CN" altLang="en-US" dirty="0"/>
          </a:p>
        </p:txBody>
      </p:sp>
      <p:sp>
        <p:nvSpPr>
          <p:cNvPr id="3" name="内容占位符 2"/>
          <p:cNvSpPr>
            <a:spLocks noGrp="1"/>
          </p:cNvSpPr>
          <p:nvPr>
            <p:ph idx="1"/>
          </p:nvPr>
        </p:nvSpPr>
        <p:spPr/>
        <p:txBody>
          <a:bodyPr>
            <a:normAutofit/>
          </a:bodyPr>
          <a:lstStyle/>
          <a:p>
            <a:r>
              <a:rPr lang="zh-CN" altLang="en-US" dirty="0" smtClean="0"/>
              <a:t>设备的更新换代</a:t>
            </a:r>
            <a:endParaRPr lang="en-US" altLang="zh-CN" dirty="0" smtClean="0"/>
          </a:p>
          <a:p>
            <a:pPr lvl="1"/>
            <a:r>
              <a:rPr lang="zh-CN" altLang="en-US" dirty="0" smtClean="0"/>
              <a:t>计算机设备</a:t>
            </a:r>
            <a:r>
              <a:rPr lang="en-US" altLang="zh-CN" dirty="0" smtClean="0"/>
              <a:t>5</a:t>
            </a:r>
            <a:r>
              <a:rPr lang="zh-CN" altLang="en-US" dirty="0" smtClean="0"/>
              <a:t>年，制冷设备</a:t>
            </a:r>
            <a:r>
              <a:rPr lang="en-US" altLang="zh-CN" dirty="0" smtClean="0"/>
              <a:t>10</a:t>
            </a:r>
            <a:r>
              <a:rPr lang="zh-CN" altLang="en-US" dirty="0" smtClean="0"/>
              <a:t>年</a:t>
            </a:r>
            <a:endParaRPr lang="en-US" altLang="zh-CN" dirty="0" smtClean="0"/>
          </a:p>
          <a:p>
            <a:pPr lvl="1"/>
            <a:r>
              <a:rPr lang="zh-CN" altLang="en-US" dirty="0" smtClean="0"/>
              <a:t>设备不能过度超前，不能迟迟不更新</a:t>
            </a:r>
            <a:endParaRPr lang="en-US" altLang="zh-CN" dirty="0" smtClean="0"/>
          </a:p>
          <a:p>
            <a:r>
              <a:rPr lang="zh-CN" altLang="en-US" dirty="0" smtClean="0"/>
              <a:t>设备冗余量</a:t>
            </a:r>
            <a:endParaRPr lang="en-US" altLang="zh-CN" dirty="0" smtClean="0"/>
          </a:p>
          <a:p>
            <a:pPr lvl="1"/>
            <a:r>
              <a:rPr lang="zh-CN" altLang="en-US" dirty="0" smtClean="0"/>
              <a:t>冗余保证系统可用性</a:t>
            </a:r>
            <a:endParaRPr lang="en-US" altLang="zh-CN" dirty="0" smtClean="0"/>
          </a:p>
          <a:p>
            <a:pPr lvl="1"/>
            <a:r>
              <a:rPr lang="zh-CN" altLang="en-US" dirty="0" smtClean="0"/>
              <a:t>过多冗余导致设备闲置，资源浪费</a:t>
            </a:r>
            <a:endParaRPr lang="en-US" altLang="zh-CN" dirty="0" smtClean="0"/>
          </a:p>
          <a:p>
            <a:r>
              <a:rPr lang="zh-CN" altLang="en-US" dirty="0" smtClean="0"/>
              <a:t>为需求多变，更新迅速的</a:t>
            </a:r>
            <a:r>
              <a:rPr lang="en-US" altLang="zh-CN" dirty="0" smtClean="0"/>
              <a:t>IT</a:t>
            </a:r>
            <a:r>
              <a:rPr lang="zh-CN" altLang="en-US" dirty="0" smtClean="0"/>
              <a:t>系统提供架构支持，业务的动态性和不确定性将是数据中心规划的挑战。</a:t>
            </a:r>
            <a:endParaRPr lang="en-US" altLang="zh-CN"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流程化</a:t>
            </a:r>
            <a:endParaRPr lang="zh-CN" altLang="en-US" dirty="0"/>
          </a:p>
        </p:txBody>
      </p:sp>
      <p:sp>
        <p:nvSpPr>
          <p:cNvPr id="3" name="内容占位符 2"/>
          <p:cNvSpPr>
            <a:spLocks noGrp="1"/>
          </p:cNvSpPr>
          <p:nvPr>
            <p:ph idx="1"/>
          </p:nvPr>
        </p:nvSpPr>
        <p:spPr/>
        <p:txBody>
          <a:bodyPr/>
          <a:lstStyle/>
          <a:p>
            <a:r>
              <a:rPr lang="en-US" altLang="zh-CN" dirty="0" smtClean="0"/>
              <a:t>ITIL(Information Technology Infrastructure Library)</a:t>
            </a:r>
            <a:r>
              <a:rPr lang="zh-CN" altLang="en-US" dirty="0" smtClean="0"/>
              <a:t>信息技术基础架构库，</a:t>
            </a:r>
            <a:endParaRPr lang="en-US" altLang="zh-CN" dirty="0" smtClean="0"/>
          </a:p>
          <a:p>
            <a:r>
              <a:rPr lang="zh-CN" altLang="en-US" dirty="0" smtClean="0"/>
              <a:t>由英国中央计算机与电信局</a:t>
            </a:r>
            <a:r>
              <a:rPr lang="en-US" altLang="zh-CN" dirty="0" smtClean="0"/>
              <a:t>CCTA(Central Computer and Telecommunications Agency)</a:t>
            </a:r>
            <a:r>
              <a:rPr lang="zh-CN" altLang="en-US" dirty="0" smtClean="0"/>
              <a:t>提出</a:t>
            </a:r>
            <a:endParaRPr lang="en-US" altLang="zh-CN" dirty="0" smtClean="0"/>
          </a:p>
          <a:p>
            <a:r>
              <a:rPr lang="en-US" altLang="zh-CN" dirty="0" smtClean="0"/>
              <a:t>ITIL V3</a:t>
            </a:r>
            <a:r>
              <a:rPr lang="zh-CN" altLang="en-US" dirty="0" smtClean="0"/>
              <a:t>以服务为核心，覆盖了服务管理的整个生命周期。</a:t>
            </a:r>
            <a:endParaRPr lang="zh-CN" altLang="en-US" dirty="0"/>
          </a:p>
        </p:txBody>
      </p:sp>
    </p:spTree>
  </p:cSld>
  <p:clrMapOvr>
    <a:masterClrMapping/>
  </p:clrMapOvr>
</p:sld>
</file>

<file path=ppt/theme/theme1.xml><?xml version="1.0" encoding="utf-8"?>
<a:theme xmlns:a="http://schemas.openxmlformats.org/drawingml/2006/main" name="cdb2004c012l">
  <a:themeElements>
    <a:clrScheme name="sample 1">
      <a:dk1>
        <a:srgbClr val="2B166E"/>
      </a:dk1>
      <a:lt1>
        <a:srgbClr val="FFFFFF"/>
      </a:lt1>
      <a:dk2>
        <a:srgbClr val="336699"/>
      </a:dk2>
      <a:lt2>
        <a:srgbClr val="C0C0C0"/>
      </a:lt2>
      <a:accent1>
        <a:srgbClr val="458F8F"/>
      </a:accent1>
      <a:accent2>
        <a:srgbClr val="CCCC00"/>
      </a:accent2>
      <a:accent3>
        <a:srgbClr val="FFFFFF"/>
      </a:accent3>
      <a:accent4>
        <a:srgbClr val="23115D"/>
      </a:accent4>
      <a:accent5>
        <a:srgbClr val="B0C6C6"/>
      </a:accent5>
      <a:accent6>
        <a:srgbClr val="B9B900"/>
      </a:accent6>
      <a:hlink>
        <a:srgbClr val="9999FF"/>
      </a:hlink>
      <a:folHlink>
        <a:srgbClr val="6C9BBE"/>
      </a:folHlink>
    </a:clrScheme>
    <a:fontScheme name="samp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2B166E"/>
        </a:dk1>
        <a:lt1>
          <a:srgbClr val="FFFFFF"/>
        </a:lt1>
        <a:dk2>
          <a:srgbClr val="336699"/>
        </a:dk2>
        <a:lt2>
          <a:srgbClr val="C0C0C0"/>
        </a:lt2>
        <a:accent1>
          <a:srgbClr val="458F8F"/>
        </a:accent1>
        <a:accent2>
          <a:srgbClr val="CCCC00"/>
        </a:accent2>
        <a:accent3>
          <a:srgbClr val="FFFFFF"/>
        </a:accent3>
        <a:accent4>
          <a:srgbClr val="23115D"/>
        </a:accent4>
        <a:accent5>
          <a:srgbClr val="B0C6C6"/>
        </a:accent5>
        <a:accent6>
          <a:srgbClr val="B9B900"/>
        </a:accent6>
        <a:hlink>
          <a:srgbClr val="9999FF"/>
        </a:hlink>
        <a:folHlink>
          <a:srgbClr val="6C9BBE"/>
        </a:folHlink>
      </a:clrScheme>
      <a:clrMap bg1="lt1" tx1="dk1" bg2="lt2" tx2="dk2" accent1="accent1" accent2="accent2" accent3="accent3" accent4="accent4" accent5="accent5" accent6="accent6" hlink="hlink" folHlink="folHlink"/>
    </a:extraClrScheme>
    <a:extraClrScheme>
      <a:clrScheme name="sample 2">
        <a:dk1>
          <a:srgbClr val="1D528D"/>
        </a:dk1>
        <a:lt1>
          <a:srgbClr val="FFFFFF"/>
        </a:lt1>
        <a:dk2>
          <a:srgbClr val="000000"/>
        </a:dk2>
        <a:lt2>
          <a:srgbClr val="C0C0C0"/>
        </a:lt2>
        <a:accent1>
          <a:srgbClr val="2CA3C8"/>
        </a:accent1>
        <a:accent2>
          <a:srgbClr val="FF9900"/>
        </a:accent2>
        <a:accent3>
          <a:srgbClr val="FFFFFF"/>
        </a:accent3>
        <a:accent4>
          <a:srgbClr val="174578"/>
        </a:accent4>
        <a:accent5>
          <a:srgbClr val="ACCEE0"/>
        </a:accent5>
        <a:accent6>
          <a:srgbClr val="E78A00"/>
        </a:accent6>
        <a:hlink>
          <a:srgbClr val="9999FF"/>
        </a:hlink>
        <a:folHlink>
          <a:srgbClr val="969696"/>
        </a:folHlink>
      </a:clrScheme>
      <a:clrMap bg1="lt1" tx1="dk1" bg2="lt2" tx2="dk2" accent1="accent1" accent2="accent2" accent3="accent3" accent4="accent4" accent5="accent5" accent6="accent6" hlink="hlink" folHlink="folHlink"/>
    </a:extraClrScheme>
    <a:extraClrScheme>
      <a:clrScheme name="sample 3">
        <a:dk1>
          <a:srgbClr val="666633"/>
        </a:dk1>
        <a:lt1>
          <a:srgbClr val="FFFFFF"/>
        </a:lt1>
        <a:dk2>
          <a:srgbClr val="000000"/>
        </a:dk2>
        <a:lt2>
          <a:srgbClr val="D1C68D"/>
        </a:lt2>
        <a:accent1>
          <a:srgbClr val="C86C62"/>
        </a:accent1>
        <a:accent2>
          <a:srgbClr val="C78DD7"/>
        </a:accent2>
        <a:accent3>
          <a:srgbClr val="FFFFFF"/>
        </a:accent3>
        <a:accent4>
          <a:srgbClr val="56562A"/>
        </a:accent4>
        <a:accent5>
          <a:srgbClr val="E0BAB7"/>
        </a:accent5>
        <a:accent6>
          <a:srgbClr val="B47FC3"/>
        </a:accent6>
        <a:hlink>
          <a:srgbClr val="3197BB"/>
        </a:hlink>
        <a:folHlink>
          <a:srgbClr val="878F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516</TotalTime>
  <Words>1040</Words>
  <Application>Microsoft Office PowerPoint</Application>
  <PresentationFormat>全屏显示(4:3)</PresentationFormat>
  <Paragraphs>140</Paragraphs>
  <Slides>23</Slides>
  <Notes>1</Notes>
  <HiddenSlides>0</HiddenSlides>
  <MMClips>0</MMClips>
  <ScaleCrop>false</ScaleCrop>
  <HeadingPairs>
    <vt:vector size="4" baseType="variant">
      <vt:variant>
        <vt:lpstr>主题</vt:lpstr>
      </vt:variant>
      <vt:variant>
        <vt:i4>1</vt:i4>
      </vt:variant>
      <vt:variant>
        <vt:lpstr>幻灯片标题</vt:lpstr>
      </vt:variant>
      <vt:variant>
        <vt:i4>23</vt:i4>
      </vt:variant>
    </vt:vector>
  </HeadingPairs>
  <TitlesOfParts>
    <vt:vector size="24" baseType="lpstr">
      <vt:lpstr>cdb2004c012l</vt:lpstr>
      <vt:lpstr>虚拟化与云计算</vt:lpstr>
      <vt:lpstr>数据中心</vt:lpstr>
      <vt:lpstr>PowerPoint 演示文稿</vt:lpstr>
      <vt:lpstr>数据中心</vt:lpstr>
      <vt:lpstr>数据中心结构</vt:lpstr>
      <vt:lpstr>新一代数据中心需求</vt:lpstr>
      <vt:lpstr>PowerPoint 演示文稿</vt:lpstr>
      <vt:lpstr>合理规划</vt:lpstr>
      <vt:lpstr>流程化</vt:lpstr>
      <vt:lpstr>PowerPoint 演示文稿</vt:lpstr>
      <vt:lpstr>可管理性</vt:lpstr>
      <vt:lpstr>可伸缩性</vt:lpstr>
      <vt:lpstr>可靠性</vt:lpstr>
      <vt:lpstr>降低成本</vt:lpstr>
      <vt:lpstr>节能环保</vt:lpstr>
      <vt:lpstr>数据中心的设计理念</vt:lpstr>
      <vt:lpstr>数据中心等级</vt:lpstr>
      <vt:lpstr>数据中心等级</vt:lpstr>
      <vt:lpstr>数据中心的构建</vt:lpstr>
      <vt:lpstr>数据中心的上线</vt:lpstr>
      <vt:lpstr>不同类型的服务器</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移动平台开发</dc:title>
  <dc:creator>Yevon</dc:creator>
  <cp:lastModifiedBy>高瑞</cp:lastModifiedBy>
  <cp:revision>78</cp:revision>
  <dcterms:created xsi:type="dcterms:W3CDTF">2011-01-13T09:03:03Z</dcterms:created>
  <dcterms:modified xsi:type="dcterms:W3CDTF">2011-03-27T16:51:59Z</dcterms:modified>
</cp:coreProperties>
</file>