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277" r:id="rId3"/>
    <p:sldId id="278" r:id="rId4"/>
    <p:sldId id="279" r:id="rId5"/>
    <p:sldId id="280" r:id="rId6"/>
    <p:sldId id="281" r:id="rId7"/>
    <p:sldId id="282" r:id="rId8"/>
    <p:sldId id="283" r:id="rId9"/>
    <p:sldId id="284" r:id="rId10"/>
    <p:sldId id="301" r:id="rId11"/>
    <p:sldId id="285" r:id="rId12"/>
    <p:sldId id="286" r:id="rId13"/>
    <p:sldId id="287" r:id="rId14"/>
    <p:sldId id="288" r:id="rId15"/>
    <p:sldId id="302"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3" r:id="rId29"/>
    <p:sldId id="276"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FCE"/>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60" autoAdjust="0"/>
  </p:normalViewPr>
  <p:slideViewPr>
    <p:cSldViewPr>
      <p:cViewPr>
        <p:scale>
          <a:sx n="81" d="100"/>
          <a:sy n="81" d="100"/>
        </p:scale>
        <p:origin x="-1038" y="3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利用率</c:v>
                </c:pt>
              </c:strCache>
            </c:strRef>
          </c:tx>
          <c:cat>
            <c:strRef>
              <c:f>Sheet1!$A$2:$A$4</c:f>
              <c:strCache>
                <c:ptCount val="2"/>
                <c:pt idx="0">
                  <c:v>利用</c:v>
                </c:pt>
                <c:pt idx="1">
                  <c:v>空闲</c:v>
                </c:pt>
              </c:strCache>
            </c:strRef>
          </c:cat>
          <c:val>
            <c:numRef>
              <c:f>Sheet1!$B$2:$B$4</c:f>
              <c:numCache>
                <c:formatCode>General</c:formatCode>
                <c:ptCount val="3"/>
                <c:pt idx="0">
                  <c:v>10</c:v>
                </c:pt>
                <c:pt idx="1">
                  <c:v>90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zero"/>
    <c:showDLblsOverMax val="0"/>
  </c:chart>
  <c:txPr>
    <a:bodyPr/>
    <a:lstStyle/>
    <a:p>
      <a:pPr>
        <a:defRPr sz="1800"/>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5EDDFE-A8B9-4D02-89DA-3B6FC0093536}"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zh-CN" altLang="en-US"/>
        </a:p>
      </dgm:t>
    </dgm:pt>
    <dgm:pt modelId="{1FDB8716-AD2A-40A0-BB63-C12B7DAD8864}">
      <dgm:prSet phldrT="[文本]"/>
      <dgm:spPr/>
      <dgm:t>
        <a:bodyPr/>
        <a:lstStyle/>
        <a:p>
          <a:r>
            <a:rPr lang="zh-CN" altLang="en-US" smtClean="0"/>
            <a:t>虚拟化的定义</a:t>
          </a:r>
          <a:endParaRPr lang="zh-CN" altLang="en-US"/>
        </a:p>
      </dgm:t>
    </dgm:pt>
    <dgm:pt modelId="{BE4FB515-A396-44B7-B215-7982758A0CA9}" type="parTrans" cxnId="{7E0F94FC-95BC-4D9D-81CC-4B1BB7F1ED7C}">
      <dgm:prSet/>
      <dgm:spPr/>
      <dgm:t>
        <a:bodyPr/>
        <a:lstStyle/>
        <a:p>
          <a:endParaRPr lang="zh-CN" altLang="en-US"/>
        </a:p>
      </dgm:t>
    </dgm:pt>
    <dgm:pt modelId="{E592F7DD-695B-43F2-A9C1-7F8A0FAC9567}" type="sibTrans" cxnId="{7E0F94FC-95BC-4D9D-81CC-4B1BB7F1ED7C}">
      <dgm:prSet/>
      <dgm:spPr/>
      <dgm:t>
        <a:bodyPr/>
        <a:lstStyle/>
        <a:p>
          <a:endParaRPr lang="zh-CN" altLang="en-US"/>
        </a:p>
      </dgm:t>
    </dgm:pt>
    <dgm:pt modelId="{2378D9BE-0E8D-4F73-A9EF-5D56651C13FD}">
      <dgm:prSet/>
      <dgm:spPr/>
      <dgm:t>
        <a:bodyPr/>
        <a:lstStyle/>
        <a:p>
          <a:r>
            <a:rPr lang="zh-CN" altLang="en-US" smtClean="0"/>
            <a:t>虚拟化的分类</a:t>
          </a:r>
          <a:endParaRPr lang="en-US" altLang="zh-CN" dirty="0" smtClean="0"/>
        </a:p>
      </dgm:t>
    </dgm:pt>
    <dgm:pt modelId="{831CCCC2-6F84-4BFB-895C-635A53B3FC5C}" type="parTrans" cxnId="{22923B98-EA8C-4902-A4D6-CF5210978576}">
      <dgm:prSet/>
      <dgm:spPr/>
      <dgm:t>
        <a:bodyPr/>
        <a:lstStyle/>
        <a:p>
          <a:endParaRPr lang="zh-CN" altLang="en-US"/>
        </a:p>
      </dgm:t>
    </dgm:pt>
    <dgm:pt modelId="{21BB46E7-83AB-41F7-9A1B-A275D724E10B}" type="sibTrans" cxnId="{22923B98-EA8C-4902-A4D6-CF5210978576}">
      <dgm:prSet/>
      <dgm:spPr/>
      <dgm:t>
        <a:bodyPr/>
        <a:lstStyle/>
        <a:p>
          <a:endParaRPr lang="zh-CN" altLang="en-US"/>
        </a:p>
      </dgm:t>
    </dgm:pt>
    <dgm:pt modelId="{74C417C0-674E-4D16-A943-BFC55E313FAB}">
      <dgm:prSet/>
      <dgm:spPr/>
      <dgm:t>
        <a:bodyPr/>
        <a:lstStyle/>
        <a:p>
          <a:r>
            <a:rPr lang="zh-CN" altLang="en-US" dirty="0" smtClean="0"/>
            <a:t>虚拟化的优势</a:t>
          </a:r>
          <a:endParaRPr lang="zh-CN" altLang="en-US" dirty="0"/>
        </a:p>
      </dgm:t>
    </dgm:pt>
    <dgm:pt modelId="{2D2C36A4-A66F-457F-A6FE-67F63EACE01F}" type="parTrans" cxnId="{7BAD3C8C-FD32-45D7-9C8B-EDB2B3682666}">
      <dgm:prSet/>
      <dgm:spPr/>
      <dgm:t>
        <a:bodyPr/>
        <a:lstStyle/>
        <a:p>
          <a:endParaRPr lang="zh-CN" altLang="en-US"/>
        </a:p>
      </dgm:t>
    </dgm:pt>
    <dgm:pt modelId="{33095D08-39A3-4DF1-A341-6176684CE83A}" type="sibTrans" cxnId="{7BAD3C8C-FD32-45D7-9C8B-EDB2B3682666}">
      <dgm:prSet/>
      <dgm:spPr/>
      <dgm:t>
        <a:bodyPr/>
        <a:lstStyle/>
        <a:p>
          <a:endParaRPr lang="zh-CN" altLang="en-US"/>
        </a:p>
      </dgm:t>
    </dgm:pt>
    <dgm:pt modelId="{4182B27A-FF16-41EE-B15F-8506FDBF3C7A}" type="pres">
      <dgm:prSet presAssocID="{7C5EDDFE-A8B9-4D02-89DA-3B6FC0093536}" presName="linear" presStyleCnt="0">
        <dgm:presLayoutVars>
          <dgm:dir/>
          <dgm:animLvl val="lvl"/>
          <dgm:resizeHandles val="exact"/>
        </dgm:presLayoutVars>
      </dgm:prSet>
      <dgm:spPr/>
      <dgm:t>
        <a:bodyPr/>
        <a:lstStyle/>
        <a:p>
          <a:endParaRPr lang="zh-CN" altLang="en-US"/>
        </a:p>
      </dgm:t>
    </dgm:pt>
    <dgm:pt modelId="{55F75666-F754-4202-B395-8134DB4D5214}" type="pres">
      <dgm:prSet presAssocID="{1FDB8716-AD2A-40A0-BB63-C12B7DAD8864}" presName="parentLin" presStyleCnt="0"/>
      <dgm:spPr/>
    </dgm:pt>
    <dgm:pt modelId="{BC8EB1E6-F36C-424C-B465-67258115CA7E}" type="pres">
      <dgm:prSet presAssocID="{1FDB8716-AD2A-40A0-BB63-C12B7DAD8864}" presName="parentLeftMargin" presStyleLbl="node1" presStyleIdx="0" presStyleCnt="3"/>
      <dgm:spPr/>
      <dgm:t>
        <a:bodyPr/>
        <a:lstStyle/>
        <a:p>
          <a:endParaRPr lang="zh-CN" altLang="en-US"/>
        </a:p>
      </dgm:t>
    </dgm:pt>
    <dgm:pt modelId="{39D13C89-33B3-44BD-8ED3-016E7236C288}" type="pres">
      <dgm:prSet presAssocID="{1FDB8716-AD2A-40A0-BB63-C12B7DAD8864}" presName="parentText" presStyleLbl="node1" presStyleIdx="0" presStyleCnt="3">
        <dgm:presLayoutVars>
          <dgm:chMax val="0"/>
          <dgm:bulletEnabled val="1"/>
        </dgm:presLayoutVars>
      </dgm:prSet>
      <dgm:spPr/>
      <dgm:t>
        <a:bodyPr/>
        <a:lstStyle/>
        <a:p>
          <a:endParaRPr lang="zh-CN" altLang="en-US"/>
        </a:p>
      </dgm:t>
    </dgm:pt>
    <dgm:pt modelId="{6BE49413-CFF1-4625-872A-FF2A1EB70BE0}" type="pres">
      <dgm:prSet presAssocID="{1FDB8716-AD2A-40A0-BB63-C12B7DAD8864}" presName="negativeSpace" presStyleCnt="0"/>
      <dgm:spPr/>
    </dgm:pt>
    <dgm:pt modelId="{5ADE870B-3A05-43C9-A5CA-80F339F24646}" type="pres">
      <dgm:prSet presAssocID="{1FDB8716-AD2A-40A0-BB63-C12B7DAD8864}" presName="childText" presStyleLbl="conFgAcc1" presStyleIdx="0" presStyleCnt="3">
        <dgm:presLayoutVars>
          <dgm:bulletEnabled val="1"/>
        </dgm:presLayoutVars>
      </dgm:prSet>
      <dgm:spPr/>
    </dgm:pt>
    <dgm:pt modelId="{6D7CDDE3-80A9-4A49-9E70-4996699E5B25}" type="pres">
      <dgm:prSet presAssocID="{E592F7DD-695B-43F2-A9C1-7F8A0FAC9567}" presName="spaceBetweenRectangles" presStyleCnt="0"/>
      <dgm:spPr/>
    </dgm:pt>
    <dgm:pt modelId="{2E0C66CB-8FF9-4E12-A16A-736E53AAFACD}" type="pres">
      <dgm:prSet presAssocID="{2378D9BE-0E8D-4F73-A9EF-5D56651C13FD}" presName="parentLin" presStyleCnt="0"/>
      <dgm:spPr/>
    </dgm:pt>
    <dgm:pt modelId="{BBCAA097-3F64-45E4-B1E0-8FBCD54FA76B}" type="pres">
      <dgm:prSet presAssocID="{2378D9BE-0E8D-4F73-A9EF-5D56651C13FD}" presName="parentLeftMargin" presStyleLbl="node1" presStyleIdx="0" presStyleCnt="3"/>
      <dgm:spPr/>
      <dgm:t>
        <a:bodyPr/>
        <a:lstStyle/>
        <a:p>
          <a:endParaRPr lang="zh-CN" altLang="en-US"/>
        </a:p>
      </dgm:t>
    </dgm:pt>
    <dgm:pt modelId="{EC0D886A-FA37-431A-9A88-BE9D2F0CF8BF}" type="pres">
      <dgm:prSet presAssocID="{2378D9BE-0E8D-4F73-A9EF-5D56651C13FD}" presName="parentText" presStyleLbl="node1" presStyleIdx="1" presStyleCnt="3">
        <dgm:presLayoutVars>
          <dgm:chMax val="0"/>
          <dgm:bulletEnabled val="1"/>
        </dgm:presLayoutVars>
      </dgm:prSet>
      <dgm:spPr/>
      <dgm:t>
        <a:bodyPr/>
        <a:lstStyle/>
        <a:p>
          <a:endParaRPr lang="zh-CN" altLang="en-US"/>
        </a:p>
      </dgm:t>
    </dgm:pt>
    <dgm:pt modelId="{01098556-02A1-4D35-8B8C-940B5C29B7CE}" type="pres">
      <dgm:prSet presAssocID="{2378D9BE-0E8D-4F73-A9EF-5D56651C13FD}" presName="negativeSpace" presStyleCnt="0"/>
      <dgm:spPr/>
    </dgm:pt>
    <dgm:pt modelId="{69A8C92D-5C71-41A9-98F5-DC5DBEDF3815}" type="pres">
      <dgm:prSet presAssocID="{2378D9BE-0E8D-4F73-A9EF-5D56651C13FD}" presName="childText" presStyleLbl="conFgAcc1" presStyleIdx="1" presStyleCnt="3">
        <dgm:presLayoutVars>
          <dgm:bulletEnabled val="1"/>
        </dgm:presLayoutVars>
      </dgm:prSet>
      <dgm:spPr/>
    </dgm:pt>
    <dgm:pt modelId="{4E84B01D-F54D-4C1E-ACCE-0ABEFF94E551}" type="pres">
      <dgm:prSet presAssocID="{21BB46E7-83AB-41F7-9A1B-A275D724E10B}" presName="spaceBetweenRectangles" presStyleCnt="0"/>
      <dgm:spPr/>
    </dgm:pt>
    <dgm:pt modelId="{828150D4-53E9-4AC7-BF4E-F69D5F3538CC}" type="pres">
      <dgm:prSet presAssocID="{74C417C0-674E-4D16-A943-BFC55E313FAB}" presName="parentLin" presStyleCnt="0"/>
      <dgm:spPr/>
    </dgm:pt>
    <dgm:pt modelId="{183BCBE5-A4B7-4863-B8BF-1ADA4321B61B}" type="pres">
      <dgm:prSet presAssocID="{74C417C0-674E-4D16-A943-BFC55E313FAB}" presName="parentLeftMargin" presStyleLbl="node1" presStyleIdx="1" presStyleCnt="3"/>
      <dgm:spPr/>
      <dgm:t>
        <a:bodyPr/>
        <a:lstStyle/>
        <a:p>
          <a:endParaRPr lang="zh-CN" altLang="en-US"/>
        </a:p>
      </dgm:t>
    </dgm:pt>
    <dgm:pt modelId="{C2B63E05-7425-43BA-989E-220BAA1A0121}" type="pres">
      <dgm:prSet presAssocID="{74C417C0-674E-4D16-A943-BFC55E313FAB}" presName="parentText" presStyleLbl="node1" presStyleIdx="2" presStyleCnt="3">
        <dgm:presLayoutVars>
          <dgm:chMax val="0"/>
          <dgm:bulletEnabled val="1"/>
        </dgm:presLayoutVars>
      </dgm:prSet>
      <dgm:spPr/>
      <dgm:t>
        <a:bodyPr/>
        <a:lstStyle/>
        <a:p>
          <a:endParaRPr lang="zh-CN" altLang="en-US"/>
        </a:p>
      </dgm:t>
    </dgm:pt>
    <dgm:pt modelId="{C5EA47EB-C0F8-4383-A3D2-74462A88FAD2}" type="pres">
      <dgm:prSet presAssocID="{74C417C0-674E-4D16-A943-BFC55E313FAB}" presName="negativeSpace" presStyleCnt="0"/>
      <dgm:spPr/>
    </dgm:pt>
    <dgm:pt modelId="{BC57CB79-EF3E-4B1C-A708-E50A10ADF4B4}" type="pres">
      <dgm:prSet presAssocID="{74C417C0-674E-4D16-A943-BFC55E313FAB}" presName="childText" presStyleLbl="conFgAcc1" presStyleIdx="2" presStyleCnt="3">
        <dgm:presLayoutVars>
          <dgm:bulletEnabled val="1"/>
        </dgm:presLayoutVars>
      </dgm:prSet>
      <dgm:spPr/>
    </dgm:pt>
  </dgm:ptLst>
  <dgm:cxnLst>
    <dgm:cxn modelId="{42C334C0-1474-4A8D-8F25-7A120618AE09}" type="presOf" srcId="{7C5EDDFE-A8B9-4D02-89DA-3B6FC0093536}" destId="{4182B27A-FF16-41EE-B15F-8506FDBF3C7A}" srcOrd="0" destOrd="0" presId="urn:microsoft.com/office/officeart/2005/8/layout/list1"/>
    <dgm:cxn modelId="{7BAD3C8C-FD32-45D7-9C8B-EDB2B3682666}" srcId="{7C5EDDFE-A8B9-4D02-89DA-3B6FC0093536}" destId="{74C417C0-674E-4D16-A943-BFC55E313FAB}" srcOrd="2" destOrd="0" parTransId="{2D2C36A4-A66F-457F-A6FE-67F63EACE01F}" sibTransId="{33095D08-39A3-4DF1-A341-6176684CE83A}"/>
    <dgm:cxn modelId="{FC7E9779-F0B1-4FA9-99E5-433160311918}" type="presOf" srcId="{2378D9BE-0E8D-4F73-A9EF-5D56651C13FD}" destId="{EC0D886A-FA37-431A-9A88-BE9D2F0CF8BF}" srcOrd="1" destOrd="0" presId="urn:microsoft.com/office/officeart/2005/8/layout/list1"/>
    <dgm:cxn modelId="{38FC28DD-7832-4B91-A33F-8E1C6E5B5885}" type="presOf" srcId="{1FDB8716-AD2A-40A0-BB63-C12B7DAD8864}" destId="{BC8EB1E6-F36C-424C-B465-67258115CA7E}" srcOrd="0" destOrd="0" presId="urn:microsoft.com/office/officeart/2005/8/layout/list1"/>
    <dgm:cxn modelId="{22923B98-EA8C-4902-A4D6-CF5210978576}" srcId="{7C5EDDFE-A8B9-4D02-89DA-3B6FC0093536}" destId="{2378D9BE-0E8D-4F73-A9EF-5D56651C13FD}" srcOrd="1" destOrd="0" parTransId="{831CCCC2-6F84-4BFB-895C-635A53B3FC5C}" sibTransId="{21BB46E7-83AB-41F7-9A1B-A275D724E10B}"/>
    <dgm:cxn modelId="{F0A72C91-9349-473C-A971-BBC3D8CD1A4D}" type="presOf" srcId="{74C417C0-674E-4D16-A943-BFC55E313FAB}" destId="{183BCBE5-A4B7-4863-B8BF-1ADA4321B61B}" srcOrd="0" destOrd="0" presId="urn:microsoft.com/office/officeart/2005/8/layout/list1"/>
    <dgm:cxn modelId="{7E0F94FC-95BC-4D9D-81CC-4B1BB7F1ED7C}" srcId="{7C5EDDFE-A8B9-4D02-89DA-3B6FC0093536}" destId="{1FDB8716-AD2A-40A0-BB63-C12B7DAD8864}" srcOrd="0" destOrd="0" parTransId="{BE4FB515-A396-44B7-B215-7982758A0CA9}" sibTransId="{E592F7DD-695B-43F2-A9C1-7F8A0FAC9567}"/>
    <dgm:cxn modelId="{CA9E9DF0-1E49-4879-B9A9-B8E6FB8BDAD0}" type="presOf" srcId="{1FDB8716-AD2A-40A0-BB63-C12B7DAD8864}" destId="{39D13C89-33B3-44BD-8ED3-016E7236C288}" srcOrd="1" destOrd="0" presId="urn:microsoft.com/office/officeart/2005/8/layout/list1"/>
    <dgm:cxn modelId="{2DB7AD55-2EF5-4015-800D-3C2767593B16}" type="presOf" srcId="{2378D9BE-0E8D-4F73-A9EF-5D56651C13FD}" destId="{BBCAA097-3F64-45E4-B1E0-8FBCD54FA76B}" srcOrd="0" destOrd="0" presId="urn:microsoft.com/office/officeart/2005/8/layout/list1"/>
    <dgm:cxn modelId="{C0FA09E5-9CD5-4493-AFEA-37DC9AFB81F0}" type="presOf" srcId="{74C417C0-674E-4D16-A943-BFC55E313FAB}" destId="{C2B63E05-7425-43BA-989E-220BAA1A0121}" srcOrd="1" destOrd="0" presId="urn:microsoft.com/office/officeart/2005/8/layout/list1"/>
    <dgm:cxn modelId="{719E6826-6551-4C9F-9D37-77B2B7584304}" type="presParOf" srcId="{4182B27A-FF16-41EE-B15F-8506FDBF3C7A}" destId="{55F75666-F754-4202-B395-8134DB4D5214}" srcOrd="0" destOrd="0" presId="urn:microsoft.com/office/officeart/2005/8/layout/list1"/>
    <dgm:cxn modelId="{59C033ED-CE00-44AA-BABE-FF27DBE4215C}" type="presParOf" srcId="{55F75666-F754-4202-B395-8134DB4D5214}" destId="{BC8EB1E6-F36C-424C-B465-67258115CA7E}" srcOrd="0" destOrd="0" presId="urn:microsoft.com/office/officeart/2005/8/layout/list1"/>
    <dgm:cxn modelId="{F26E1C25-A72A-41F5-BDCE-3901D4393980}" type="presParOf" srcId="{55F75666-F754-4202-B395-8134DB4D5214}" destId="{39D13C89-33B3-44BD-8ED3-016E7236C288}" srcOrd="1" destOrd="0" presId="urn:microsoft.com/office/officeart/2005/8/layout/list1"/>
    <dgm:cxn modelId="{C2400690-FDE9-4C0F-95F4-60ABDC5227FF}" type="presParOf" srcId="{4182B27A-FF16-41EE-B15F-8506FDBF3C7A}" destId="{6BE49413-CFF1-4625-872A-FF2A1EB70BE0}" srcOrd="1" destOrd="0" presId="urn:microsoft.com/office/officeart/2005/8/layout/list1"/>
    <dgm:cxn modelId="{7FAF2022-AAD8-45C8-91B3-04A830916AB7}" type="presParOf" srcId="{4182B27A-FF16-41EE-B15F-8506FDBF3C7A}" destId="{5ADE870B-3A05-43C9-A5CA-80F339F24646}" srcOrd="2" destOrd="0" presId="urn:microsoft.com/office/officeart/2005/8/layout/list1"/>
    <dgm:cxn modelId="{C44AB58E-3E93-49B7-90AC-B2A098CCF12D}" type="presParOf" srcId="{4182B27A-FF16-41EE-B15F-8506FDBF3C7A}" destId="{6D7CDDE3-80A9-4A49-9E70-4996699E5B25}" srcOrd="3" destOrd="0" presId="urn:microsoft.com/office/officeart/2005/8/layout/list1"/>
    <dgm:cxn modelId="{B191A7D1-E45D-4142-AE21-33E15829525C}" type="presParOf" srcId="{4182B27A-FF16-41EE-B15F-8506FDBF3C7A}" destId="{2E0C66CB-8FF9-4E12-A16A-736E53AAFACD}" srcOrd="4" destOrd="0" presId="urn:microsoft.com/office/officeart/2005/8/layout/list1"/>
    <dgm:cxn modelId="{B3C2864F-291E-4D21-A651-6B947CF8DB35}" type="presParOf" srcId="{2E0C66CB-8FF9-4E12-A16A-736E53AAFACD}" destId="{BBCAA097-3F64-45E4-B1E0-8FBCD54FA76B}" srcOrd="0" destOrd="0" presId="urn:microsoft.com/office/officeart/2005/8/layout/list1"/>
    <dgm:cxn modelId="{DCA9206C-EE8E-4E89-AD33-30E42B8127EA}" type="presParOf" srcId="{2E0C66CB-8FF9-4E12-A16A-736E53AAFACD}" destId="{EC0D886A-FA37-431A-9A88-BE9D2F0CF8BF}" srcOrd="1" destOrd="0" presId="urn:microsoft.com/office/officeart/2005/8/layout/list1"/>
    <dgm:cxn modelId="{A4EA29AD-325E-45D0-8E36-6D5777601716}" type="presParOf" srcId="{4182B27A-FF16-41EE-B15F-8506FDBF3C7A}" destId="{01098556-02A1-4D35-8B8C-940B5C29B7CE}" srcOrd="5" destOrd="0" presId="urn:microsoft.com/office/officeart/2005/8/layout/list1"/>
    <dgm:cxn modelId="{9DD3EFF4-86CA-4EF7-AA68-B31CC7175156}" type="presParOf" srcId="{4182B27A-FF16-41EE-B15F-8506FDBF3C7A}" destId="{69A8C92D-5C71-41A9-98F5-DC5DBEDF3815}" srcOrd="6" destOrd="0" presId="urn:microsoft.com/office/officeart/2005/8/layout/list1"/>
    <dgm:cxn modelId="{B78ECCD6-AF11-42FE-8F60-209CEDB7E44D}" type="presParOf" srcId="{4182B27A-FF16-41EE-B15F-8506FDBF3C7A}" destId="{4E84B01D-F54D-4C1E-ACCE-0ABEFF94E551}" srcOrd="7" destOrd="0" presId="urn:microsoft.com/office/officeart/2005/8/layout/list1"/>
    <dgm:cxn modelId="{3E5E6559-CE4F-4B75-8BBC-1EF7925472C7}" type="presParOf" srcId="{4182B27A-FF16-41EE-B15F-8506FDBF3C7A}" destId="{828150D4-53E9-4AC7-BF4E-F69D5F3538CC}" srcOrd="8" destOrd="0" presId="urn:microsoft.com/office/officeart/2005/8/layout/list1"/>
    <dgm:cxn modelId="{7EE07183-29A3-425C-A7AA-A4446440F0F6}" type="presParOf" srcId="{828150D4-53E9-4AC7-BF4E-F69D5F3538CC}" destId="{183BCBE5-A4B7-4863-B8BF-1ADA4321B61B}" srcOrd="0" destOrd="0" presId="urn:microsoft.com/office/officeart/2005/8/layout/list1"/>
    <dgm:cxn modelId="{9D4EE8A5-6369-41B8-AB48-ACAA2033B78E}" type="presParOf" srcId="{828150D4-53E9-4AC7-BF4E-F69D5F3538CC}" destId="{C2B63E05-7425-43BA-989E-220BAA1A0121}" srcOrd="1" destOrd="0" presId="urn:microsoft.com/office/officeart/2005/8/layout/list1"/>
    <dgm:cxn modelId="{BF1A6374-C665-4E7D-9F68-550EF709F7F6}" type="presParOf" srcId="{4182B27A-FF16-41EE-B15F-8506FDBF3C7A}" destId="{C5EA47EB-C0F8-4383-A3D2-74462A88FAD2}" srcOrd="9" destOrd="0" presId="urn:microsoft.com/office/officeart/2005/8/layout/list1"/>
    <dgm:cxn modelId="{6C267200-996B-42EC-AC00-0D7783461111}" type="presParOf" srcId="{4182B27A-FF16-41EE-B15F-8506FDBF3C7A}" destId="{BC57CB79-EF3E-4B1C-A708-E50A10ADF4B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A78C0D-A696-4502-8FA9-C22B7E7551C0}"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zh-CN" altLang="en-US"/>
        </a:p>
      </dgm:t>
    </dgm:pt>
    <dgm:pt modelId="{E42EA88B-68DA-4DEE-A5A6-5FCF6776AF99}">
      <dgm:prSet phldrT="[文本]"/>
      <dgm:spPr/>
      <dgm:t>
        <a:bodyPr/>
        <a:lstStyle/>
        <a:p>
          <a:r>
            <a:rPr lang="zh-CN" altLang="en-US" smtClean="0"/>
            <a:t>计算机系统分层体系结构</a:t>
          </a:r>
          <a:endParaRPr lang="zh-CN" altLang="en-US"/>
        </a:p>
      </dgm:t>
    </dgm:pt>
    <dgm:pt modelId="{1DAFA948-1F7A-4A82-82F6-FCDA53761CAE}" type="parTrans" cxnId="{7B7AC070-12EA-40B6-B00B-D9BEE202CD0D}">
      <dgm:prSet/>
      <dgm:spPr/>
      <dgm:t>
        <a:bodyPr/>
        <a:lstStyle/>
        <a:p>
          <a:endParaRPr lang="zh-CN" altLang="en-US"/>
        </a:p>
      </dgm:t>
    </dgm:pt>
    <dgm:pt modelId="{ABE266EB-436F-4238-872D-7CAFBD8FF8D3}" type="sibTrans" cxnId="{7B7AC070-12EA-40B6-B00B-D9BEE202CD0D}">
      <dgm:prSet/>
      <dgm:spPr/>
      <dgm:t>
        <a:bodyPr/>
        <a:lstStyle/>
        <a:p>
          <a:endParaRPr lang="zh-CN" altLang="en-US"/>
        </a:p>
      </dgm:t>
    </dgm:pt>
    <dgm:pt modelId="{FD6DBB4B-8CA9-4540-AEB4-DB0A749F436A}">
      <dgm:prSet/>
      <dgm:spPr/>
      <dgm:t>
        <a:bodyPr/>
        <a:lstStyle/>
        <a:p>
          <a:r>
            <a:rPr lang="zh-CN" altLang="en-US" dirty="0" smtClean="0"/>
            <a:t>每层对上层提供一套编程接口，以供上层使用</a:t>
          </a:r>
          <a:endParaRPr lang="en-US" altLang="zh-CN" dirty="0" smtClean="0"/>
        </a:p>
      </dgm:t>
    </dgm:pt>
    <dgm:pt modelId="{46946CD9-4D3F-496B-88E8-E3C01D56A3B1}" type="parTrans" cxnId="{A6159F1B-5FB0-459F-A382-266F8DE8B069}">
      <dgm:prSet/>
      <dgm:spPr/>
      <dgm:t>
        <a:bodyPr/>
        <a:lstStyle/>
        <a:p>
          <a:endParaRPr lang="zh-CN" altLang="en-US"/>
        </a:p>
      </dgm:t>
    </dgm:pt>
    <dgm:pt modelId="{E5EAB785-247A-4341-B3F7-83B49D5A79AC}" type="sibTrans" cxnId="{A6159F1B-5FB0-459F-A382-266F8DE8B069}">
      <dgm:prSet/>
      <dgm:spPr/>
      <dgm:t>
        <a:bodyPr/>
        <a:lstStyle/>
        <a:p>
          <a:endParaRPr lang="zh-CN" altLang="en-US"/>
        </a:p>
      </dgm:t>
    </dgm:pt>
    <dgm:pt modelId="{947C5902-07C8-45D3-9A77-0BEDEB9015CB}">
      <dgm:prSet/>
      <dgm:spPr/>
      <dgm:t>
        <a:bodyPr/>
        <a:lstStyle/>
        <a:p>
          <a:r>
            <a:rPr lang="zh-CN" altLang="en-US" dirty="0" smtClean="0"/>
            <a:t>添加中间层，对上模拟原有接口，以提供相同的功能。解离原有上下层的紧密连接关系。</a:t>
          </a:r>
          <a:endParaRPr lang="zh-CN" altLang="en-US" dirty="0"/>
        </a:p>
      </dgm:t>
    </dgm:pt>
    <dgm:pt modelId="{294FB234-0376-42E8-8194-B6708D33EF10}" type="parTrans" cxnId="{3A98FE1C-FD13-4CB3-AF7A-BA2C3FA17FCE}">
      <dgm:prSet/>
      <dgm:spPr/>
      <dgm:t>
        <a:bodyPr/>
        <a:lstStyle/>
        <a:p>
          <a:endParaRPr lang="zh-CN" altLang="en-US"/>
        </a:p>
      </dgm:t>
    </dgm:pt>
    <dgm:pt modelId="{FF8970CE-4FE3-4072-86F4-E4DDC426A3EA}" type="sibTrans" cxnId="{3A98FE1C-FD13-4CB3-AF7A-BA2C3FA17FCE}">
      <dgm:prSet/>
      <dgm:spPr/>
      <dgm:t>
        <a:bodyPr/>
        <a:lstStyle/>
        <a:p>
          <a:endParaRPr lang="zh-CN" altLang="en-US"/>
        </a:p>
      </dgm:t>
    </dgm:pt>
    <dgm:pt modelId="{FF2B8D4F-5F4A-49AB-BBB3-87F7736538A8}" type="pres">
      <dgm:prSet presAssocID="{75A78C0D-A696-4502-8FA9-C22B7E7551C0}" presName="outerComposite" presStyleCnt="0">
        <dgm:presLayoutVars>
          <dgm:chMax val="5"/>
          <dgm:dir/>
          <dgm:resizeHandles val="exact"/>
        </dgm:presLayoutVars>
      </dgm:prSet>
      <dgm:spPr/>
      <dgm:t>
        <a:bodyPr/>
        <a:lstStyle/>
        <a:p>
          <a:endParaRPr lang="zh-CN" altLang="en-US"/>
        </a:p>
      </dgm:t>
    </dgm:pt>
    <dgm:pt modelId="{D8D43DD0-8D7B-4A29-BBAC-47C309E0EBE8}" type="pres">
      <dgm:prSet presAssocID="{75A78C0D-A696-4502-8FA9-C22B7E7551C0}" presName="dummyMaxCanvas" presStyleCnt="0">
        <dgm:presLayoutVars/>
      </dgm:prSet>
      <dgm:spPr/>
    </dgm:pt>
    <dgm:pt modelId="{C3A4588F-6460-4E87-833B-EE01C8F3EE58}" type="pres">
      <dgm:prSet presAssocID="{75A78C0D-A696-4502-8FA9-C22B7E7551C0}" presName="ThreeNodes_1" presStyleLbl="node1" presStyleIdx="0" presStyleCnt="3">
        <dgm:presLayoutVars>
          <dgm:bulletEnabled val="1"/>
        </dgm:presLayoutVars>
      </dgm:prSet>
      <dgm:spPr/>
      <dgm:t>
        <a:bodyPr/>
        <a:lstStyle/>
        <a:p>
          <a:endParaRPr lang="zh-CN" altLang="en-US"/>
        </a:p>
      </dgm:t>
    </dgm:pt>
    <dgm:pt modelId="{5DFB2A94-4515-4443-891D-CB92E629DCBD}" type="pres">
      <dgm:prSet presAssocID="{75A78C0D-A696-4502-8FA9-C22B7E7551C0}" presName="ThreeNodes_2" presStyleLbl="node1" presStyleIdx="1" presStyleCnt="3">
        <dgm:presLayoutVars>
          <dgm:bulletEnabled val="1"/>
        </dgm:presLayoutVars>
      </dgm:prSet>
      <dgm:spPr/>
      <dgm:t>
        <a:bodyPr/>
        <a:lstStyle/>
        <a:p>
          <a:endParaRPr lang="zh-CN" altLang="en-US"/>
        </a:p>
      </dgm:t>
    </dgm:pt>
    <dgm:pt modelId="{91D6B474-34B8-4FD1-9B1A-3FC6D9815F8B}" type="pres">
      <dgm:prSet presAssocID="{75A78C0D-A696-4502-8FA9-C22B7E7551C0}" presName="ThreeNodes_3" presStyleLbl="node1" presStyleIdx="2" presStyleCnt="3">
        <dgm:presLayoutVars>
          <dgm:bulletEnabled val="1"/>
        </dgm:presLayoutVars>
      </dgm:prSet>
      <dgm:spPr/>
      <dgm:t>
        <a:bodyPr/>
        <a:lstStyle/>
        <a:p>
          <a:endParaRPr lang="zh-CN" altLang="en-US"/>
        </a:p>
      </dgm:t>
    </dgm:pt>
    <dgm:pt modelId="{B9B006B0-57DC-4EFE-B998-F206952E7427}" type="pres">
      <dgm:prSet presAssocID="{75A78C0D-A696-4502-8FA9-C22B7E7551C0}" presName="ThreeConn_1-2" presStyleLbl="fgAccFollowNode1" presStyleIdx="0" presStyleCnt="2">
        <dgm:presLayoutVars>
          <dgm:bulletEnabled val="1"/>
        </dgm:presLayoutVars>
      </dgm:prSet>
      <dgm:spPr/>
      <dgm:t>
        <a:bodyPr/>
        <a:lstStyle/>
        <a:p>
          <a:endParaRPr lang="zh-CN" altLang="en-US"/>
        </a:p>
      </dgm:t>
    </dgm:pt>
    <dgm:pt modelId="{B7FBBD62-D920-48D6-B96D-AB725698F6DC}" type="pres">
      <dgm:prSet presAssocID="{75A78C0D-A696-4502-8FA9-C22B7E7551C0}" presName="ThreeConn_2-3" presStyleLbl="fgAccFollowNode1" presStyleIdx="1" presStyleCnt="2">
        <dgm:presLayoutVars>
          <dgm:bulletEnabled val="1"/>
        </dgm:presLayoutVars>
      </dgm:prSet>
      <dgm:spPr/>
      <dgm:t>
        <a:bodyPr/>
        <a:lstStyle/>
        <a:p>
          <a:endParaRPr lang="zh-CN" altLang="en-US"/>
        </a:p>
      </dgm:t>
    </dgm:pt>
    <dgm:pt modelId="{4229C956-87E4-43A3-B3E0-2800EE786ED8}" type="pres">
      <dgm:prSet presAssocID="{75A78C0D-A696-4502-8FA9-C22B7E7551C0}" presName="ThreeNodes_1_text" presStyleLbl="node1" presStyleIdx="2" presStyleCnt="3">
        <dgm:presLayoutVars>
          <dgm:bulletEnabled val="1"/>
        </dgm:presLayoutVars>
      </dgm:prSet>
      <dgm:spPr/>
      <dgm:t>
        <a:bodyPr/>
        <a:lstStyle/>
        <a:p>
          <a:endParaRPr lang="zh-CN" altLang="en-US"/>
        </a:p>
      </dgm:t>
    </dgm:pt>
    <dgm:pt modelId="{D06C05C7-2A79-4F07-8C87-09880A354D7D}" type="pres">
      <dgm:prSet presAssocID="{75A78C0D-A696-4502-8FA9-C22B7E7551C0}" presName="ThreeNodes_2_text" presStyleLbl="node1" presStyleIdx="2" presStyleCnt="3">
        <dgm:presLayoutVars>
          <dgm:bulletEnabled val="1"/>
        </dgm:presLayoutVars>
      </dgm:prSet>
      <dgm:spPr/>
      <dgm:t>
        <a:bodyPr/>
        <a:lstStyle/>
        <a:p>
          <a:endParaRPr lang="zh-CN" altLang="en-US"/>
        </a:p>
      </dgm:t>
    </dgm:pt>
    <dgm:pt modelId="{32D24D25-3EB0-4DC6-8E99-D661DA4CB371}" type="pres">
      <dgm:prSet presAssocID="{75A78C0D-A696-4502-8FA9-C22B7E7551C0}" presName="ThreeNodes_3_text" presStyleLbl="node1" presStyleIdx="2" presStyleCnt="3">
        <dgm:presLayoutVars>
          <dgm:bulletEnabled val="1"/>
        </dgm:presLayoutVars>
      </dgm:prSet>
      <dgm:spPr/>
      <dgm:t>
        <a:bodyPr/>
        <a:lstStyle/>
        <a:p>
          <a:endParaRPr lang="zh-CN" altLang="en-US"/>
        </a:p>
      </dgm:t>
    </dgm:pt>
  </dgm:ptLst>
  <dgm:cxnLst>
    <dgm:cxn modelId="{2D436BB3-32C4-4CB7-A50D-68A27E4EFEDA}" type="presOf" srcId="{947C5902-07C8-45D3-9A77-0BEDEB9015CB}" destId="{91D6B474-34B8-4FD1-9B1A-3FC6D9815F8B}" srcOrd="0" destOrd="0" presId="urn:microsoft.com/office/officeart/2005/8/layout/vProcess5"/>
    <dgm:cxn modelId="{21FD0D0F-5447-4471-8425-64FD5CF461D5}" type="presOf" srcId="{FD6DBB4B-8CA9-4540-AEB4-DB0A749F436A}" destId="{D06C05C7-2A79-4F07-8C87-09880A354D7D}" srcOrd="1" destOrd="0" presId="urn:microsoft.com/office/officeart/2005/8/layout/vProcess5"/>
    <dgm:cxn modelId="{7B7AC070-12EA-40B6-B00B-D9BEE202CD0D}" srcId="{75A78C0D-A696-4502-8FA9-C22B7E7551C0}" destId="{E42EA88B-68DA-4DEE-A5A6-5FCF6776AF99}" srcOrd="0" destOrd="0" parTransId="{1DAFA948-1F7A-4A82-82F6-FCDA53761CAE}" sibTransId="{ABE266EB-436F-4238-872D-7CAFBD8FF8D3}"/>
    <dgm:cxn modelId="{C7EB15E5-B2B6-49C4-BF95-C531A5F421A2}" type="presOf" srcId="{FD6DBB4B-8CA9-4540-AEB4-DB0A749F436A}" destId="{5DFB2A94-4515-4443-891D-CB92E629DCBD}" srcOrd="0" destOrd="0" presId="urn:microsoft.com/office/officeart/2005/8/layout/vProcess5"/>
    <dgm:cxn modelId="{3A98FE1C-FD13-4CB3-AF7A-BA2C3FA17FCE}" srcId="{75A78C0D-A696-4502-8FA9-C22B7E7551C0}" destId="{947C5902-07C8-45D3-9A77-0BEDEB9015CB}" srcOrd="2" destOrd="0" parTransId="{294FB234-0376-42E8-8194-B6708D33EF10}" sibTransId="{FF8970CE-4FE3-4072-86F4-E4DDC426A3EA}"/>
    <dgm:cxn modelId="{7671ED1D-BB30-451E-8602-63234A9FFF58}" type="presOf" srcId="{E42EA88B-68DA-4DEE-A5A6-5FCF6776AF99}" destId="{4229C956-87E4-43A3-B3E0-2800EE786ED8}" srcOrd="1" destOrd="0" presId="urn:microsoft.com/office/officeart/2005/8/layout/vProcess5"/>
    <dgm:cxn modelId="{A6159F1B-5FB0-459F-A382-266F8DE8B069}" srcId="{75A78C0D-A696-4502-8FA9-C22B7E7551C0}" destId="{FD6DBB4B-8CA9-4540-AEB4-DB0A749F436A}" srcOrd="1" destOrd="0" parTransId="{46946CD9-4D3F-496B-88E8-E3C01D56A3B1}" sibTransId="{E5EAB785-247A-4341-B3F7-83B49D5A79AC}"/>
    <dgm:cxn modelId="{A5ED1AE3-5C6A-4D20-B743-92FAAF328ECB}" type="presOf" srcId="{E5EAB785-247A-4341-B3F7-83B49D5A79AC}" destId="{B7FBBD62-D920-48D6-B96D-AB725698F6DC}" srcOrd="0" destOrd="0" presId="urn:microsoft.com/office/officeart/2005/8/layout/vProcess5"/>
    <dgm:cxn modelId="{F7C562CB-F77A-4B15-98A7-DD3C1EDB339A}" type="presOf" srcId="{75A78C0D-A696-4502-8FA9-C22B7E7551C0}" destId="{FF2B8D4F-5F4A-49AB-BBB3-87F7736538A8}" srcOrd="0" destOrd="0" presId="urn:microsoft.com/office/officeart/2005/8/layout/vProcess5"/>
    <dgm:cxn modelId="{427AC47C-3566-407C-8D1A-F4E0A24E7B40}" type="presOf" srcId="{947C5902-07C8-45D3-9A77-0BEDEB9015CB}" destId="{32D24D25-3EB0-4DC6-8E99-D661DA4CB371}" srcOrd="1" destOrd="0" presId="urn:microsoft.com/office/officeart/2005/8/layout/vProcess5"/>
    <dgm:cxn modelId="{D5C2D667-CBAA-4429-8BB4-D7360AD49350}" type="presOf" srcId="{ABE266EB-436F-4238-872D-7CAFBD8FF8D3}" destId="{B9B006B0-57DC-4EFE-B998-F206952E7427}" srcOrd="0" destOrd="0" presId="urn:microsoft.com/office/officeart/2005/8/layout/vProcess5"/>
    <dgm:cxn modelId="{43B45518-1E28-4FE7-85C9-EDC9391DEBFE}" type="presOf" srcId="{E42EA88B-68DA-4DEE-A5A6-5FCF6776AF99}" destId="{C3A4588F-6460-4E87-833B-EE01C8F3EE58}" srcOrd="0" destOrd="0" presId="urn:microsoft.com/office/officeart/2005/8/layout/vProcess5"/>
    <dgm:cxn modelId="{9FF71F7B-64D3-45D2-9EDA-6CB8A8045FEA}" type="presParOf" srcId="{FF2B8D4F-5F4A-49AB-BBB3-87F7736538A8}" destId="{D8D43DD0-8D7B-4A29-BBAC-47C309E0EBE8}" srcOrd="0" destOrd="0" presId="urn:microsoft.com/office/officeart/2005/8/layout/vProcess5"/>
    <dgm:cxn modelId="{C4256C00-C595-47A4-A1AD-00F202424FB2}" type="presParOf" srcId="{FF2B8D4F-5F4A-49AB-BBB3-87F7736538A8}" destId="{C3A4588F-6460-4E87-833B-EE01C8F3EE58}" srcOrd="1" destOrd="0" presId="urn:microsoft.com/office/officeart/2005/8/layout/vProcess5"/>
    <dgm:cxn modelId="{B309D3ED-7621-4A19-BB60-D8148B6E17D2}" type="presParOf" srcId="{FF2B8D4F-5F4A-49AB-BBB3-87F7736538A8}" destId="{5DFB2A94-4515-4443-891D-CB92E629DCBD}" srcOrd="2" destOrd="0" presId="urn:microsoft.com/office/officeart/2005/8/layout/vProcess5"/>
    <dgm:cxn modelId="{319EEEDC-D54A-4B3E-942C-EBF94DAFA105}" type="presParOf" srcId="{FF2B8D4F-5F4A-49AB-BBB3-87F7736538A8}" destId="{91D6B474-34B8-4FD1-9B1A-3FC6D9815F8B}" srcOrd="3" destOrd="0" presId="urn:microsoft.com/office/officeart/2005/8/layout/vProcess5"/>
    <dgm:cxn modelId="{885FAEFB-4FB4-4766-8F13-AC4B2466EC1E}" type="presParOf" srcId="{FF2B8D4F-5F4A-49AB-BBB3-87F7736538A8}" destId="{B9B006B0-57DC-4EFE-B998-F206952E7427}" srcOrd="4" destOrd="0" presId="urn:microsoft.com/office/officeart/2005/8/layout/vProcess5"/>
    <dgm:cxn modelId="{22128DEA-6AA0-40B9-8A6B-CD8E7DC393E6}" type="presParOf" srcId="{FF2B8D4F-5F4A-49AB-BBB3-87F7736538A8}" destId="{B7FBBD62-D920-48D6-B96D-AB725698F6DC}" srcOrd="5" destOrd="0" presId="urn:microsoft.com/office/officeart/2005/8/layout/vProcess5"/>
    <dgm:cxn modelId="{BB5BF211-45BD-469B-9517-A562F0275A46}" type="presParOf" srcId="{FF2B8D4F-5F4A-49AB-BBB3-87F7736538A8}" destId="{4229C956-87E4-43A3-B3E0-2800EE786ED8}" srcOrd="6" destOrd="0" presId="urn:microsoft.com/office/officeart/2005/8/layout/vProcess5"/>
    <dgm:cxn modelId="{7F0B6B6F-1D24-4941-9EDD-374AF11B820A}" type="presParOf" srcId="{FF2B8D4F-5F4A-49AB-BBB3-87F7736538A8}" destId="{D06C05C7-2A79-4F07-8C87-09880A354D7D}" srcOrd="7" destOrd="0" presId="urn:microsoft.com/office/officeart/2005/8/layout/vProcess5"/>
    <dgm:cxn modelId="{CF4F36C0-28A9-4C86-AAF5-E8A2A0DFE574}" type="presParOf" srcId="{FF2B8D4F-5F4A-49AB-BBB3-87F7736538A8}" destId="{32D24D25-3EB0-4DC6-8E99-D661DA4CB37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F312A7-046E-4A48-B68E-AE32228CB11A}" type="doc">
      <dgm:prSet loTypeId="urn:microsoft.com/office/officeart/2005/8/layout/cycle8" loCatId="cycle" qsTypeId="urn:microsoft.com/office/officeart/2005/8/quickstyle/3d1" qsCatId="3D" csTypeId="urn:microsoft.com/office/officeart/2005/8/colors/accent1_2" csCatId="accent1" phldr="1"/>
      <dgm:spPr/>
    </dgm:pt>
    <dgm:pt modelId="{AEE577F0-9317-42A4-8A09-268D3B9D2BFD}">
      <dgm:prSet/>
      <dgm:spPr/>
      <dgm:t>
        <a:bodyPr/>
        <a:lstStyle/>
        <a:p>
          <a:r>
            <a:rPr lang="zh-CN" altLang="en-US" dirty="0" smtClean="0"/>
            <a:t>经过虚拟化后的逻辑资源对于用户隐藏了不必要的细节</a:t>
          </a:r>
          <a:endParaRPr lang="en-US" altLang="zh-CN" dirty="0" smtClean="0"/>
        </a:p>
      </dgm:t>
    </dgm:pt>
    <dgm:pt modelId="{9F1D3CAB-2A59-4742-B92C-16ADC753597C}" type="parTrans" cxnId="{5BA24E21-A45D-4959-9E90-E5DAEB2A48DC}">
      <dgm:prSet/>
      <dgm:spPr/>
      <dgm:t>
        <a:bodyPr/>
        <a:lstStyle/>
        <a:p>
          <a:endParaRPr lang="zh-CN" altLang="en-US"/>
        </a:p>
      </dgm:t>
    </dgm:pt>
    <dgm:pt modelId="{CEC408D5-D71C-4C35-8C20-3C25F94D6A8C}" type="sibTrans" cxnId="{5BA24E21-A45D-4959-9E90-E5DAEB2A48DC}">
      <dgm:prSet/>
      <dgm:spPr/>
      <dgm:t>
        <a:bodyPr/>
        <a:lstStyle/>
        <a:p>
          <a:endParaRPr lang="zh-CN" altLang="en-US"/>
        </a:p>
      </dgm:t>
    </dgm:pt>
    <dgm:pt modelId="{BCD8AD37-782C-4D9F-9590-700D54AC025B}">
      <dgm:prSet/>
      <dgm:spPr/>
      <dgm:t>
        <a:bodyPr/>
        <a:lstStyle/>
        <a:p>
          <a:r>
            <a:rPr lang="zh-CN" altLang="en-US" dirty="0" smtClean="0"/>
            <a:t>用户可以在虚级环境中实现其在真实环境中的部分或者全部功能。</a:t>
          </a:r>
          <a:endParaRPr lang="zh-CN" altLang="en-US" dirty="0"/>
        </a:p>
      </dgm:t>
    </dgm:pt>
    <dgm:pt modelId="{90C85E71-9F40-4267-841B-59E347DBA24E}" type="parTrans" cxnId="{581EA794-CE24-45E8-91C2-491A809A681C}">
      <dgm:prSet/>
      <dgm:spPr/>
      <dgm:t>
        <a:bodyPr/>
        <a:lstStyle/>
        <a:p>
          <a:endParaRPr lang="zh-CN" altLang="en-US"/>
        </a:p>
      </dgm:t>
    </dgm:pt>
    <dgm:pt modelId="{FD9BBFA7-9C7A-402C-90DA-0200EC0BA7AF}" type="sibTrans" cxnId="{581EA794-CE24-45E8-91C2-491A809A681C}">
      <dgm:prSet/>
      <dgm:spPr/>
      <dgm:t>
        <a:bodyPr/>
        <a:lstStyle/>
        <a:p>
          <a:endParaRPr lang="zh-CN" altLang="en-US"/>
        </a:p>
      </dgm:t>
    </dgm:pt>
    <dgm:pt modelId="{6C56FF45-7B7C-4565-B376-835B62DA9E2F}">
      <dgm:prSet phldrT="[文本]"/>
      <dgm:spPr/>
      <dgm:t>
        <a:bodyPr/>
        <a:lstStyle/>
        <a:p>
          <a:r>
            <a:rPr lang="zh-CN" altLang="en-US" dirty="0" smtClean="0"/>
            <a:t>虚拟化的对象是各种各样的资源</a:t>
          </a:r>
          <a:endParaRPr lang="zh-CN" altLang="en-US" dirty="0"/>
        </a:p>
      </dgm:t>
    </dgm:pt>
    <dgm:pt modelId="{084483F7-55F5-440F-9B3D-992D429B61A4}" type="parTrans" cxnId="{5CCB5E94-D036-4EAB-898B-EA178A7AF034}">
      <dgm:prSet/>
      <dgm:spPr/>
      <dgm:t>
        <a:bodyPr/>
        <a:lstStyle/>
        <a:p>
          <a:endParaRPr lang="zh-CN" altLang="en-US"/>
        </a:p>
      </dgm:t>
    </dgm:pt>
    <dgm:pt modelId="{5160B94A-B367-4BD7-96D9-E2573CEDCEF0}" type="sibTrans" cxnId="{5CCB5E94-D036-4EAB-898B-EA178A7AF034}">
      <dgm:prSet/>
      <dgm:spPr/>
      <dgm:t>
        <a:bodyPr/>
        <a:lstStyle/>
        <a:p>
          <a:endParaRPr lang="zh-CN" altLang="en-US"/>
        </a:p>
      </dgm:t>
    </dgm:pt>
    <dgm:pt modelId="{BA6522C9-C7DD-434E-BC5B-AEB053B73AF0}" type="pres">
      <dgm:prSet presAssocID="{36F312A7-046E-4A48-B68E-AE32228CB11A}" presName="compositeShape" presStyleCnt="0">
        <dgm:presLayoutVars>
          <dgm:chMax val="7"/>
          <dgm:dir/>
          <dgm:resizeHandles val="exact"/>
        </dgm:presLayoutVars>
      </dgm:prSet>
      <dgm:spPr/>
    </dgm:pt>
    <dgm:pt modelId="{D0AAB37F-4540-49B9-A47C-D8E0D24F99E0}" type="pres">
      <dgm:prSet presAssocID="{36F312A7-046E-4A48-B68E-AE32228CB11A}" presName="wedge1" presStyleLbl="node1" presStyleIdx="0" presStyleCnt="3"/>
      <dgm:spPr/>
      <dgm:t>
        <a:bodyPr/>
        <a:lstStyle/>
        <a:p>
          <a:endParaRPr lang="zh-CN" altLang="en-US"/>
        </a:p>
      </dgm:t>
    </dgm:pt>
    <dgm:pt modelId="{175315D6-17AB-4061-A628-8ACFEE04671D}" type="pres">
      <dgm:prSet presAssocID="{36F312A7-046E-4A48-B68E-AE32228CB11A}" presName="dummy1a" presStyleCnt="0"/>
      <dgm:spPr/>
    </dgm:pt>
    <dgm:pt modelId="{82C2AE7F-75A2-4DE0-B180-B7327B9BA519}" type="pres">
      <dgm:prSet presAssocID="{36F312A7-046E-4A48-B68E-AE32228CB11A}" presName="dummy1b" presStyleCnt="0"/>
      <dgm:spPr/>
    </dgm:pt>
    <dgm:pt modelId="{A30C50C2-E892-4CC5-8F41-96A4E2A2EA75}" type="pres">
      <dgm:prSet presAssocID="{36F312A7-046E-4A48-B68E-AE32228CB11A}" presName="wedge1Tx" presStyleLbl="node1" presStyleIdx="0" presStyleCnt="3">
        <dgm:presLayoutVars>
          <dgm:chMax val="0"/>
          <dgm:chPref val="0"/>
          <dgm:bulletEnabled val="1"/>
        </dgm:presLayoutVars>
      </dgm:prSet>
      <dgm:spPr/>
      <dgm:t>
        <a:bodyPr/>
        <a:lstStyle/>
        <a:p>
          <a:endParaRPr lang="zh-CN" altLang="en-US"/>
        </a:p>
      </dgm:t>
    </dgm:pt>
    <dgm:pt modelId="{4E82C10F-FF71-4935-B7D4-ACCC130A6B2D}" type="pres">
      <dgm:prSet presAssocID="{36F312A7-046E-4A48-B68E-AE32228CB11A}" presName="wedge2" presStyleLbl="node1" presStyleIdx="1" presStyleCnt="3"/>
      <dgm:spPr/>
      <dgm:t>
        <a:bodyPr/>
        <a:lstStyle/>
        <a:p>
          <a:endParaRPr lang="zh-CN" altLang="en-US"/>
        </a:p>
      </dgm:t>
    </dgm:pt>
    <dgm:pt modelId="{D4C724BF-E776-4015-93D7-CDF63AD72C0C}" type="pres">
      <dgm:prSet presAssocID="{36F312A7-046E-4A48-B68E-AE32228CB11A}" presName="dummy2a" presStyleCnt="0"/>
      <dgm:spPr/>
    </dgm:pt>
    <dgm:pt modelId="{E7CFFC86-CAA5-46DC-AD51-30FD80D29DF6}" type="pres">
      <dgm:prSet presAssocID="{36F312A7-046E-4A48-B68E-AE32228CB11A}" presName="dummy2b" presStyleCnt="0"/>
      <dgm:spPr/>
    </dgm:pt>
    <dgm:pt modelId="{A67AB2A5-EFD2-4FC7-96BB-5FEC5D275BA6}" type="pres">
      <dgm:prSet presAssocID="{36F312A7-046E-4A48-B68E-AE32228CB11A}" presName="wedge2Tx" presStyleLbl="node1" presStyleIdx="1" presStyleCnt="3">
        <dgm:presLayoutVars>
          <dgm:chMax val="0"/>
          <dgm:chPref val="0"/>
          <dgm:bulletEnabled val="1"/>
        </dgm:presLayoutVars>
      </dgm:prSet>
      <dgm:spPr/>
      <dgm:t>
        <a:bodyPr/>
        <a:lstStyle/>
        <a:p>
          <a:endParaRPr lang="zh-CN" altLang="en-US"/>
        </a:p>
      </dgm:t>
    </dgm:pt>
    <dgm:pt modelId="{42C264D1-4379-4EB2-9186-133D5626F23B}" type="pres">
      <dgm:prSet presAssocID="{36F312A7-046E-4A48-B68E-AE32228CB11A}" presName="wedge3" presStyleLbl="node1" presStyleIdx="2" presStyleCnt="3"/>
      <dgm:spPr/>
      <dgm:t>
        <a:bodyPr/>
        <a:lstStyle/>
        <a:p>
          <a:endParaRPr lang="zh-CN" altLang="en-US"/>
        </a:p>
      </dgm:t>
    </dgm:pt>
    <dgm:pt modelId="{A4F1B827-4279-4381-8DCE-A70FB26106F8}" type="pres">
      <dgm:prSet presAssocID="{36F312A7-046E-4A48-B68E-AE32228CB11A}" presName="dummy3a" presStyleCnt="0"/>
      <dgm:spPr/>
    </dgm:pt>
    <dgm:pt modelId="{E93BF31F-EEAE-404F-977A-8CBEE45FB35D}" type="pres">
      <dgm:prSet presAssocID="{36F312A7-046E-4A48-B68E-AE32228CB11A}" presName="dummy3b" presStyleCnt="0"/>
      <dgm:spPr/>
    </dgm:pt>
    <dgm:pt modelId="{657941D3-EB98-4749-B919-A9486381E005}" type="pres">
      <dgm:prSet presAssocID="{36F312A7-046E-4A48-B68E-AE32228CB11A}" presName="wedge3Tx" presStyleLbl="node1" presStyleIdx="2" presStyleCnt="3">
        <dgm:presLayoutVars>
          <dgm:chMax val="0"/>
          <dgm:chPref val="0"/>
          <dgm:bulletEnabled val="1"/>
        </dgm:presLayoutVars>
      </dgm:prSet>
      <dgm:spPr/>
      <dgm:t>
        <a:bodyPr/>
        <a:lstStyle/>
        <a:p>
          <a:endParaRPr lang="zh-CN" altLang="en-US"/>
        </a:p>
      </dgm:t>
    </dgm:pt>
    <dgm:pt modelId="{7C167521-E84C-4E80-A9D8-2A619B414FE8}" type="pres">
      <dgm:prSet presAssocID="{5160B94A-B367-4BD7-96D9-E2573CEDCEF0}" presName="arrowWedge1" presStyleLbl="fgSibTrans2D1" presStyleIdx="0" presStyleCnt="3"/>
      <dgm:spPr/>
    </dgm:pt>
    <dgm:pt modelId="{368CD62D-A50C-46D6-96D8-09AB00F25E91}" type="pres">
      <dgm:prSet presAssocID="{CEC408D5-D71C-4C35-8C20-3C25F94D6A8C}" presName="arrowWedge2" presStyleLbl="fgSibTrans2D1" presStyleIdx="1" presStyleCnt="3"/>
      <dgm:spPr/>
    </dgm:pt>
    <dgm:pt modelId="{A8A55BC9-2C0B-4E2B-B06C-BFBD92540775}" type="pres">
      <dgm:prSet presAssocID="{FD9BBFA7-9C7A-402C-90DA-0200EC0BA7AF}" presName="arrowWedge3" presStyleLbl="fgSibTrans2D1" presStyleIdx="2" presStyleCnt="3"/>
      <dgm:spPr/>
    </dgm:pt>
  </dgm:ptLst>
  <dgm:cxnLst>
    <dgm:cxn modelId="{581EA794-CE24-45E8-91C2-491A809A681C}" srcId="{36F312A7-046E-4A48-B68E-AE32228CB11A}" destId="{BCD8AD37-782C-4D9F-9590-700D54AC025B}" srcOrd="2" destOrd="0" parTransId="{90C85E71-9F40-4267-841B-59E347DBA24E}" sibTransId="{FD9BBFA7-9C7A-402C-90DA-0200EC0BA7AF}"/>
    <dgm:cxn modelId="{5BA24E21-A45D-4959-9E90-E5DAEB2A48DC}" srcId="{36F312A7-046E-4A48-B68E-AE32228CB11A}" destId="{AEE577F0-9317-42A4-8A09-268D3B9D2BFD}" srcOrd="1" destOrd="0" parTransId="{9F1D3CAB-2A59-4742-B92C-16ADC753597C}" sibTransId="{CEC408D5-D71C-4C35-8C20-3C25F94D6A8C}"/>
    <dgm:cxn modelId="{2B123836-89B0-4868-9419-FD0122E50013}" type="presOf" srcId="{AEE577F0-9317-42A4-8A09-268D3B9D2BFD}" destId="{4E82C10F-FF71-4935-B7D4-ACCC130A6B2D}" srcOrd="0" destOrd="0" presId="urn:microsoft.com/office/officeart/2005/8/layout/cycle8"/>
    <dgm:cxn modelId="{8555FAD5-2DC2-4689-B8E4-097D61D2F562}" type="presOf" srcId="{BCD8AD37-782C-4D9F-9590-700D54AC025B}" destId="{657941D3-EB98-4749-B919-A9486381E005}" srcOrd="1" destOrd="0" presId="urn:microsoft.com/office/officeart/2005/8/layout/cycle8"/>
    <dgm:cxn modelId="{866A640A-2C8F-4743-981F-858ADAA3D815}" type="presOf" srcId="{AEE577F0-9317-42A4-8A09-268D3B9D2BFD}" destId="{A67AB2A5-EFD2-4FC7-96BB-5FEC5D275BA6}" srcOrd="1" destOrd="0" presId="urn:microsoft.com/office/officeart/2005/8/layout/cycle8"/>
    <dgm:cxn modelId="{78E8B3FC-90CE-47AA-A8D8-B969817ACFD2}" type="presOf" srcId="{BCD8AD37-782C-4D9F-9590-700D54AC025B}" destId="{42C264D1-4379-4EB2-9186-133D5626F23B}" srcOrd="0" destOrd="0" presId="urn:microsoft.com/office/officeart/2005/8/layout/cycle8"/>
    <dgm:cxn modelId="{499D2FAB-5605-416A-ACA3-2FE3DE19858B}" type="presOf" srcId="{6C56FF45-7B7C-4565-B376-835B62DA9E2F}" destId="{A30C50C2-E892-4CC5-8F41-96A4E2A2EA75}" srcOrd="1" destOrd="0" presId="urn:microsoft.com/office/officeart/2005/8/layout/cycle8"/>
    <dgm:cxn modelId="{5CCB5E94-D036-4EAB-898B-EA178A7AF034}" srcId="{36F312A7-046E-4A48-B68E-AE32228CB11A}" destId="{6C56FF45-7B7C-4565-B376-835B62DA9E2F}" srcOrd="0" destOrd="0" parTransId="{084483F7-55F5-440F-9B3D-992D429B61A4}" sibTransId="{5160B94A-B367-4BD7-96D9-E2573CEDCEF0}"/>
    <dgm:cxn modelId="{EC31C8EE-1FE6-4B85-92E3-197A75D73694}" type="presOf" srcId="{6C56FF45-7B7C-4565-B376-835B62DA9E2F}" destId="{D0AAB37F-4540-49B9-A47C-D8E0D24F99E0}" srcOrd="0" destOrd="0" presId="urn:microsoft.com/office/officeart/2005/8/layout/cycle8"/>
    <dgm:cxn modelId="{C28DD272-0D3D-4F55-AAC4-0336431F3CE2}" type="presOf" srcId="{36F312A7-046E-4A48-B68E-AE32228CB11A}" destId="{BA6522C9-C7DD-434E-BC5B-AEB053B73AF0}" srcOrd="0" destOrd="0" presId="urn:microsoft.com/office/officeart/2005/8/layout/cycle8"/>
    <dgm:cxn modelId="{4BD761CC-558F-465C-A382-082C842E8208}" type="presParOf" srcId="{BA6522C9-C7DD-434E-BC5B-AEB053B73AF0}" destId="{D0AAB37F-4540-49B9-A47C-D8E0D24F99E0}" srcOrd="0" destOrd="0" presId="urn:microsoft.com/office/officeart/2005/8/layout/cycle8"/>
    <dgm:cxn modelId="{01A16125-9C73-4E76-83E5-013321BC4B56}" type="presParOf" srcId="{BA6522C9-C7DD-434E-BC5B-AEB053B73AF0}" destId="{175315D6-17AB-4061-A628-8ACFEE04671D}" srcOrd="1" destOrd="0" presId="urn:microsoft.com/office/officeart/2005/8/layout/cycle8"/>
    <dgm:cxn modelId="{CCB2DB9B-C735-4C17-B8B1-C200D5006036}" type="presParOf" srcId="{BA6522C9-C7DD-434E-BC5B-AEB053B73AF0}" destId="{82C2AE7F-75A2-4DE0-B180-B7327B9BA519}" srcOrd="2" destOrd="0" presId="urn:microsoft.com/office/officeart/2005/8/layout/cycle8"/>
    <dgm:cxn modelId="{5FF80E4A-CD22-4049-97C0-CBDF031CE338}" type="presParOf" srcId="{BA6522C9-C7DD-434E-BC5B-AEB053B73AF0}" destId="{A30C50C2-E892-4CC5-8F41-96A4E2A2EA75}" srcOrd="3" destOrd="0" presId="urn:microsoft.com/office/officeart/2005/8/layout/cycle8"/>
    <dgm:cxn modelId="{7C8D94DF-4D97-43CF-842D-40A29BC3DEA9}" type="presParOf" srcId="{BA6522C9-C7DD-434E-BC5B-AEB053B73AF0}" destId="{4E82C10F-FF71-4935-B7D4-ACCC130A6B2D}" srcOrd="4" destOrd="0" presId="urn:microsoft.com/office/officeart/2005/8/layout/cycle8"/>
    <dgm:cxn modelId="{8E97D979-62D0-4DB2-A867-9BF78BDBBAD4}" type="presParOf" srcId="{BA6522C9-C7DD-434E-BC5B-AEB053B73AF0}" destId="{D4C724BF-E776-4015-93D7-CDF63AD72C0C}" srcOrd="5" destOrd="0" presId="urn:microsoft.com/office/officeart/2005/8/layout/cycle8"/>
    <dgm:cxn modelId="{683C97EF-768A-4B92-8CD8-03C58E164802}" type="presParOf" srcId="{BA6522C9-C7DD-434E-BC5B-AEB053B73AF0}" destId="{E7CFFC86-CAA5-46DC-AD51-30FD80D29DF6}" srcOrd="6" destOrd="0" presId="urn:microsoft.com/office/officeart/2005/8/layout/cycle8"/>
    <dgm:cxn modelId="{458A736D-0592-464C-BB9E-6C8E2F8E3868}" type="presParOf" srcId="{BA6522C9-C7DD-434E-BC5B-AEB053B73AF0}" destId="{A67AB2A5-EFD2-4FC7-96BB-5FEC5D275BA6}" srcOrd="7" destOrd="0" presId="urn:microsoft.com/office/officeart/2005/8/layout/cycle8"/>
    <dgm:cxn modelId="{19F20D0C-C118-4CC1-AB9B-3AFC5A6BA5CF}" type="presParOf" srcId="{BA6522C9-C7DD-434E-BC5B-AEB053B73AF0}" destId="{42C264D1-4379-4EB2-9186-133D5626F23B}" srcOrd="8" destOrd="0" presId="urn:microsoft.com/office/officeart/2005/8/layout/cycle8"/>
    <dgm:cxn modelId="{2E7D4335-D615-4377-A392-E274BF018786}" type="presParOf" srcId="{BA6522C9-C7DD-434E-BC5B-AEB053B73AF0}" destId="{A4F1B827-4279-4381-8DCE-A70FB26106F8}" srcOrd="9" destOrd="0" presId="urn:microsoft.com/office/officeart/2005/8/layout/cycle8"/>
    <dgm:cxn modelId="{4C3F26AF-D976-435E-A54F-62C6A3BAFB16}" type="presParOf" srcId="{BA6522C9-C7DD-434E-BC5B-AEB053B73AF0}" destId="{E93BF31F-EEAE-404F-977A-8CBEE45FB35D}" srcOrd="10" destOrd="0" presId="urn:microsoft.com/office/officeart/2005/8/layout/cycle8"/>
    <dgm:cxn modelId="{4ED2DCBD-EEE4-4C9D-8158-812953867F34}" type="presParOf" srcId="{BA6522C9-C7DD-434E-BC5B-AEB053B73AF0}" destId="{657941D3-EB98-4749-B919-A9486381E005}" srcOrd="11" destOrd="0" presId="urn:microsoft.com/office/officeart/2005/8/layout/cycle8"/>
    <dgm:cxn modelId="{90B2CB19-15B5-4608-811D-D8EE630A44DC}" type="presParOf" srcId="{BA6522C9-C7DD-434E-BC5B-AEB053B73AF0}" destId="{7C167521-E84C-4E80-A9D8-2A619B414FE8}" srcOrd="12" destOrd="0" presId="urn:microsoft.com/office/officeart/2005/8/layout/cycle8"/>
    <dgm:cxn modelId="{45EEB355-5BC3-49D9-90AA-143A866B26E2}" type="presParOf" srcId="{BA6522C9-C7DD-434E-BC5B-AEB053B73AF0}" destId="{368CD62D-A50C-46D6-96D8-09AB00F25E91}" srcOrd="13" destOrd="0" presId="urn:microsoft.com/office/officeart/2005/8/layout/cycle8"/>
    <dgm:cxn modelId="{34EBD9BD-56F4-4A99-8990-88AF9D289C20}" type="presParOf" srcId="{BA6522C9-C7DD-434E-BC5B-AEB053B73AF0}" destId="{A8A55BC9-2C0B-4E2B-B06C-BFBD92540775}"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12CF7E-C9BA-4F7A-B2DC-87DB03B06966}"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zh-CN" altLang="en-US"/>
        </a:p>
      </dgm:t>
    </dgm:pt>
    <dgm:pt modelId="{367B7923-39B9-4C70-8348-05D08AF6A84E}">
      <dgm:prSet/>
      <dgm:spPr/>
      <dgm:t>
        <a:bodyPr/>
        <a:lstStyle/>
        <a:p>
          <a:pPr rtl="0"/>
          <a:r>
            <a:rPr lang="en-US" b="1" dirty="0" smtClean="0"/>
            <a:t>Fidelity</a:t>
          </a:r>
          <a:endParaRPr lang="zh-CN" dirty="0"/>
        </a:p>
      </dgm:t>
    </dgm:pt>
    <dgm:pt modelId="{C7B5D44E-CB2E-46B7-8EAE-3429C71F858E}" type="parTrans" cxnId="{4C04A807-4B8F-41DB-AA40-07E3EBAD5350}">
      <dgm:prSet/>
      <dgm:spPr/>
      <dgm:t>
        <a:bodyPr/>
        <a:lstStyle/>
        <a:p>
          <a:endParaRPr lang="zh-CN" altLang="en-US"/>
        </a:p>
      </dgm:t>
    </dgm:pt>
    <dgm:pt modelId="{04903909-9480-4A59-B0AA-0BEA821EA61E}" type="sibTrans" cxnId="{4C04A807-4B8F-41DB-AA40-07E3EBAD5350}">
      <dgm:prSet/>
      <dgm:spPr/>
      <dgm:t>
        <a:bodyPr/>
        <a:lstStyle/>
        <a:p>
          <a:endParaRPr lang="zh-CN" altLang="en-US"/>
        </a:p>
      </dgm:t>
    </dgm:pt>
    <dgm:pt modelId="{311AC862-E08D-4468-AC94-00B986B7E10B}">
      <dgm:prSet/>
      <dgm:spPr/>
      <dgm:t>
        <a:bodyPr/>
        <a:lstStyle/>
        <a:p>
          <a:pPr rtl="0"/>
          <a:r>
            <a:rPr lang="en-US" b="1" dirty="0" smtClean="0"/>
            <a:t>Performance</a:t>
          </a:r>
          <a:endParaRPr lang="zh-CN" dirty="0"/>
        </a:p>
      </dgm:t>
    </dgm:pt>
    <dgm:pt modelId="{633CABD5-6A57-4BA5-9004-D09925904307}" type="parTrans" cxnId="{6E298957-042B-4836-BD21-C1118884D7F5}">
      <dgm:prSet/>
      <dgm:spPr/>
      <dgm:t>
        <a:bodyPr/>
        <a:lstStyle/>
        <a:p>
          <a:endParaRPr lang="zh-CN" altLang="en-US"/>
        </a:p>
      </dgm:t>
    </dgm:pt>
    <dgm:pt modelId="{5AC5825F-6E6A-49B9-9217-2C702A716CDA}" type="sibTrans" cxnId="{6E298957-042B-4836-BD21-C1118884D7F5}">
      <dgm:prSet/>
      <dgm:spPr/>
      <dgm:t>
        <a:bodyPr/>
        <a:lstStyle/>
        <a:p>
          <a:endParaRPr lang="zh-CN" altLang="en-US"/>
        </a:p>
      </dgm:t>
    </dgm:pt>
    <dgm:pt modelId="{67B0C187-6DCE-4DB8-94EB-8605F4E2CE3F}">
      <dgm:prSet/>
      <dgm:spPr/>
      <dgm:t>
        <a:bodyPr/>
        <a:lstStyle/>
        <a:p>
          <a:pPr rtl="0"/>
          <a:r>
            <a:rPr lang="en-US" b="1" dirty="0" smtClean="0"/>
            <a:t>Safety</a:t>
          </a:r>
          <a:endParaRPr lang="zh-CN" dirty="0"/>
        </a:p>
      </dgm:t>
    </dgm:pt>
    <dgm:pt modelId="{A62B6C26-0133-477F-B1C9-A4EB7867EDD4}" type="parTrans" cxnId="{AFE54CCF-9082-4972-9F0F-51BDC0F6995F}">
      <dgm:prSet/>
      <dgm:spPr/>
      <dgm:t>
        <a:bodyPr/>
        <a:lstStyle/>
        <a:p>
          <a:endParaRPr lang="zh-CN" altLang="en-US"/>
        </a:p>
      </dgm:t>
    </dgm:pt>
    <dgm:pt modelId="{7616E54F-210D-44EA-9DEF-6528EC8DE827}" type="sibTrans" cxnId="{AFE54CCF-9082-4972-9F0F-51BDC0F6995F}">
      <dgm:prSet/>
      <dgm:spPr/>
      <dgm:t>
        <a:bodyPr/>
        <a:lstStyle/>
        <a:p>
          <a:endParaRPr lang="zh-CN" altLang="en-US"/>
        </a:p>
      </dgm:t>
    </dgm:pt>
    <dgm:pt modelId="{CD864A2D-44BD-4415-9962-FF7AEA6AF329}">
      <dgm:prSet/>
      <dgm:spPr/>
      <dgm:t>
        <a:bodyPr/>
        <a:lstStyle/>
        <a:p>
          <a:pPr rtl="0"/>
          <a:r>
            <a:rPr lang="zh-CN" b="1" smtClean="0"/>
            <a:t>应用系统程序在虚拟机上执行，除了时间因素外（会比物理硬件上执行慢一点），将表现为与在物理硬件上相同的执行行为。 </a:t>
          </a:r>
          <a:endParaRPr lang="zh-CN"/>
        </a:p>
      </dgm:t>
    </dgm:pt>
    <dgm:pt modelId="{BC3B17CC-CED1-4297-B7C5-53412C58EB30}" type="parTrans" cxnId="{6B67E8C3-279D-4D94-A094-A1238DB5B2BD}">
      <dgm:prSet/>
      <dgm:spPr/>
      <dgm:t>
        <a:bodyPr/>
        <a:lstStyle/>
        <a:p>
          <a:endParaRPr lang="zh-CN" altLang="en-US"/>
        </a:p>
      </dgm:t>
    </dgm:pt>
    <dgm:pt modelId="{CECD958A-1852-4A75-A7FC-A6727664426F}" type="sibTrans" cxnId="{6B67E8C3-279D-4D94-A094-A1238DB5B2BD}">
      <dgm:prSet/>
      <dgm:spPr/>
      <dgm:t>
        <a:bodyPr/>
        <a:lstStyle/>
        <a:p>
          <a:endParaRPr lang="zh-CN" altLang="en-US"/>
        </a:p>
      </dgm:t>
    </dgm:pt>
    <dgm:pt modelId="{F005427B-5886-4747-A8F2-9E60786F8021}">
      <dgm:prSet/>
      <dgm:spPr/>
      <dgm:t>
        <a:bodyPr/>
        <a:lstStyle/>
        <a:p>
          <a:pPr rtl="0"/>
          <a:r>
            <a:rPr lang="zh-CN" b="1" smtClean="0"/>
            <a:t>在虚拟环境中应用程序绝大多数指令在虚拟机管理器不受干预的情况下，直接在物理硬件上执行。 </a:t>
          </a:r>
          <a:endParaRPr lang="zh-CN" dirty="0"/>
        </a:p>
      </dgm:t>
    </dgm:pt>
    <dgm:pt modelId="{9A5DF918-3927-4261-9F0D-12C415C01E57}" type="parTrans" cxnId="{6EBA2095-6E66-4F5B-A909-AA95D861C8B9}">
      <dgm:prSet/>
      <dgm:spPr/>
      <dgm:t>
        <a:bodyPr/>
        <a:lstStyle/>
        <a:p>
          <a:endParaRPr lang="zh-CN" altLang="en-US"/>
        </a:p>
      </dgm:t>
    </dgm:pt>
    <dgm:pt modelId="{4F2AB9AD-15F5-40AD-BD7B-13184D3CF531}" type="sibTrans" cxnId="{6EBA2095-6E66-4F5B-A909-AA95D861C8B9}">
      <dgm:prSet/>
      <dgm:spPr/>
      <dgm:t>
        <a:bodyPr/>
        <a:lstStyle/>
        <a:p>
          <a:endParaRPr lang="zh-CN" altLang="en-US"/>
        </a:p>
      </dgm:t>
    </dgm:pt>
    <dgm:pt modelId="{A083314C-344A-4DE2-BCB7-7CF401CB5807}">
      <dgm:prSet/>
      <dgm:spPr/>
      <dgm:t>
        <a:bodyPr/>
        <a:lstStyle/>
        <a:p>
          <a:pPr rtl="0"/>
          <a:r>
            <a:rPr lang="zh-CN" b="1" smtClean="0"/>
            <a:t>物理硬件由虚拟机管理器全权管理，被虚拟出来的执行环境的程序（包括操作系统）不能直接访问物理硬件。</a:t>
          </a:r>
          <a:endParaRPr lang="zh-CN" dirty="0"/>
        </a:p>
      </dgm:t>
    </dgm:pt>
    <dgm:pt modelId="{2FB6A6C0-BE08-4255-9C2C-02C1DF0E8738}" type="parTrans" cxnId="{7BB190B2-766F-4D59-9BF6-1AF9913A03A8}">
      <dgm:prSet/>
      <dgm:spPr/>
      <dgm:t>
        <a:bodyPr/>
        <a:lstStyle/>
        <a:p>
          <a:endParaRPr lang="zh-CN" altLang="en-US"/>
        </a:p>
      </dgm:t>
    </dgm:pt>
    <dgm:pt modelId="{8D620A7B-9FF1-4EBB-87EE-C33BC1B38676}" type="sibTrans" cxnId="{7BB190B2-766F-4D59-9BF6-1AF9913A03A8}">
      <dgm:prSet/>
      <dgm:spPr/>
      <dgm:t>
        <a:bodyPr/>
        <a:lstStyle/>
        <a:p>
          <a:endParaRPr lang="zh-CN" altLang="en-US"/>
        </a:p>
      </dgm:t>
    </dgm:pt>
    <dgm:pt modelId="{0D3FD280-CD0C-46FD-B5C3-C1E0A640F979}" type="pres">
      <dgm:prSet presAssocID="{5512CF7E-C9BA-4F7A-B2DC-87DB03B06966}" presName="linearFlow" presStyleCnt="0">
        <dgm:presLayoutVars>
          <dgm:dir/>
          <dgm:animLvl val="lvl"/>
          <dgm:resizeHandles val="exact"/>
        </dgm:presLayoutVars>
      </dgm:prSet>
      <dgm:spPr/>
      <dgm:t>
        <a:bodyPr/>
        <a:lstStyle/>
        <a:p>
          <a:endParaRPr lang="zh-CN" altLang="en-US"/>
        </a:p>
      </dgm:t>
    </dgm:pt>
    <dgm:pt modelId="{62072C65-4B00-4E79-A2B1-8AB24F19FEA4}" type="pres">
      <dgm:prSet presAssocID="{367B7923-39B9-4C70-8348-05D08AF6A84E}" presName="composite" presStyleCnt="0"/>
      <dgm:spPr/>
    </dgm:pt>
    <dgm:pt modelId="{209EBD3F-7672-4D60-ACBE-E9B25C65F39A}" type="pres">
      <dgm:prSet presAssocID="{367B7923-39B9-4C70-8348-05D08AF6A84E}" presName="parentText" presStyleLbl="alignNode1" presStyleIdx="0" presStyleCnt="3">
        <dgm:presLayoutVars>
          <dgm:chMax val="1"/>
          <dgm:bulletEnabled val="1"/>
        </dgm:presLayoutVars>
      </dgm:prSet>
      <dgm:spPr/>
      <dgm:t>
        <a:bodyPr/>
        <a:lstStyle/>
        <a:p>
          <a:endParaRPr lang="zh-CN" altLang="en-US"/>
        </a:p>
      </dgm:t>
    </dgm:pt>
    <dgm:pt modelId="{4194DC5B-C93D-43AF-A469-87DE1E1152A9}" type="pres">
      <dgm:prSet presAssocID="{367B7923-39B9-4C70-8348-05D08AF6A84E}" presName="descendantText" presStyleLbl="alignAcc1" presStyleIdx="0" presStyleCnt="3">
        <dgm:presLayoutVars>
          <dgm:bulletEnabled val="1"/>
        </dgm:presLayoutVars>
      </dgm:prSet>
      <dgm:spPr/>
      <dgm:t>
        <a:bodyPr/>
        <a:lstStyle/>
        <a:p>
          <a:endParaRPr lang="zh-CN" altLang="en-US"/>
        </a:p>
      </dgm:t>
    </dgm:pt>
    <dgm:pt modelId="{75F89285-83CF-4FA1-B262-5AA7AC165C4D}" type="pres">
      <dgm:prSet presAssocID="{04903909-9480-4A59-B0AA-0BEA821EA61E}" presName="sp" presStyleCnt="0"/>
      <dgm:spPr/>
    </dgm:pt>
    <dgm:pt modelId="{975705B7-3C3E-49FC-AF9D-3D38D6DEBF77}" type="pres">
      <dgm:prSet presAssocID="{311AC862-E08D-4468-AC94-00B986B7E10B}" presName="composite" presStyleCnt="0"/>
      <dgm:spPr/>
    </dgm:pt>
    <dgm:pt modelId="{E338BDFC-810C-47CB-B3E7-C23078691DF8}" type="pres">
      <dgm:prSet presAssocID="{311AC862-E08D-4468-AC94-00B986B7E10B}" presName="parentText" presStyleLbl="alignNode1" presStyleIdx="1" presStyleCnt="3">
        <dgm:presLayoutVars>
          <dgm:chMax val="1"/>
          <dgm:bulletEnabled val="1"/>
        </dgm:presLayoutVars>
      </dgm:prSet>
      <dgm:spPr/>
      <dgm:t>
        <a:bodyPr/>
        <a:lstStyle/>
        <a:p>
          <a:endParaRPr lang="zh-CN" altLang="en-US"/>
        </a:p>
      </dgm:t>
    </dgm:pt>
    <dgm:pt modelId="{785D70A1-2D03-46E2-8991-BEFCD47BE1B8}" type="pres">
      <dgm:prSet presAssocID="{311AC862-E08D-4468-AC94-00B986B7E10B}" presName="descendantText" presStyleLbl="alignAcc1" presStyleIdx="1" presStyleCnt="3">
        <dgm:presLayoutVars>
          <dgm:bulletEnabled val="1"/>
        </dgm:presLayoutVars>
      </dgm:prSet>
      <dgm:spPr/>
      <dgm:t>
        <a:bodyPr/>
        <a:lstStyle/>
        <a:p>
          <a:endParaRPr lang="zh-CN" altLang="en-US"/>
        </a:p>
      </dgm:t>
    </dgm:pt>
    <dgm:pt modelId="{E3FCE864-6ABC-4968-8468-7CD45DAC316E}" type="pres">
      <dgm:prSet presAssocID="{5AC5825F-6E6A-49B9-9217-2C702A716CDA}" presName="sp" presStyleCnt="0"/>
      <dgm:spPr/>
    </dgm:pt>
    <dgm:pt modelId="{F1E51E2B-67B9-46A9-8A69-8983D1ABCEB7}" type="pres">
      <dgm:prSet presAssocID="{67B0C187-6DCE-4DB8-94EB-8605F4E2CE3F}" presName="composite" presStyleCnt="0"/>
      <dgm:spPr/>
    </dgm:pt>
    <dgm:pt modelId="{23B50BC7-913D-4343-A14A-B1B8C41876CC}" type="pres">
      <dgm:prSet presAssocID="{67B0C187-6DCE-4DB8-94EB-8605F4E2CE3F}" presName="parentText" presStyleLbl="alignNode1" presStyleIdx="2" presStyleCnt="3">
        <dgm:presLayoutVars>
          <dgm:chMax val="1"/>
          <dgm:bulletEnabled val="1"/>
        </dgm:presLayoutVars>
      </dgm:prSet>
      <dgm:spPr/>
      <dgm:t>
        <a:bodyPr/>
        <a:lstStyle/>
        <a:p>
          <a:endParaRPr lang="zh-CN" altLang="en-US"/>
        </a:p>
      </dgm:t>
    </dgm:pt>
    <dgm:pt modelId="{FF1A4BCE-3865-4B68-9A3F-CFB26F34F934}" type="pres">
      <dgm:prSet presAssocID="{67B0C187-6DCE-4DB8-94EB-8605F4E2CE3F}" presName="descendantText" presStyleLbl="alignAcc1" presStyleIdx="2" presStyleCnt="3">
        <dgm:presLayoutVars>
          <dgm:bulletEnabled val="1"/>
        </dgm:presLayoutVars>
      </dgm:prSet>
      <dgm:spPr/>
      <dgm:t>
        <a:bodyPr/>
        <a:lstStyle/>
        <a:p>
          <a:endParaRPr lang="zh-CN" altLang="en-US"/>
        </a:p>
      </dgm:t>
    </dgm:pt>
  </dgm:ptLst>
  <dgm:cxnLst>
    <dgm:cxn modelId="{6E298957-042B-4836-BD21-C1118884D7F5}" srcId="{5512CF7E-C9BA-4F7A-B2DC-87DB03B06966}" destId="{311AC862-E08D-4468-AC94-00B986B7E10B}" srcOrd="1" destOrd="0" parTransId="{633CABD5-6A57-4BA5-9004-D09925904307}" sibTransId="{5AC5825F-6E6A-49B9-9217-2C702A716CDA}"/>
    <dgm:cxn modelId="{AFE54CCF-9082-4972-9F0F-51BDC0F6995F}" srcId="{5512CF7E-C9BA-4F7A-B2DC-87DB03B06966}" destId="{67B0C187-6DCE-4DB8-94EB-8605F4E2CE3F}" srcOrd="2" destOrd="0" parTransId="{A62B6C26-0133-477F-B1C9-A4EB7867EDD4}" sibTransId="{7616E54F-210D-44EA-9DEF-6528EC8DE827}"/>
    <dgm:cxn modelId="{7BB190B2-766F-4D59-9BF6-1AF9913A03A8}" srcId="{67B0C187-6DCE-4DB8-94EB-8605F4E2CE3F}" destId="{A083314C-344A-4DE2-BCB7-7CF401CB5807}" srcOrd="0" destOrd="0" parTransId="{2FB6A6C0-BE08-4255-9C2C-02C1DF0E8738}" sibTransId="{8D620A7B-9FF1-4EBB-87EE-C33BC1B38676}"/>
    <dgm:cxn modelId="{6B67E8C3-279D-4D94-A094-A1238DB5B2BD}" srcId="{367B7923-39B9-4C70-8348-05D08AF6A84E}" destId="{CD864A2D-44BD-4415-9962-FF7AEA6AF329}" srcOrd="0" destOrd="0" parTransId="{BC3B17CC-CED1-4297-B7C5-53412C58EB30}" sibTransId="{CECD958A-1852-4A75-A7FC-A6727664426F}"/>
    <dgm:cxn modelId="{DD5AEB86-9D5E-4499-B248-9CC8C199C84F}" type="presOf" srcId="{5512CF7E-C9BA-4F7A-B2DC-87DB03B06966}" destId="{0D3FD280-CD0C-46FD-B5C3-C1E0A640F979}" srcOrd="0" destOrd="0" presId="urn:microsoft.com/office/officeart/2005/8/layout/chevron2"/>
    <dgm:cxn modelId="{4C04A807-4B8F-41DB-AA40-07E3EBAD5350}" srcId="{5512CF7E-C9BA-4F7A-B2DC-87DB03B06966}" destId="{367B7923-39B9-4C70-8348-05D08AF6A84E}" srcOrd="0" destOrd="0" parTransId="{C7B5D44E-CB2E-46B7-8EAE-3429C71F858E}" sibTransId="{04903909-9480-4A59-B0AA-0BEA821EA61E}"/>
    <dgm:cxn modelId="{9A4B5F1E-0F3F-480A-B5F1-E8E7A61B461A}" type="presOf" srcId="{CD864A2D-44BD-4415-9962-FF7AEA6AF329}" destId="{4194DC5B-C93D-43AF-A469-87DE1E1152A9}" srcOrd="0" destOrd="0" presId="urn:microsoft.com/office/officeart/2005/8/layout/chevron2"/>
    <dgm:cxn modelId="{C846E6DB-9784-45E8-BB00-3CEC28612453}" type="presOf" srcId="{F005427B-5886-4747-A8F2-9E60786F8021}" destId="{785D70A1-2D03-46E2-8991-BEFCD47BE1B8}" srcOrd="0" destOrd="0" presId="urn:microsoft.com/office/officeart/2005/8/layout/chevron2"/>
    <dgm:cxn modelId="{65EE2254-7694-47E6-8E92-98987396E542}" type="presOf" srcId="{367B7923-39B9-4C70-8348-05D08AF6A84E}" destId="{209EBD3F-7672-4D60-ACBE-E9B25C65F39A}" srcOrd="0" destOrd="0" presId="urn:microsoft.com/office/officeart/2005/8/layout/chevron2"/>
    <dgm:cxn modelId="{D4A13573-6DF8-43B3-A290-120822088916}" type="presOf" srcId="{A083314C-344A-4DE2-BCB7-7CF401CB5807}" destId="{FF1A4BCE-3865-4B68-9A3F-CFB26F34F934}" srcOrd="0" destOrd="0" presId="urn:microsoft.com/office/officeart/2005/8/layout/chevron2"/>
    <dgm:cxn modelId="{5C026D79-11ED-4F50-B260-65A526E3B7B8}" type="presOf" srcId="{67B0C187-6DCE-4DB8-94EB-8605F4E2CE3F}" destId="{23B50BC7-913D-4343-A14A-B1B8C41876CC}" srcOrd="0" destOrd="0" presId="urn:microsoft.com/office/officeart/2005/8/layout/chevron2"/>
    <dgm:cxn modelId="{6EBA2095-6E66-4F5B-A909-AA95D861C8B9}" srcId="{311AC862-E08D-4468-AC94-00B986B7E10B}" destId="{F005427B-5886-4747-A8F2-9E60786F8021}" srcOrd="0" destOrd="0" parTransId="{9A5DF918-3927-4261-9F0D-12C415C01E57}" sibTransId="{4F2AB9AD-15F5-40AD-BD7B-13184D3CF531}"/>
    <dgm:cxn modelId="{194392B4-010C-46ED-A07F-55090BC015E3}" type="presOf" srcId="{311AC862-E08D-4468-AC94-00B986B7E10B}" destId="{E338BDFC-810C-47CB-B3E7-C23078691DF8}" srcOrd="0" destOrd="0" presId="urn:microsoft.com/office/officeart/2005/8/layout/chevron2"/>
    <dgm:cxn modelId="{13457CBC-C7A3-4149-A8F9-569789CC9BD5}" type="presParOf" srcId="{0D3FD280-CD0C-46FD-B5C3-C1E0A640F979}" destId="{62072C65-4B00-4E79-A2B1-8AB24F19FEA4}" srcOrd="0" destOrd="0" presId="urn:microsoft.com/office/officeart/2005/8/layout/chevron2"/>
    <dgm:cxn modelId="{46B9C3AC-E49C-4DAA-BC22-699D938D4206}" type="presParOf" srcId="{62072C65-4B00-4E79-A2B1-8AB24F19FEA4}" destId="{209EBD3F-7672-4D60-ACBE-E9B25C65F39A}" srcOrd="0" destOrd="0" presId="urn:microsoft.com/office/officeart/2005/8/layout/chevron2"/>
    <dgm:cxn modelId="{3F9EB703-F1E1-4BE6-9D41-D8E60037442D}" type="presParOf" srcId="{62072C65-4B00-4E79-A2B1-8AB24F19FEA4}" destId="{4194DC5B-C93D-43AF-A469-87DE1E1152A9}" srcOrd="1" destOrd="0" presId="urn:microsoft.com/office/officeart/2005/8/layout/chevron2"/>
    <dgm:cxn modelId="{1105682D-79E3-4DEB-A161-2B951FEFD9D4}" type="presParOf" srcId="{0D3FD280-CD0C-46FD-B5C3-C1E0A640F979}" destId="{75F89285-83CF-4FA1-B262-5AA7AC165C4D}" srcOrd="1" destOrd="0" presId="urn:microsoft.com/office/officeart/2005/8/layout/chevron2"/>
    <dgm:cxn modelId="{5FDC9C3A-C3A7-4A7D-A8AF-99E93295F078}" type="presParOf" srcId="{0D3FD280-CD0C-46FD-B5C3-C1E0A640F979}" destId="{975705B7-3C3E-49FC-AF9D-3D38D6DEBF77}" srcOrd="2" destOrd="0" presId="urn:microsoft.com/office/officeart/2005/8/layout/chevron2"/>
    <dgm:cxn modelId="{E1DEB28D-987F-4EEC-9ABB-09207A2F6F51}" type="presParOf" srcId="{975705B7-3C3E-49FC-AF9D-3D38D6DEBF77}" destId="{E338BDFC-810C-47CB-B3E7-C23078691DF8}" srcOrd="0" destOrd="0" presId="urn:microsoft.com/office/officeart/2005/8/layout/chevron2"/>
    <dgm:cxn modelId="{6A04B04F-F51E-443B-BD0F-F787F68C8FB8}" type="presParOf" srcId="{975705B7-3C3E-49FC-AF9D-3D38D6DEBF77}" destId="{785D70A1-2D03-46E2-8991-BEFCD47BE1B8}" srcOrd="1" destOrd="0" presId="urn:microsoft.com/office/officeart/2005/8/layout/chevron2"/>
    <dgm:cxn modelId="{2B815E22-6DFF-4225-8473-5485699DF974}" type="presParOf" srcId="{0D3FD280-CD0C-46FD-B5C3-C1E0A640F979}" destId="{E3FCE864-6ABC-4968-8468-7CD45DAC316E}" srcOrd="3" destOrd="0" presId="urn:microsoft.com/office/officeart/2005/8/layout/chevron2"/>
    <dgm:cxn modelId="{60DA33CC-2D16-43BC-8713-2C8D912904C2}" type="presParOf" srcId="{0D3FD280-CD0C-46FD-B5C3-C1E0A640F979}" destId="{F1E51E2B-67B9-46A9-8A69-8983D1ABCEB7}" srcOrd="4" destOrd="0" presId="urn:microsoft.com/office/officeart/2005/8/layout/chevron2"/>
    <dgm:cxn modelId="{F09FE4C7-8A50-452C-BA0B-86E2DF848691}" type="presParOf" srcId="{F1E51E2B-67B9-46A9-8A69-8983D1ABCEB7}" destId="{23B50BC7-913D-4343-A14A-B1B8C41876CC}" srcOrd="0" destOrd="0" presId="urn:microsoft.com/office/officeart/2005/8/layout/chevron2"/>
    <dgm:cxn modelId="{7C44294B-8B13-4CAD-A017-E724CF8D5683}" type="presParOf" srcId="{F1E51E2B-67B9-46A9-8A69-8983D1ABCEB7}" destId="{FF1A4BCE-3865-4B68-9A3F-CFB26F34F93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E62381-A467-4BC7-A0BF-5520C924FE0D}" type="doc">
      <dgm:prSet loTypeId="urn:microsoft.com/office/officeart/2005/8/layout/venn1" loCatId="relationship" qsTypeId="urn:microsoft.com/office/officeart/2005/8/quickstyle/3d1" qsCatId="3D" csTypeId="urn:microsoft.com/office/officeart/2005/8/colors/accent1_2" csCatId="accent1" phldr="1"/>
      <dgm:spPr/>
    </dgm:pt>
    <dgm:pt modelId="{D4716EBB-1B6D-40CA-9BFC-19E1BD042D8F}">
      <dgm:prSet phldrT="[文本]"/>
      <dgm:spPr/>
      <dgm:t>
        <a:bodyPr/>
        <a:lstStyle/>
        <a:p>
          <a:r>
            <a:rPr lang="zh-CN" altLang="en-US" dirty="0" smtClean="0"/>
            <a:t>基础设施虚拟化</a:t>
          </a:r>
          <a:endParaRPr lang="zh-CN" altLang="en-US" dirty="0"/>
        </a:p>
      </dgm:t>
    </dgm:pt>
    <dgm:pt modelId="{062B9AA6-306F-4696-9645-AE9A8138A7EF}" type="parTrans" cxnId="{030B4497-9EAE-4EDD-9C19-B26048347B76}">
      <dgm:prSet/>
      <dgm:spPr/>
      <dgm:t>
        <a:bodyPr/>
        <a:lstStyle/>
        <a:p>
          <a:endParaRPr lang="zh-CN" altLang="en-US"/>
        </a:p>
      </dgm:t>
    </dgm:pt>
    <dgm:pt modelId="{D859D95B-A991-4FD2-89D9-C43B3030DCE7}" type="sibTrans" cxnId="{030B4497-9EAE-4EDD-9C19-B26048347B76}">
      <dgm:prSet/>
      <dgm:spPr/>
      <dgm:t>
        <a:bodyPr/>
        <a:lstStyle/>
        <a:p>
          <a:endParaRPr lang="zh-CN" altLang="en-US"/>
        </a:p>
      </dgm:t>
    </dgm:pt>
    <dgm:pt modelId="{CE2C6EA4-D09E-4F32-977C-E42F4F89FA42}">
      <dgm:prSet/>
      <dgm:spPr/>
      <dgm:t>
        <a:bodyPr/>
        <a:lstStyle/>
        <a:p>
          <a:r>
            <a:rPr lang="zh-CN" altLang="en-US" smtClean="0"/>
            <a:t>系统虚拟化</a:t>
          </a:r>
          <a:endParaRPr lang="en-US" altLang="zh-CN" dirty="0" smtClean="0"/>
        </a:p>
      </dgm:t>
    </dgm:pt>
    <dgm:pt modelId="{56A0D224-C923-49A8-BCAA-0BD05D688802}" type="parTrans" cxnId="{DFAC8209-A870-42D1-8715-F1BA1D3B3343}">
      <dgm:prSet/>
      <dgm:spPr/>
      <dgm:t>
        <a:bodyPr/>
        <a:lstStyle/>
        <a:p>
          <a:endParaRPr lang="zh-CN" altLang="en-US"/>
        </a:p>
      </dgm:t>
    </dgm:pt>
    <dgm:pt modelId="{629C5DDF-3256-45AD-A4A8-BA5B1BB0FDE2}" type="sibTrans" cxnId="{DFAC8209-A870-42D1-8715-F1BA1D3B3343}">
      <dgm:prSet/>
      <dgm:spPr/>
      <dgm:t>
        <a:bodyPr/>
        <a:lstStyle/>
        <a:p>
          <a:endParaRPr lang="zh-CN" altLang="en-US"/>
        </a:p>
      </dgm:t>
    </dgm:pt>
    <dgm:pt modelId="{DDA76E1D-C835-45E3-AECD-D806E63FC604}">
      <dgm:prSet/>
      <dgm:spPr/>
      <dgm:t>
        <a:bodyPr/>
        <a:lstStyle/>
        <a:p>
          <a:r>
            <a:rPr lang="zh-CN" altLang="en-US" smtClean="0"/>
            <a:t>软件虚拟化</a:t>
          </a:r>
          <a:endParaRPr lang="zh-CN" altLang="en-US" dirty="0"/>
        </a:p>
      </dgm:t>
    </dgm:pt>
    <dgm:pt modelId="{04DCB9FE-0749-4424-9CD8-EF204804DA76}" type="parTrans" cxnId="{4CC5B128-A992-4217-8979-BEC9FF95B962}">
      <dgm:prSet/>
      <dgm:spPr/>
      <dgm:t>
        <a:bodyPr/>
        <a:lstStyle/>
        <a:p>
          <a:endParaRPr lang="zh-CN" altLang="en-US"/>
        </a:p>
      </dgm:t>
    </dgm:pt>
    <dgm:pt modelId="{AF9D8460-6086-4C40-B1AC-8B3A71C8FF3B}" type="sibTrans" cxnId="{4CC5B128-A992-4217-8979-BEC9FF95B962}">
      <dgm:prSet/>
      <dgm:spPr/>
      <dgm:t>
        <a:bodyPr/>
        <a:lstStyle/>
        <a:p>
          <a:endParaRPr lang="zh-CN" altLang="en-US"/>
        </a:p>
      </dgm:t>
    </dgm:pt>
    <dgm:pt modelId="{295D4307-D5AB-43AC-A927-98D66E7C167C}" type="pres">
      <dgm:prSet presAssocID="{F0E62381-A467-4BC7-A0BF-5520C924FE0D}" presName="compositeShape" presStyleCnt="0">
        <dgm:presLayoutVars>
          <dgm:chMax val="7"/>
          <dgm:dir/>
          <dgm:resizeHandles val="exact"/>
        </dgm:presLayoutVars>
      </dgm:prSet>
      <dgm:spPr/>
    </dgm:pt>
    <dgm:pt modelId="{5E3CDCDC-6705-4E14-9015-8224F0DAC4A6}" type="pres">
      <dgm:prSet presAssocID="{D4716EBB-1B6D-40CA-9BFC-19E1BD042D8F}" presName="circ1" presStyleLbl="vennNode1" presStyleIdx="0" presStyleCnt="3"/>
      <dgm:spPr/>
      <dgm:t>
        <a:bodyPr/>
        <a:lstStyle/>
        <a:p>
          <a:endParaRPr lang="zh-CN" altLang="en-US"/>
        </a:p>
      </dgm:t>
    </dgm:pt>
    <dgm:pt modelId="{4B7818A0-0D30-48D6-9E00-D95C89B251A9}" type="pres">
      <dgm:prSet presAssocID="{D4716EBB-1B6D-40CA-9BFC-19E1BD042D8F}" presName="circ1Tx" presStyleLbl="revTx" presStyleIdx="0" presStyleCnt="0">
        <dgm:presLayoutVars>
          <dgm:chMax val="0"/>
          <dgm:chPref val="0"/>
          <dgm:bulletEnabled val="1"/>
        </dgm:presLayoutVars>
      </dgm:prSet>
      <dgm:spPr/>
      <dgm:t>
        <a:bodyPr/>
        <a:lstStyle/>
        <a:p>
          <a:endParaRPr lang="zh-CN" altLang="en-US"/>
        </a:p>
      </dgm:t>
    </dgm:pt>
    <dgm:pt modelId="{B741CD56-E30E-487B-9D83-E8E2AE149209}" type="pres">
      <dgm:prSet presAssocID="{CE2C6EA4-D09E-4F32-977C-E42F4F89FA42}" presName="circ2" presStyleLbl="vennNode1" presStyleIdx="1" presStyleCnt="3"/>
      <dgm:spPr/>
      <dgm:t>
        <a:bodyPr/>
        <a:lstStyle/>
        <a:p>
          <a:endParaRPr lang="zh-CN" altLang="en-US"/>
        </a:p>
      </dgm:t>
    </dgm:pt>
    <dgm:pt modelId="{95DB2236-062B-4EC2-AED2-7C2A7BDAD449}" type="pres">
      <dgm:prSet presAssocID="{CE2C6EA4-D09E-4F32-977C-E42F4F89FA42}" presName="circ2Tx" presStyleLbl="revTx" presStyleIdx="0" presStyleCnt="0">
        <dgm:presLayoutVars>
          <dgm:chMax val="0"/>
          <dgm:chPref val="0"/>
          <dgm:bulletEnabled val="1"/>
        </dgm:presLayoutVars>
      </dgm:prSet>
      <dgm:spPr/>
      <dgm:t>
        <a:bodyPr/>
        <a:lstStyle/>
        <a:p>
          <a:endParaRPr lang="zh-CN" altLang="en-US"/>
        </a:p>
      </dgm:t>
    </dgm:pt>
    <dgm:pt modelId="{2DCCDB3A-C95F-4697-A7E7-1BB10D22AF5C}" type="pres">
      <dgm:prSet presAssocID="{DDA76E1D-C835-45E3-AECD-D806E63FC604}" presName="circ3" presStyleLbl="vennNode1" presStyleIdx="2" presStyleCnt="3"/>
      <dgm:spPr/>
      <dgm:t>
        <a:bodyPr/>
        <a:lstStyle/>
        <a:p>
          <a:endParaRPr lang="zh-CN" altLang="en-US"/>
        </a:p>
      </dgm:t>
    </dgm:pt>
    <dgm:pt modelId="{6C424715-4438-4E0B-8225-474679C4DBFC}" type="pres">
      <dgm:prSet presAssocID="{DDA76E1D-C835-45E3-AECD-D806E63FC604}" presName="circ3Tx" presStyleLbl="revTx" presStyleIdx="0" presStyleCnt="0">
        <dgm:presLayoutVars>
          <dgm:chMax val="0"/>
          <dgm:chPref val="0"/>
          <dgm:bulletEnabled val="1"/>
        </dgm:presLayoutVars>
      </dgm:prSet>
      <dgm:spPr/>
      <dgm:t>
        <a:bodyPr/>
        <a:lstStyle/>
        <a:p>
          <a:endParaRPr lang="zh-CN" altLang="en-US"/>
        </a:p>
      </dgm:t>
    </dgm:pt>
  </dgm:ptLst>
  <dgm:cxnLst>
    <dgm:cxn modelId="{030B4497-9EAE-4EDD-9C19-B26048347B76}" srcId="{F0E62381-A467-4BC7-A0BF-5520C924FE0D}" destId="{D4716EBB-1B6D-40CA-9BFC-19E1BD042D8F}" srcOrd="0" destOrd="0" parTransId="{062B9AA6-306F-4696-9645-AE9A8138A7EF}" sibTransId="{D859D95B-A991-4FD2-89D9-C43B3030DCE7}"/>
    <dgm:cxn modelId="{4CC5B128-A992-4217-8979-BEC9FF95B962}" srcId="{F0E62381-A467-4BC7-A0BF-5520C924FE0D}" destId="{DDA76E1D-C835-45E3-AECD-D806E63FC604}" srcOrd="2" destOrd="0" parTransId="{04DCB9FE-0749-4424-9CD8-EF204804DA76}" sibTransId="{AF9D8460-6086-4C40-B1AC-8B3A71C8FF3B}"/>
    <dgm:cxn modelId="{47C75011-1F9B-484C-956F-07989F7B9EB9}" type="presOf" srcId="{D4716EBB-1B6D-40CA-9BFC-19E1BD042D8F}" destId="{4B7818A0-0D30-48D6-9E00-D95C89B251A9}" srcOrd="0" destOrd="0" presId="urn:microsoft.com/office/officeart/2005/8/layout/venn1"/>
    <dgm:cxn modelId="{82BD97FF-8956-428F-ABB8-42157471217A}" type="presOf" srcId="{DDA76E1D-C835-45E3-AECD-D806E63FC604}" destId="{2DCCDB3A-C95F-4697-A7E7-1BB10D22AF5C}" srcOrd="1" destOrd="0" presId="urn:microsoft.com/office/officeart/2005/8/layout/venn1"/>
    <dgm:cxn modelId="{86F0A1B4-431F-4E9F-BF89-A4EE0D0F889B}" type="presOf" srcId="{CE2C6EA4-D09E-4F32-977C-E42F4F89FA42}" destId="{95DB2236-062B-4EC2-AED2-7C2A7BDAD449}" srcOrd="0" destOrd="0" presId="urn:microsoft.com/office/officeart/2005/8/layout/venn1"/>
    <dgm:cxn modelId="{F98ED0BE-EE16-42FF-BE45-2D3891629CA7}" type="presOf" srcId="{F0E62381-A467-4BC7-A0BF-5520C924FE0D}" destId="{295D4307-D5AB-43AC-A927-98D66E7C167C}" srcOrd="0" destOrd="0" presId="urn:microsoft.com/office/officeart/2005/8/layout/venn1"/>
    <dgm:cxn modelId="{406F33C8-757B-4BE6-AD20-A7B87C6ACFBB}" type="presOf" srcId="{DDA76E1D-C835-45E3-AECD-D806E63FC604}" destId="{6C424715-4438-4E0B-8225-474679C4DBFC}" srcOrd="0" destOrd="0" presId="urn:microsoft.com/office/officeart/2005/8/layout/venn1"/>
    <dgm:cxn modelId="{0A25AC52-7332-4679-B7EF-58538F187919}" type="presOf" srcId="{D4716EBB-1B6D-40CA-9BFC-19E1BD042D8F}" destId="{5E3CDCDC-6705-4E14-9015-8224F0DAC4A6}" srcOrd="1" destOrd="0" presId="urn:microsoft.com/office/officeart/2005/8/layout/venn1"/>
    <dgm:cxn modelId="{05DBAD67-1874-4349-8B2C-A5E0023DF858}" type="presOf" srcId="{CE2C6EA4-D09E-4F32-977C-E42F4F89FA42}" destId="{B741CD56-E30E-487B-9D83-E8E2AE149209}" srcOrd="1" destOrd="0" presId="urn:microsoft.com/office/officeart/2005/8/layout/venn1"/>
    <dgm:cxn modelId="{DFAC8209-A870-42D1-8715-F1BA1D3B3343}" srcId="{F0E62381-A467-4BC7-A0BF-5520C924FE0D}" destId="{CE2C6EA4-D09E-4F32-977C-E42F4F89FA42}" srcOrd="1" destOrd="0" parTransId="{56A0D224-C923-49A8-BCAA-0BD05D688802}" sibTransId="{629C5DDF-3256-45AD-A4A8-BA5B1BB0FDE2}"/>
    <dgm:cxn modelId="{69880E2E-6FE5-4CA0-A9C2-64D55DACF5F3}" type="presParOf" srcId="{295D4307-D5AB-43AC-A927-98D66E7C167C}" destId="{5E3CDCDC-6705-4E14-9015-8224F0DAC4A6}" srcOrd="0" destOrd="0" presId="urn:microsoft.com/office/officeart/2005/8/layout/venn1"/>
    <dgm:cxn modelId="{A5DA7DA8-21C2-42F0-AAC9-BBA93527EFAC}" type="presParOf" srcId="{295D4307-D5AB-43AC-A927-98D66E7C167C}" destId="{4B7818A0-0D30-48D6-9E00-D95C89B251A9}" srcOrd="1" destOrd="0" presId="urn:microsoft.com/office/officeart/2005/8/layout/venn1"/>
    <dgm:cxn modelId="{47813912-A821-4F82-8994-1BB60972CF2B}" type="presParOf" srcId="{295D4307-D5AB-43AC-A927-98D66E7C167C}" destId="{B741CD56-E30E-487B-9D83-E8E2AE149209}" srcOrd="2" destOrd="0" presId="urn:microsoft.com/office/officeart/2005/8/layout/venn1"/>
    <dgm:cxn modelId="{FC9A25A4-E08B-47C4-93C8-E87A8AF0E7A0}" type="presParOf" srcId="{295D4307-D5AB-43AC-A927-98D66E7C167C}" destId="{95DB2236-062B-4EC2-AED2-7C2A7BDAD449}" srcOrd="3" destOrd="0" presId="urn:microsoft.com/office/officeart/2005/8/layout/venn1"/>
    <dgm:cxn modelId="{9BE35F71-580C-4570-8993-F17971BFC2A7}" type="presParOf" srcId="{295D4307-D5AB-43AC-A927-98D66E7C167C}" destId="{2DCCDB3A-C95F-4697-A7E7-1BB10D22AF5C}" srcOrd="4" destOrd="0" presId="urn:microsoft.com/office/officeart/2005/8/layout/venn1"/>
    <dgm:cxn modelId="{3FEC8A9D-E3FD-4167-8BB3-4CE5755C6081}" type="presParOf" srcId="{295D4307-D5AB-43AC-A927-98D66E7C167C}" destId="{6C424715-4438-4E0B-8225-474679C4DBF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4A23D2-43DA-47CC-A014-672F4BAC53C3}" type="doc">
      <dgm:prSet loTypeId="urn:microsoft.com/office/officeart/2005/8/layout/radial3" loCatId="cycle" qsTypeId="urn:microsoft.com/office/officeart/2005/8/quickstyle/3d4" qsCatId="3D" csTypeId="urn:microsoft.com/office/officeart/2005/8/colors/accent1_2" csCatId="accent1" phldr="1"/>
      <dgm:spPr/>
      <dgm:t>
        <a:bodyPr/>
        <a:lstStyle/>
        <a:p>
          <a:endParaRPr lang="zh-CN" altLang="en-US"/>
        </a:p>
      </dgm:t>
    </dgm:pt>
    <dgm:pt modelId="{C5256ABA-6366-400F-85A8-9040A1C1A4C2}">
      <dgm:prSet phldrT="[文本]"/>
      <dgm:spPr/>
      <dgm:t>
        <a:bodyPr/>
        <a:lstStyle/>
        <a:p>
          <a:r>
            <a:rPr lang="zh-CN" altLang="en-US" dirty="0" smtClean="0"/>
            <a:t>分类</a:t>
          </a:r>
          <a:endParaRPr lang="zh-CN" altLang="en-US" dirty="0"/>
        </a:p>
      </dgm:t>
    </dgm:pt>
    <dgm:pt modelId="{C0F4CDC9-4D61-461F-961D-11D591FDCC6B}" type="parTrans" cxnId="{23E735A8-AD5D-40B5-A129-93C3D3849A95}">
      <dgm:prSet/>
      <dgm:spPr/>
      <dgm:t>
        <a:bodyPr/>
        <a:lstStyle/>
        <a:p>
          <a:endParaRPr lang="zh-CN" altLang="en-US"/>
        </a:p>
      </dgm:t>
    </dgm:pt>
    <dgm:pt modelId="{7BB83345-17D4-4F5B-A611-472416669F0B}" type="sibTrans" cxnId="{23E735A8-AD5D-40B5-A129-93C3D3849A95}">
      <dgm:prSet/>
      <dgm:spPr/>
      <dgm:t>
        <a:bodyPr/>
        <a:lstStyle/>
        <a:p>
          <a:endParaRPr lang="zh-CN" altLang="en-US"/>
        </a:p>
      </dgm:t>
    </dgm:pt>
    <dgm:pt modelId="{F2095EF3-31D5-40DA-ACEE-3FE4F9317E5E}">
      <dgm:prSet phldrT="[文本]"/>
      <dgm:spPr/>
      <dgm:t>
        <a:bodyPr/>
        <a:lstStyle/>
        <a:p>
          <a:r>
            <a:rPr lang="zh-CN" altLang="en-US" dirty="0" smtClean="0"/>
            <a:t>指令级虚拟化</a:t>
          </a:r>
          <a:endParaRPr lang="zh-CN" altLang="en-US" dirty="0"/>
        </a:p>
      </dgm:t>
    </dgm:pt>
    <dgm:pt modelId="{2A0D0C3A-F6B6-499F-A947-3F8BF06CE469}" type="parTrans" cxnId="{DE01875D-9A3B-484B-8E69-88E584EF9F75}">
      <dgm:prSet/>
      <dgm:spPr/>
      <dgm:t>
        <a:bodyPr/>
        <a:lstStyle/>
        <a:p>
          <a:endParaRPr lang="zh-CN" altLang="en-US"/>
        </a:p>
      </dgm:t>
    </dgm:pt>
    <dgm:pt modelId="{D9506E11-C68C-43F0-8510-57E529B09FA3}" type="sibTrans" cxnId="{DE01875D-9A3B-484B-8E69-88E584EF9F75}">
      <dgm:prSet/>
      <dgm:spPr/>
      <dgm:t>
        <a:bodyPr/>
        <a:lstStyle/>
        <a:p>
          <a:endParaRPr lang="zh-CN" altLang="en-US"/>
        </a:p>
      </dgm:t>
    </dgm:pt>
    <dgm:pt modelId="{25577FCF-C412-4BAB-99C7-B067F9313868}">
      <dgm:prSet/>
      <dgm:spPr/>
      <dgm:t>
        <a:bodyPr/>
        <a:lstStyle/>
        <a:p>
          <a:r>
            <a:rPr lang="zh-CN" altLang="en-US" dirty="0" smtClean="0"/>
            <a:t>硬件级虚拟化</a:t>
          </a:r>
          <a:endParaRPr lang="en-US" altLang="zh-CN" dirty="0" smtClean="0"/>
        </a:p>
      </dgm:t>
    </dgm:pt>
    <dgm:pt modelId="{4C198548-4A45-47E3-B815-272AA2726570}" type="parTrans" cxnId="{D8A22EC7-78AA-4042-8799-4511A587F1BF}">
      <dgm:prSet/>
      <dgm:spPr/>
      <dgm:t>
        <a:bodyPr/>
        <a:lstStyle/>
        <a:p>
          <a:endParaRPr lang="zh-CN" altLang="en-US"/>
        </a:p>
      </dgm:t>
    </dgm:pt>
    <dgm:pt modelId="{8B2D7FB2-B13F-438B-B6D4-934E2B752D49}" type="sibTrans" cxnId="{D8A22EC7-78AA-4042-8799-4511A587F1BF}">
      <dgm:prSet/>
      <dgm:spPr/>
      <dgm:t>
        <a:bodyPr/>
        <a:lstStyle/>
        <a:p>
          <a:endParaRPr lang="zh-CN" altLang="en-US"/>
        </a:p>
      </dgm:t>
    </dgm:pt>
    <dgm:pt modelId="{DCF20539-5F7A-4F2B-A5DE-545602BA020C}">
      <dgm:prSet/>
      <dgm:spPr/>
      <dgm:t>
        <a:bodyPr/>
        <a:lstStyle/>
        <a:p>
          <a:r>
            <a:rPr lang="zh-CN" altLang="en-US" dirty="0" smtClean="0"/>
            <a:t>操作系统级虚拟化</a:t>
          </a:r>
          <a:endParaRPr lang="en-US" altLang="zh-CN" dirty="0" smtClean="0"/>
        </a:p>
      </dgm:t>
    </dgm:pt>
    <dgm:pt modelId="{BA0A12BF-3C76-4928-BA70-08B42657CF88}" type="parTrans" cxnId="{24B6AC1E-4D56-4428-854B-7D6F73AC33AA}">
      <dgm:prSet/>
      <dgm:spPr/>
      <dgm:t>
        <a:bodyPr/>
        <a:lstStyle/>
        <a:p>
          <a:endParaRPr lang="zh-CN" altLang="en-US"/>
        </a:p>
      </dgm:t>
    </dgm:pt>
    <dgm:pt modelId="{0B4F7A40-EAD8-4998-8B89-7CBFBA97DDD0}" type="sibTrans" cxnId="{24B6AC1E-4D56-4428-854B-7D6F73AC33AA}">
      <dgm:prSet/>
      <dgm:spPr/>
      <dgm:t>
        <a:bodyPr/>
        <a:lstStyle/>
        <a:p>
          <a:endParaRPr lang="zh-CN" altLang="en-US"/>
        </a:p>
      </dgm:t>
    </dgm:pt>
    <dgm:pt modelId="{3FECCBC7-6A05-4027-9BC6-7C21575A1109}">
      <dgm:prSet/>
      <dgm:spPr/>
      <dgm:t>
        <a:bodyPr/>
        <a:lstStyle/>
        <a:p>
          <a:r>
            <a:rPr lang="zh-CN" altLang="en-US" dirty="0" smtClean="0"/>
            <a:t>编程语言级虚拟化</a:t>
          </a:r>
          <a:endParaRPr lang="en-US" altLang="zh-CN" dirty="0" smtClean="0"/>
        </a:p>
      </dgm:t>
    </dgm:pt>
    <dgm:pt modelId="{8DE744D7-66AF-4E81-95F4-020E88BA8877}" type="parTrans" cxnId="{DB079A84-BC9D-46F0-A887-042954CFC54E}">
      <dgm:prSet/>
      <dgm:spPr/>
      <dgm:t>
        <a:bodyPr/>
        <a:lstStyle/>
        <a:p>
          <a:endParaRPr lang="zh-CN" altLang="en-US"/>
        </a:p>
      </dgm:t>
    </dgm:pt>
    <dgm:pt modelId="{97BFEF1D-ECE1-40CB-BA60-4998F72EA875}" type="sibTrans" cxnId="{DB079A84-BC9D-46F0-A887-042954CFC54E}">
      <dgm:prSet/>
      <dgm:spPr/>
      <dgm:t>
        <a:bodyPr/>
        <a:lstStyle/>
        <a:p>
          <a:endParaRPr lang="zh-CN" altLang="en-US"/>
        </a:p>
      </dgm:t>
    </dgm:pt>
    <dgm:pt modelId="{EC308264-ABD2-47B3-B23E-DF534B08CD0D}">
      <dgm:prSet/>
      <dgm:spPr/>
      <dgm:t>
        <a:bodyPr/>
        <a:lstStyle/>
        <a:p>
          <a:r>
            <a:rPr lang="zh-CN" altLang="en-US" dirty="0" smtClean="0"/>
            <a:t>程序运行库级虚拟化</a:t>
          </a:r>
          <a:endParaRPr lang="zh-CN" altLang="en-US" dirty="0"/>
        </a:p>
      </dgm:t>
    </dgm:pt>
    <dgm:pt modelId="{5A91AFAB-19A3-4FE3-94F7-843836089763}" type="parTrans" cxnId="{4C3EF981-15D9-4909-BD42-C311FDC55B18}">
      <dgm:prSet/>
      <dgm:spPr/>
      <dgm:t>
        <a:bodyPr/>
        <a:lstStyle/>
        <a:p>
          <a:endParaRPr lang="zh-CN" altLang="en-US"/>
        </a:p>
      </dgm:t>
    </dgm:pt>
    <dgm:pt modelId="{33AD4ECC-88C9-4E0D-8681-7F0E73AB40AD}" type="sibTrans" cxnId="{4C3EF981-15D9-4909-BD42-C311FDC55B18}">
      <dgm:prSet/>
      <dgm:spPr/>
      <dgm:t>
        <a:bodyPr/>
        <a:lstStyle/>
        <a:p>
          <a:endParaRPr lang="zh-CN" altLang="en-US"/>
        </a:p>
      </dgm:t>
    </dgm:pt>
    <dgm:pt modelId="{D7C24CBA-8CAB-4340-8D4E-259D5338648F}" type="pres">
      <dgm:prSet presAssocID="{824A23D2-43DA-47CC-A014-672F4BAC53C3}" presName="composite" presStyleCnt="0">
        <dgm:presLayoutVars>
          <dgm:chMax val="1"/>
          <dgm:dir/>
          <dgm:resizeHandles val="exact"/>
        </dgm:presLayoutVars>
      </dgm:prSet>
      <dgm:spPr/>
      <dgm:t>
        <a:bodyPr/>
        <a:lstStyle/>
        <a:p>
          <a:endParaRPr lang="zh-CN" altLang="en-US"/>
        </a:p>
      </dgm:t>
    </dgm:pt>
    <dgm:pt modelId="{2A1E0C5C-A702-4782-9FD5-82CD438F8548}" type="pres">
      <dgm:prSet presAssocID="{824A23D2-43DA-47CC-A014-672F4BAC53C3}" presName="radial" presStyleCnt="0">
        <dgm:presLayoutVars>
          <dgm:animLvl val="ctr"/>
        </dgm:presLayoutVars>
      </dgm:prSet>
      <dgm:spPr/>
    </dgm:pt>
    <dgm:pt modelId="{1EEF5273-F64B-4647-A4BD-D4BAF854A58B}" type="pres">
      <dgm:prSet presAssocID="{C5256ABA-6366-400F-85A8-9040A1C1A4C2}" presName="centerShape" presStyleLbl="vennNode1" presStyleIdx="0" presStyleCnt="6" custScaleX="56448" custScaleY="56448"/>
      <dgm:spPr/>
      <dgm:t>
        <a:bodyPr/>
        <a:lstStyle/>
        <a:p>
          <a:endParaRPr lang="zh-CN" altLang="en-US"/>
        </a:p>
      </dgm:t>
    </dgm:pt>
    <dgm:pt modelId="{33E0DCE4-5523-4704-A6FE-294E2F2BFF68}" type="pres">
      <dgm:prSet presAssocID="{F2095EF3-31D5-40DA-ACEE-3FE4F9317E5E}" presName="node" presStyleLbl="vennNode1" presStyleIdx="1" presStyleCnt="6" custScaleX="146410" custScaleY="146410">
        <dgm:presLayoutVars>
          <dgm:bulletEnabled val="1"/>
        </dgm:presLayoutVars>
      </dgm:prSet>
      <dgm:spPr/>
      <dgm:t>
        <a:bodyPr/>
        <a:lstStyle/>
        <a:p>
          <a:endParaRPr lang="zh-CN" altLang="en-US"/>
        </a:p>
      </dgm:t>
    </dgm:pt>
    <dgm:pt modelId="{8A879DF9-64D8-407B-A880-A0CE7FE0BD7E}" type="pres">
      <dgm:prSet presAssocID="{25577FCF-C412-4BAB-99C7-B067F9313868}" presName="node" presStyleLbl="vennNode1" presStyleIdx="2" presStyleCnt="6" custScaleX="146410" custScaleY="146410">
        <dgm:presLayoutVars>
          <dgm:bulletEnabled val="1"/>
        </dgm:presLayoutVars>
      </dgm:prSet>
      <dgm:spPr/>
      <dgm:t>
        <a:bodyPr/>
        <a:lstStyle/>
        <a:p>
          <a:endParaRPr lang="zh-CN" altLang="en-US"/>
        </a:p>
      </dgm:t>
    </dgm:pt>
    <dgm:pt modelId="{8F620D83-C6DE-459B-84CF-E42B78954D1C}" type="pres">
      <dgm:prSet presAssocID="{DCF20539-5F7A-4F2B-A5DE-545602BA020C}" presName="node" presStyleLbl="vennNode1" presStyleIdx="3" presStyleCnt="6" custScaleX="146410" custScaleY="146410">
        <dgm:presLayoutVars>
          <dgm:bulletEnabled val="1"/>
        </dgm:presLayoutVars>
      </dgm:prSet>
      <dgm:spPr/>
      <dgm:t>
        <a:bodyPr/>
        <a:lstStyle/>
        <a:p>
          <a:endParaRPr lang="zh-CN" altLang="en-US"/>
        </a:p>
      </dgm:t>
    </dgm:pt>
    <dgm:pt modelId="{0DE7B07F-C8F5-49BF-9F5C-A17DFC96D441}" type="pres">
      <dgm:prSet presAssocID="{3FECCBC7-6A05-4027-9BC6-7C21575A1109}" presName="node" presStyleLbl="vennNode1" presStyleIdx="4" presStyleCnt="6" custScaleX="146410" custScaleY="146410">
        <dgm:presLayoutVars>
          <dgm:bulletEnabled val="1"/>
        </dgm:presLayoutVars>
      </dgm:prSet>
      <dgm:spPr/>
      <dgm:t>
        <a:bodyPr/>
        <a:lstStyle/>
        <a:p>
          <a:endParaRPr lang="zh-CN" altLang="en-US"/>
        </a:p>
      </dgm:t>
    </dgm:pt>
    <dgm:pt modelId="{862B9CE1-BC62-482F-B8DB-E80496F4C413}" type="pres">
      <dgm:prSet presAssocID="{EC308264-ABD2-47B3-B23E-DF534B08CD0D}" presName="node" presStyleLbl="vennNode1" presStyleIdx="5" presStyleCnt="6" custScaleX="146410" custScaleY="146410">
        <dgm:presLayoutVars>
          <dgm:bulletEnabled val="1"/>
        </dgm:presLayoutVars>
      </dgm:prSet>
      <dgm:spPr/>
      <dgm:t>
        <a:bodyPr/>
        <a:lstStyle/>
        <a:p>
          <a:endParaRPr lang="zh-CN" altLang="en-US"/>
        </a:p>
      </dgm:t>
    </dgm:pt>
  </dgm:ptLst>
  <dgm:cxnLst>
    <dgm:cxn modelId="{4C3EF981-15D9-4909-BD42-C311FDC55B18}" srcId="{C5256ABA-6366-400F-85A8-9040A1C1A4C2}" destId="{EC308264-ABD2-47B3-B23E-DF534B08CD0D}" srcOrd="4" destOrd="0" parTransId="{5A91AFAB-19A3-4FE3-94F7-843836089763}" sibTransId="{33AD4ECC-88C9-4E0D-8681-7F0E73AB40AD}"/>
    <dgm:cxn modelId="{AD64B795-0986-4356-92C8-9475FDF5F4F7}" type="presOf" srcId="{DCF20539-5F7A-4F2B-A5DE-545602BA020C}" destId="{8F620D83-C6DE-459B-84CF-E42B78954D1C}" srcOrd="0" destOrd="0" presId="urn:microsoft.com/office/officeart/2005/8/layout/radial3"/>
    <dgm:cxn modelId="{3A1EA782-7B25-44B2-AA3F-F1166AD15347}" type="presOf" srcId="{824A23D2-43DA-47CC-A014-672F4BAC53C3}" destId="{D7C24CBA-8CAB-4340-8D4E-259D5338648F}" srcOrd="0" destOrd="0" presId="urn:microsoft.com/office/officeart/2005/8/layout/radial3"/>
    <dgm:cxn modelId="{233B36A4-A302-417A-B004-8644E08A0AB8}" type="presOf" srcId="{EC308264-ABD2-47B3-B23E-DF534B08CD0D}" destId="{862B9CE1-BC62-482F-B8DB-E80496F4C413}" srcOrd="0" destOrd="0" presId="urn:microsoft.com/office/officeart/2005/8/layout/radial3"/>
    <dgm:cxn modelId="{54D56EE3-D586-4504-A0B0-40A31DCF432D}" type="presOf" srcId="{C5256ABA-6366-400F-85A8-9040A1C1A4C2}" destId="{1EEF5273-F64B-4647-A4BD-D4BAF854A58B}" srcOrd="0" destOrd="0" presId="urn:microsoft.com/office/officeart/2005/8/layout/radial3"/>
    <dgm:cxn modelId="{D8A22EC7-78AA-4042-8799-4511A587F1BF}" srcId="{C5256ABA-6366-400F-85A8-9040A1C1A4C2}" destId="{25577FCF-C412-4BAB-99C7-B067F9313868}" srcOrd="1" destOrd="0" parTransId="{4C198548-4A45-47E3-B815-272AA2726570}" sibTransId="{8B2D7FB2-B13F-438B-B6D4-934E2B752D49}"/>
    <dgm:cxn modelId="{23E735A8-AD5D-40B5-A129-93C3D3849A95}" srcId="{824A23D2-43DA-47CC-A014-672F4BAC53C3}" destId="{C5256ABA-6366-400F-85A8-9040A1C1A4C2}" srcOrd="0" destOrd="0" parTransId="{C0F4CDC9-4D61-461F-961D-11D591FDCC6B}" sibTransId="{7BB83345-17D4-4F5B-A611-472416669F0B}"/>
    <dgm:cxn modelId="{EF35F69B-E002-46ED-AB34-0CC440723EB3}" type="presOf" srcId="{25577FCF-C412-4BAB-99C7-B067F9313868}" destId="{8A879DF9-64D8-407B-A880-A0CE7FE0BD7E}" srcOrd="0" destOrd="0" presId="urn:microsoft.com/office/officeart/2005/8/layout/radial3"/>
    <dgm:cxn modelId="{E6068B90-BD15-4602-A141-8164CB2E7DEF}" type="presOf" srcId="{3FECCBC7-6A05-4027-9BC6-7C21575A1109}" destId="{0DE7B07F-C8F5-49BF-9F5C-A17DFC96D441}" srcOrd="0" destOrd="0" presId="urn:microsoft.com/office/officeart/2005/8/layout/radial3"/>
    <dgm:cxn modelId="{DE01875D-9A3B-484B-8E69-88E584EF9F75}" srcId="{C5256ABA-6366-400F-85A8-9040A1C1A4C2}" destId="{F2095EF3-31D5-40DA-ACEE-3FE4F9317E5E}" srcOrd="0" destOrd="0" parTransId="{2A0D0C3A-F6B6-499F-A947-3F8BF06CE469}" sibTransId="{D9506E11-C68C-43F0-8510-57E529B09FA3}"/>
    <dgm:cxn modelId="{2C36FA6B-4C32-4EDC-992E-7A7671A9F0FB}" type="presOf" srcId="{F2095EF3-31D5-40DA-ACEE-3FE4F9317E5E}" destId="{33E0DCE4-5523-4704-A6FE-294E2F2BFF68}" srcOrd="0" destOrd="0" presId="urn:microsoft.com/office/officeart/2005/8/layout/radial3"/>
    <dgm:cxn modelId="{DB079A84-BC9D-46F0-A887-042954CFC54E}" srcId="{C5256ABA-6366-400F-85A8-9040A1C1A4C2}" destId="{3FECCBC7-6A05-4027-9BC6-7C21575A1109}" srcOrd="3" destOrd="0" parTransId="{8DE744D7-66AF-4E81-95F4-020E88BA8877}" sibTransId="{97BFEF1D-ECE1-40CB-BA60-4998F72EA875}"/>
    <dgm:cxn modelId="{24B6AC1E-4D56-4428-854B-7D6F73AC33AA}" srcId="{C5256ABA-6366-400F-85A8-9040A1C1A4C2}" destId="{DCF20539-5F7A-4F2B-A5DE-545602BA020C}" srcOrd="2" destOrd="0" parTransId="{BA0A12BF-3C76-4928-BA70-08B42657CF88}" sibTransId="{0B4F7A40-EAD8-4998-8B89-7CBFBA97DDD0}"/>
    <dgm:cxn modelId="{41158245-8513-4A95-B2FB-D9BC8F29C52E}" type="presParOf" srcId="{D7C24CBA-8CAB-4340-8D4E-259D5338648F}" destId="{2A1E0C5C-A702-4782-9FD5-82CD438F8548}" srcOrd="0" destOrd="0" presId="urn:microsoft.com/office/officeart/2005/8/layout/radial3"/>
    <dgm:cxn modelId="{648AC7AA-D8FC-4E6F-969C-0128B8EBB954}" type="presParOf" srcId="{2A1E0C5C-A702-4782-9FD5-82CD438F8548}" destId="{1EEF5273-F64B-4647-A4BD-D4BAF854A58B}" srcOrd="0" destOrd="0" presId="urn:microsoft.com/office/officeart/2005/8/layout/radial3"/>
    <dgm:cxn modelId="{7170FAC1-D588-4C58-9CC9-FDD3A31FFF4B}" type="presParOf" srcId="{2A1E0C5C-A702-4782-9FD5-82CD438F8548}" destId="{33E0DCE4-5523-4704-A6FE-294E2F2BFF68}" srcOrd="1" destOrd="0" presId="urn:microsoft.com/office/officeart/2005/8/layout/radial3"/>
    <dgm:cxn modelId="{2538873E-59E5-445F-882E-908FBFDFC5ED}" type="presParOf" srcId="{2A1E0C5C-A702-4782-9FD5-82CD438F8548}" destId="{8A879DF9-64D8-407B-A880-A0CE7FE0BD7E}" srcOrd="2" destOrd="0" presId="urn:microsoft.com/office/officeart/2005/8/layout/radial3"/>
    <dgm:cxn modelId="{A7833532-FCB1-4EE3-BB9A-C43EF0982BE8}" type="presParOf" srcId="{2A1E0C5C-A702-4782-9FD5-82CD438F8548}" destId="{8F620D83-C6DE-459B-84CF-E42B78954D1C}" srcOrd="3" destOrd="0" presId="urn:microsoft.com/office/officeart/2005/8/layout/radial3"/>
    <dgm:cxn modelId="{E049BC8A-8DC7-4E9E-9D32-77E2E8EB03DF}" type="presParOf" srcId="{2A1E0C5C-A702-4782-9FD5-82CD438F8548}" destId="{0DE7B07F-C8F5-49BF-9F5C-A17DFC96D441}" srcOrd="4" destOrd="0" presId="urn:microsoft.com/office/officeart/2005/8/layout/radial3"/>
    <dgm:cxn modelId="{FDA1A789-6335-4D1B-8013-BEC79559A709}" type="presParOf" srcId="{2A1E0C5C-A702-4782-9FD5-82CD438F8548}" destId="{862B9CE1-BC62-482F-B8DB-E80496F4C413}"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93ABC3-256B-42BF-95F3-1FD972504399}" type="doc">
      <dgm:prSet loTypeId="urn:microsoft.com/office/officeart/2005/8/layout/radial3" loCatId="relationship" qsTypeId="urn:microsoft.com/office/officeart/2005/8/quickstyle/3d1" qsCatId="3D" csTypeId="urn:microsoft.com/office/officeart/2005/8/colors/accent1_2" csCatId="accent1" phldr="1"/>
      <dgm:spPr/>
      <dgm:t>
        <a:bodyPr/>
        <a:lstStyle/>
        <a:p>
          <a:endParaRPr lang="zh-CN" altLang="en-US"/>
        </a:p>
      </dgm:t>
    </dgm:pt>
    <dgm:pt modelId="{51678AE7-2B04-4D53-B9F7-4070D0203DEF}">
      <dgm:prSet phldrT="[文本]"/>
      <dgm:spPr/>
      <dgm:t>
        <a:bodyPr/>
        <a:lstStyle/>
        <a:p>
          <a:r>
            <a:rPr lang="zh-CN" altLang="en-US" dirty="0" smtClean="0"/>
            <a:t>服务器虚拟化</a:t>
          </a:r>
          <a:endParaRPr lang="zh-CN" altLang="en-US" dirty="0"/>
        </a:p>
      </dgm:t>
    </dgm:pt>
    <dgm:pt modelId="{E8EF1C41-8587-4675-BC80-9E5EF4C69B9D}" type="parTrans" cxnId="{6EFF55DB-35B9-4A4B-9C0C-923EA6B2A75A}">
      <dgm:prSet/>
      <dgm:spPr/>
      <dgm:t>
        <a:bodyPr/>
        <a:lstStyle/>
        <a:p>
          <a:endParaRPr lang="zh-CN" altLang="en-US"/>
        </a:p>
      </dgm:t>
    </dgm:pt>
    <dgm:pt modelId="{2BBB93DE-EAB5-4675-88C9-68F98733A5DA}" type="sibTrans" cxnId="{6EFF55DB-35B9-4A4B-9C0C-923EA6B2A75A}">
      <dgm:prSet/>
      <dgm:spPr/>
      <dgm:t>
        <a:bodyPr/>
        <a:lstStyle/>
        <a:p>
          <a:endParaRPr lang="zh-CN" altLang="en-US"/>
        </a:p>
      </dgm:t>
    </dgm:pt>
    <dgm:pt modelId="{72EB424F-1B1B-4C6F-95A3-2DF9FE4858D9}">
      <dgm:prSet phldrT="[文本]"/>
      <dgm:spPr/>
      <dgm:t>
        <a:bodyPr/>
        <a:lstStyle/>
        <a:p>
          <a:r>
            <a:rPr lang="zh-CN" altLang="en-US" dirty="0" smtClean="0"/>
            <a:t>降低运营成本</a:t>
          </a:r>
          <a:endParaRPr lang="zh-CN" altLang="en-US" dirty="0"/>
        </a:p>
      </dgm:t>
    </dgm:pt>
    <dgm:pt modelId="{6FB61529-FD8A-41CE-A127-F45612918EB1}" type="parTrans" cxnId="{99E50994-779F-4098-B8E5-B120DE46EC67}">
      <dgm:prSet/>
      <dgm:spPr/>
      <dgm:t>
        <a:bodyPr/>
        <a:lstStyle/>
        <a:p>
          <a:endParaRPr lang="zh-CN" altLang="en-US"/>
        </a:p>
      </dgm:t>
    </dgm:pt>
    <dgm:pt modelId="{7FA4C4DA-E853-41DF-83BB-DE47B1A92B42}" type="sibTrans" cxnId="{99E50994-779F-4098-B8E5-B120DE46EC67}">
      <dgm:prSet/>
      <dgm:spPr/>
      <dgm:t>
        <a:bodyPr/>
        <a:lstStyle/>
        <a:p>
          <a:endParaRPr lang="zh-CN" altLang="en-US"/>
        </a:p>
      </dgm:t>
    </dgm:pt>
    <dgm:pt modelId="{1CD4B3BD-D417-4833-AA39-2A3A5B832622}">
      <dgm:prSet phldrT="[文本]"/>
      <dgm:spPr/>
      <dgm:t>
        <a:bodyPr/>
        <a:lstStyle/>
        <a:p>
          <a:r>
            <a:rPr lang="zh-CN" altLang="en-US" dirty="0" smtClean="0"/>
            <a:t>提高应用兼容性</a:t>
          </a:r>
          <a:endParaRPr lang="zh-CN" altLang="en-US" dirty="0"/>
        </a:p>
      </dgm:t>
    </dgm:pt>
    <dgm:pt modelId="{C61D4F56-1D3D-49C7-9B45-E90579ED93C0}" type="parTrans" cxnId="{06CA5015-1A07-495D-97DC-52CA797CE22E}">
      <dgm:prSet/>
      <dgm:spPr/>
      <dgm:t>
        <a:bodyPr/>
        <a:lstStyle/>
        <a:p>
          <a:endParaRPr lang="zh-CN" altLang="en-US"/>
        </a:p>
      </dgm:t>
    </dgm:pt>
    <dgm:pt modelId="{06D3AC03-9000-4C29-A429-1057A791F7CA}" type="sibTrans" cxnId="{06CA5015-1A07-495D-97DC-52CA797CE22E}">
      <dgm:prSet/>
      <dgm:spPr/>
      <dgm:t>
        <a:bodyPr/>
        <a:lstStyle/>
        <a:p>
          <a:endParaRPr lang="zh-CN" altLang="en-US"/>
        </a:p>
      </dgm:t>
    </dgm:pt>
    <dgm:pt modelId="{4FFB853C-167E-463F-9C11-2A479ABE5BFE}">
      <dgm:prSet phldrT="[文本]"/>
      <dgm:spPr/>
      <dgm:t>
        <a:bodyPr/>
        <a:lstStyle/>
        <a:p>
          <a:r>
            <a:rPr lang="zh-CN" altLang="en-US" dirty="0" smtClean="0"/>
            <a:t>动态调度资源</a:t>
          </a:r>
          <a:endParaRPr lang="zh-CN" altLang="en-US" dirty="0"/>
        </a:p>
      </dgm:t>
    </dgm:pt>
    <dgm:pt modelId="{B2D764E8-8FF7-4BC5-BE7B-1041523D4F6A}" type="parTrans" cxnId="{54529013-9A36-4D7B-94EC-A2BCF1B0E95D}">
      <dgm:prSet/>
      <dgm:spPr/>
      <dgm:t>
        <a:bodyPr/>
        <a:lstStyle/>
        <a:p>
          <a:endParaRPr lang="zh-CN" altLang="en-US"/>
        </a:p>
      </dgm:t>
    </dgm:pt>
    <dgm:pt modelId="{1560858B-7C60-4B6A-AB95-D38331BD1994}" type="sibTrans" cxnId="{54529013-9A36-4D7B-94EC-A2BCF1B0E95D}">
      <dgm:prSet/>
      <dgm:spPr/>
      <dgm:t>
        <a:bodyPr/>
        <a:lstStyle/>
        <a:p>
          <a:endParaRPr lang="zh-CN" altLang="en-US"/>
        </a:p>
      </dgm:t>
    </dgm:pt>
    <dgm:pt modelId="{E6821268-677B-4624-ABF7-8A74797FACF8}">
      <dgm:prSet phldrT="[文本]"/>
      <dgm:spPr/>
      <dgm:t>
        <a:bodyPr/>
        <a:lstStyle/>
        <a:p>
          <a:r>
            <a:rPr lang="zh-CN" altLang="en-US" dirty="0" smtClean="0"/>
            <a:t>降低能源消耗</a:t>
          </a:r>
          <a:endParaRPr lang="zh-CN" altLang="en-US" dirty="0"/>
        </a:p>
      </dgm:t>
    </dgm:pt>
    <dgm:pt modelId="{54FEECCE-C301-444C-B9F6-7E7D5A9D0EF3}" type="parTrans" cxnId="{F84DD4CA-CC8F-4ED2-A3FE-EAE78BFE395E}">
      <dgm:prSet/>
      <dgm:spPr/>
      <dgm:t>
        <a:bodyPr/>
        <a:lstStyle/>
        <a:p>
          <a:endParaRPr lang="zh-CN" altLang="en-US"/>
        </a:p>
      </dgm:t>
    </dgm:pt>
    <dgm:pt modelId="{73D7A6AD-9763-40D8-A52E-7AC4D29651CD}" type="sibTrans" cxnId="{F84DD4CA-CC8F-4ED2-A3FE-EAE78BFE395E}">
      <dgm:prSet/>
      <dgm:spPr/>
      <dgm:t>
        <a:bodyPr/>
        <a:lstStyle/>
        <a:p>
          <a:endParaRPr lang="zh-CN" altLang="en-US"/>
        </a:p>
      </dgm:t>
    </dgm:pt>
    <dgm:pt modelId="{C120A9C7-50BF-48BF-9106-B808252927C6}">
      <dgm:prSet phldrT="[文本]"/>
      <dgm:spPr/>
      <dgm:t>
        <a:bodyPr/>
        <a:lstStyle/>
        <a:p>
          <a:r>
            <a:rPr lang="zh-CN" altLang="en-US" dirty="0" smtClean="0"/>
            <a:t>加速应用部署</a:t>
          </a:r>
          <a:endParaRPr lang="zh-CN" altLang="en-US" dirty="0"/>
        </a:p>
      </dgm:t>
    </dgm:pt>
    <dgm:pt modelId="{DFC74A3A-FF20-418C-A75E-D7C740E7D391}" type="parTrans" cxnId="{02E3982A-BD96-4521-AE7D-5671ACD47A32}">
      <dgm:prSet/>
      <dgm:spPr/>
      <dgm:t>
        <a:bodyPr/>
        <a:lstStyle/>
        <a:p>
          <a:endParaRPr lang="zh-CN" altLang="en-US"/>
        </a:p>
      </dgm:t>
    </dgm:pt>
    <dgm:pt modelId="{3A0F5D5B-2339-4238-A83D-8370FCECA3A5}" type="sibTrans" cxnId="{02E3982A-BD96-4521-AE7D-5671ACD47A32}">
      <dgm:prSet/>
      <dgm:spPr/>
      <dgm:t>
        <a:bodyPr/>
        <a:lstStyle/>
        <a:p>
          <a:endParaRPr lang="zh-CN" altLang="en-US"/>
        </a:p>
      </dgm:t>
    </dgm:pt>
    <dgm:pt modelId="{9DA0FFCC-0CA7-4BEB-AC42-2E9F6258E474}">
      <dgm:prSet phldrT="[文本]"/>
      <dgm:spPr/>
      <dgm:t>
        <a:bodyPr/>
        <a:lstStyle/>
        <a:p>
          <a:r>
            <a:rPr lang="zh-CN" altLang="en-US" dirty="0" smtClean="0"/>
            <a:t>提高服务可用性</a:t>
          </a:r>
          <a:endParaRPr lang="zh-CN" altLang="en-US" dirty="0"/>
        </a:p>
      </dgm:t>
    </dgm:pt>
    <dgm:pt modelId="{3E07F855-0058-4452-BB5E-2DD69940A9C5}" type="parTrans" cxnId="{52993B80-87F4-42F4-B8E6-20DAE2982333}">
      <dgm:prSet/>
      <dgm:spPr/>
      <dgm:t>
        <a:bodyPr/>
        <a:lstStyle/>
        <a:p>
          <a:endParaRPr lang="zh-CN" altLang="en-US"/>
        </a:p>
      </dgm:t>
    </dgm:pt>
    <dgm:pt modelId="{50C49BD2-A935-49DE-BD68-EBD5524198CD}" type="sibTrans" cxnId="{52993B80-87F4-42F4-B8E6-20DAE2982333}">
      <dgm:prSet/>
      <dgm:spPr/>
      <dgm:t>
        <a:bodyPr/>
        <a:lstStyle/>
        <a:p>
          <a:endParaRPr lang="zh-CN" altLang="en-US"/>
        </a:p>
      </dgm:t>
    </dgm:pt>
    <dgm:pt modelId="{FDF4674E-AB2B-4C3A-95B4-F8C825E14CE3}">
      <dgm:prSet phldrT="[文本]"/>
      <dgm:spPr/>
      <dgm:t>
        <a:bodyPr/>
        <a:lstStyle/>
        <a:p>
          <a:r>
            <a:rPr lang="zh-CN" altLang="en-US" dirty="0" smtClean="0"/>
            <a:t>提升资源利用率</a:t>
          </a:r>
          <a:endParaRPr lang="zh-CN" altLang="en-US" dirty="0"/>
        </a:p>
      </dgm:t>
    </dgm:pt>
    <dgm:pt modelId="{8D8A0FCB-DCCE-4569-BF0F-96B3EB612D16}" type="parTrans" cxnId="{86D54D8B-2D14-4772-A74A-149BE8989F8D}">
      <dgm:prSet/>
      <dgm:spPr/>
      <dgm:t>
        <a:bodyPr/>
        <a:lstStyle/>
        <a:p>
          <a:endParaRPr lang="zh-CN" altLang="en-US"/>
        </a:p>
      </dgm:t>
    </dgm:pt>
    <dgm:pt modelId="{C517D5C4-1A1B-46EB-93C6-B2EBA877768F}" type="sibTrans" cxnId="{86D54D8B-2D14-4772-A74A-149BE8989F8D}">
      <dgm:prSet/>
      <dgm:spPr/>
      <dgm:t>
        <a:bodyPr/>
        <a:lstStyle/>
        <a:p>
          <a:endParaRPr lang="zh-CN" altLang="en-US"/>
        </a:p>
      </dgm:t>
    </dgm:pt>
    <dgm:pt modelId="{6F3BE731-FFB8-4951-AB0D-592E9C239F07}" type="pres">
      <dgm:prSet presAssocID="{B693ABC3-256B-42BF-95F3-1FD972504399}" presName="composite" presStyleCnt="0">
        <dgm:presLayoutVars>
          <dgm:chMax val="1"/>
          <dgm:dir/>
          <dgm:resizeHandles val="exact"/>
        </dgm:presLayoutVars>
      </dgm:prSet>
      <dgm:spPr/>
      <dgm:t>
        <a:bodyPr/>
        <a:lstStyle/>
        <a:p>
          <a:endParaRPr lang="zh-CN" altLang="en-US"/>
        </a:p>
      </dgm:t>
    </dgm:pt>
    <dgm:pt modelId="{6ECBD03F-9737-404D-A31F-2EED2C0E8F43}" type="pres">
      <dgm:prSet presAssocID="{B693ABC3-256B-42BF-95F3-1FD972504399}" presName="radial" presStyleCnt="0">
        <dgm:presLayoutVars>
          <dgm:animLvl val="ctr"/>
        </dgm:presLayoutVars>
      </dgm:prSet>
      <dgm:spPr/>
      <dgm:t>
        <a:bodyPr/>
        <a:lstStyle/>
        <a:p>
          <a:endParaRPr lang="zh-CN" altLang="en-US"/>
        </a:p>
      </dgm:t>
    </dgm:pt>
    <dgm:pt modelId="{B33A3CB4-2C90-4505-87FA-AF6500DCEB4A}" type="pres">
      <dgm:prSet presAssocID="{51678AE7-2B04-4D53-B9F7-4070D0203DEF}" presName="centerShape" presStyleLbl="vennNode1" presStyleIdx="0" presStyleCnt="8" custScaleX="56448" custScaleY="56448"/>
      <dgm:spPr/>
      <dgm:t>
        <a:bodyPr/>
        <a:lstStyle/>
        <a:p>
          <a:endParaRPr lang="zh-CN" altLang="en-US"/>
        </a:p>
      </dgm:t>
    </dgm:pt>
    <dgm:pt modelId="{F8C24533-8D54-40C7-8265-2FCEB90673BE}" type="pres">
      <dgm:prSet presAssocID="{72EB424F-1B1B-4C6F-95A3-2DF9FE4858D9}" presName="node" presStyleLbl="vennNode1" presStyleIdx="1" presStyleCnt="8" custScaleX="110000" custScaleY="110000">
        <dgm:presLayoutVars>
          <dgm:bulletEnabled val="1"/>
        </dgm:presLayoutVars>
      </dgm:prSet>
      <dgm:spPr/>
      <dgm:t>
        <a:bodyPr/>
        <a:lstStyle/>
        <a:p>
          <a:endParaRPr lang="zh-CN" altLang="en-US"/>
        </a:p>
      </dgm:t>
    </dgm:pt>
    <dgm:pt modelId="{A00CEB50-D679-4881-A89C-C4FF80C46363}" type="pres">
      <dgm:prSet presAssocID="{1CD4B3BD-D417-4833-AA39-2A3A5B832622}" presName="node" presStyleLbl="vennNode1" presStyleIdx="2" presStyleCnt="8" custScaleX="110000" custScaleY="110000">
        <dgm:presLayoutVars>
          <dgm:bulletEnabled val="1"/>
        </dgm:presLayoutVars>
      </dgm:prSet>
      <dgm:spPr/>
      <dgm:t>
        <a:bodyPr/>
        <a:lstStyle/>
        <a:p>
          <a:endParaRPr lang="zh-CN" altLang="en-US"/>
        </a:p>
      </dgm:t>
    </dgm:pt>
    <dgm:pt modelId="{E87A3A52-F3AD-4CDC-9443-8AD4C86B943C}" type="pres">
      <dgm:prSet presAssocID="{C120A9C7-50BF-48BF-9106-B808252927C6}" presName="node" presStyleLbl="vennNode1" presStyleIdx="3" presStyleCnt="8" custScaleX="110000" custScaleY="110000" custRadScaleRad="99437" custRadScaleInc="1763">
        <dgm:presLayoutVars>
          <dgm:bulletEnabled val="1"/>
        </dgm:presLayoutVars>
      </dgm:prSet>
      <dgm:spPr/>
      <dgm:t>
        <a:bodyPr/>
        <a:lstStyle/>
        <a:p>
          <a:endParaRPr lang="zh-CN" altLang="en-US"/>
        </a:p>
      </dgm:t>
    </dgm:pt>
    <dgm:pt modelId="{E217A003-0544-487C-ABA8-C980A681E3F5}" type="pres">
      <dgm:prSet presAssocID="{9DA0FFCC-0CA7-4BEB-AC42-2E9F6258E474}" presName="node" presStyleLbl="vennNode1" presStyleIdx="4" presStyleCnt="8" custScaleX="110000" custScaleY="110000">
        <dgm:presLayoutVars>
          <dgm:bulletEnabled val="1"/>
        </dgm:presLayoutVars>
      </dgm:prSet>
      <dgm:spPr/>
      <dgm:t>
        <a:bodyPr/>
        <a:lstStyle/>
        <a:p>
          <a:endParaRPr lang="zh-CN" altLang="en-US"/>
        </a:p>
      </dgm:t>
    </dgm:pt>
    <dgm:pt modelId="{B3E49121-9FDC-4B3A-8F74-4454DADD7688}" type="pres">
      <dgm:prSet presAssocID="{FDF4674E-AB2B-4C3A-95B4-F8C825E14CE3}" presName="node" presStyleLbl="vennNode1" presStyleIdx="5" presStyleCnt="8" custScaleX="110000" custScaleY="110000">
        <dgm:presLayoutVars>
          <dgm:bulletEnabled val="1"/>
        </dgm:presLayoutVars>
      </dgm:prSet>
      <dgm:spPr/>
      <dgm:t>
        <a:bodyPr/>
        <a:lstStyle/>
        <a:p>
          <a:endParaRPr lang="zh-CN" altLang="en-US"/>
        </a:p>
      </dgm:t>
    </dgm:pt>
    <dgm:pt modelId="{A94BF28D-2664-44D7-A866-C6BAABE55526}" type="pres">
      <dgm:prSet presAssocID="{4FFB853C-167E-463F-9C11-2A479ABE5BFE}" presName="node" presStyleLbl="vennNode1" presStyleIdx="6" presStyleCnt="8" custScaleX="110000" custScaleY="110000">
        <dgm:presLayoutVars>
          <dgm:bulletEnabled val="1"/>
        </dgm:presLayoutVars>
      </dgm:prSet>
      <dgm:spPr/>
      <dgm:t>
        <a:bodyPr/>
        <a:lstStyle/>
        <a:p>
          <a:endParaRPr lang="zh-CN" altLang="en-US"/>
        </a:p>
      </dgm:t>
    </dgm:pt>
    <dgm:pt modelId="{B4572418-371A-46A8-8C68-5CFCF1E83C9A}" type="pres">
      <dgm:prSet presAssocID="{E6821268-677B-4624-ABF7-8A74797FACF8}" presName="node" presStyleLbl="vennNode1" presStyleIdx="7" presStyleCnt="8" custScaleX="110000" custScaleY="110000">
        <dgm:presLayoutVars>
          <dgm:bulletEnabled val="1"/>
        </dgm:presLayoutVars>
      </dgm:prSet>
      <dgm:spPr/>
      <dgm:t>
        <a:bodyPr/>
        <a:lstStyle/>
        <a:p>
          <a:endParaRPr lang="zh-CN" altLang="en-US"/>
        </a:p>
      </dgm:t>
    </dgm:pt>
  </dgm:ptLst>
  <dgm:cxnLst>
    <dgm:cxn modelId="{A54549F5-1211-40B4-8AFA-5F4202215AD5}" type="presOf" srcId="{4FFB853C-167E-463F-9C11-2A479ABE5BFE}" destId="{A94BF28D-2664-44D7-A866-C6BAABE55526}" srcOrd="0" destOrd="0" presId="urn:microsoft.com/office/officeart/2005/8/layout/radial3"/>
    <dgm:cxn modelId="{079BADAA-C006-4A10-872E-D9A0BCE86999}" type="presOf" srcId="{E6821268-677B-4624-ABF7-8A74797FACF8}" destId="{B4572418-371A-46A8-8C68-5CFCF1E83C9A}" srcOrd="0" destOrd="0" presId="urn:microsoft.com/office/officeart/2005/8/layout/radial3"/>
    <dgm:cxn modelId="{52993B80-87F4-42F4-B8E6-20DAE2982333}" srcId="{51678AE7-2B04-4D53-B9F7-4070D0203DEF}" destId="{9DA0FFCC-0CA7-4BEB-AC42-2E9F6258E474}" srcOrd="3" destOrd="0" parTransId="{3E07F855-0058-4452-BB5E-2DD69940A9C5}" sibTransId="{50C49BD2-A935-49DE-BD68-EBD5524198CD}"/>
    <dgm:cxn modelId="{1CDB49EE-03E7-47EC-90E3-20EA24D0A8E2}" type="presOf" srcId="{B693ABC3-256B-42BF-95F3-1FD972504399}" destId="{6F3BE731-FFB8-4951-AB0D-592E9C239F07}" srcOrd="0" destOrd="0" presId="urn:microsoft.com/office/officeart/2005/8/layout/radial3"/>
    <dgm:cxn modelId="{2EF70DC2-0867-4205-9F31-6377B0AEECBE}" type="presOf" srcId="{51678AE7-2B04-4D53-B9F7-4070D0203DEF}" destId="{B33A3CB4-2C90-4505-87FA-AF6500DCEB4A}" srcOrd="0" destOrd="0" presId="urn:microsoft.com/office/officeart/2005/8/layout/radial3"/>
    <dgm:cxn modelId="{6EFF55DB-35B9-4A4B-9C0C-923EA6B2A75A}" srcId="{B693ABC3-256B-42BF-95F3-1FD972504399}" destId="{51678AE7-2B04-4D53-B9F7-4070D0203DEF}" srcOrd="0" destOrd="0" parTransId="{E8EF1C41-8587-4675-BC80-9E5EF4C69B9D}" sibTransId="{2BBB93DE-EAB5-4675-88C9-68F98733A5DA}"/>
    <dgm:cxn modelId="{06CA5015-1A07-495D-97DC-52CA797CE22E}" srcId="{51678AE7-2B04-4D53-B9F7-4070D0203DEF}" destId="{1CD4B3BD-D417-4833-AA39-2A3A5B832622}" srcOrd="1" destOrd="0" parTransId="{C61D4F56-1D3D-49C7-9B45-E90579ED93C0}" sibTransId="{06D3AC03-9000-4C29-A429-1057A791F7CA}"/>
    <dgm:cxn modelId="{86D54D8B-2D14-4772-A74A-149BE8989F8D}" srcId="{51678AE7-2B04-4D53-B9F7-4070D0203DEF}" destId="{FDF4674E-AB2B-4C3A-95B4-F8C825E14CE3}" srcOrd="4" destOrd="0" parTransId="{8D8A0FCB-DCCE-4569-BF0F-96B3EB612D16}" sibTransId="{C517D5C4-1A1B-46EB-93C6-B2EBA877768F}"/>
    <dgm:cxn modelId="{CACE3C77-DBBB-4724-AC6F-EB9FF6CDCEAC}" type="presOf" srcId="{9DA0FFCC-0CA7-4BEB-AC42-2E9F6258E474}" destId="{E217A003-0544-487C-ABA8-C980A681E3F5}" srcOrd="0" destOrd="0" presId="urn:microsoft.com/office/officeart/2005/8/layout/radial3"/>
    <dgm:cxn modelId="{488A76F4-D8E2-42BC-93FC-C28D7A086AF0}" type="presOf" srcId="{FDF4674E-AB2B-4C3A-95B4-F8C825E14CE3}" destId="{B3E49121-9FDC-4B3A-8F74-4454DADD7688}" srcOrd="0" destOrd="0" presId="urn:microsoft.com/office/officeart/2005/8/layout/radial3"/>
    <dgm:cxn modelId="{02E3982A-BD96-4521-AE7D-5671ACD47A32}" srcId="{51678AE7-2B04-4D53-B9F7-4070D0203DEF}" destId="{C120A9C7-50BF-48BF-9106-B808252927C6}" srcOrd="2" destOrd="0" parTransId="{DFC74A3A-FF20-418C-A75E-D7C740E7D391}" sibTransId="{3A0F5D5B-2339-4238-A83D-8370FCECA3A5}"/>
    <dgm:cxn modelId="{141DF7E0-D67F-4DD8-8E83-FFEA65AEB10F}" type="presOf" srcId="{72EB424F-1B1B-4C6F-95A3-2DF9FE4858D9}" destId="{F8C24533-8D54-40C7-8265-2FCEB90673BE}" srcOrd="0" destOrd="0" presId="urn:microsoft.com/office/officeart/2005/8/layout/radial3"/>
    <dgm:cxn modelId="{54529013-9A36-4D7B-94EC-A2BCF1B0E95D}" srcId="{51678AE7-2B04-4D53-B9F7-4070D0203DEF}" destId="{4FFB853C-167E-463F-9C11-2A479ABE5BFE}" srcOrd="5" destOrd="0" parTransId="{B2D764E8-8FF7-4BC5-BE7B-1041523D4F6A}" sibTransId="{1560858B-7C60-4B6A-AB95-D38331BD1994}"/>
    <dgm:cxn modelId="{5352C8D1-077A-48F4-BCA4-9FCEEFEEB0E3}" type="presOf" srcId="{C120A9C7-50BF-48BF-9106-B808252927C6}" destId="{E87A3A52-F3AD-4CDC-9443-8AD4C86B943C}" srcOrd="0" destOrd="0" presId="urn:microsoft.com/office/officeart/2005/8/layout/radial3"/>
    <dgm:cxn modelId="{99E50994-779F-4098-B8E5-B120DE46EC67}" srcId="{51678AE7-2B04-4D53-B9F7-4070D0203DEF}" destId="{72EB424F-1B1B-4C6F-95A3-2DF9FE4858D9}" srcOrd="0" destOrd="0" parTransId="{6FB61529-FD8A-41CE-A127-F45612918EB1}" sibTransId="{7FA4C4DA-E853-41DF-83BB-DE47B1A92B42}"/>
    <dgm:cxn modelId="{F84DD4CA-CC8F-4ED2-A3FE-EAE78BFE395E}" srcId="{51678AE7-2B04-4D53-B9F7-4070D0203DEF}" destId="{E6821268-677B-4624-ABF7-8A74797FACF8}" srcOrd="6" destOrd="0" parTransId="{54FEECCE-C301-444C-B9F6-7E7D5A9D0EF3}" sibTransId="{73D7A6AD-9763-40D8-A52E-7AC4D29651CD}"/>
    <dgm:cxn modelId="{67BF2DE9-7D37-4C6C-A59C-61247E767159}" type="presOf" srcId="{1CD4B3BD-D417-4833-AA39-2A3A5B832622}" destId="{A00CEB50-D679-4881-A89C-C4FF80C46363}" srcOrd="0" destOrd="0" presId="urn:microsoft.com/office/officeart/2005/8/layout/radial3"/>
    <dgm:cxn modelId="{007EDE76-6AE1-4288-B4A6-783F64BDE806}" type="presParOf" srcId="{6F3BE731-FFB8-4951-AB0D-592E9C239F07}" destId="{6ECBD03F-9737-404D-A31F-2EED2C0E8F43}" srcOrd="0" destOrd="0" presId="urn:microsoft.com/office/officeart/2005/8/layout/radial3"/>
    <dgm:cxn modelId="{8E62DC1A-06B7-4708-BF51-9BDB568BA8EF}" type="presParOf" srcId="{6ECBD03F-9737-404D-A31F-2EED2C0E8F43}" destId="{B33A3CB4-2C90-4505-87FA-AF6500DCEB4A}" srcOrd="0" destOrd="0" presId="urn:microsoft.com/office/officeart/2005/8/layout/radial3"/>
    <dgm:cxn modelId="{DEA4BD94-5FF1-4E8E-AD81-301D8E7C82A3}" type="presParOf" srcId="{6ECBD03F-9737-404D-A31F-2EED2C0E8F43}" destId="{F8C24533-8D54-40C7-8265-2FCEB90673BE}" srcOrd="1" destOrd="0" presId="urn:microsoft.com/office/officeart/2005/8/layout/radial3"/>
    <dgm:cxn modelId="{EB45D324-C3E9-4060-A47E-9959C2CA8C98}" type="presParOf" srcId="{6ECBD03F-9737-404D-A31F-2EED2C0E8F43}" destId="{A00CEB50-D679-4881-A89C-C4FF80C46363}" srcOrd="2" destOrd="0" presId="urn:microsoft.com/office/officeart/2005/8/layout/radial3"/>
    <dgm:cxn modelId="{C98E10AA-7D13-4CB7-B8DB-0B732D490E37}" type="presParOf" srcId="{6ECBD03F-9737-404D-A31F-2EED2C0E8F43}" destId="{E87A3A52-F3AD-4CDC-9443-8AD4C86B943C}" srcOrd="3" destOrd="0" presId="urn:microsoft.com/office/officeart/2005/8/layout/radial3"/>
    <dgm:cxn modelId="{7DB2A65E-89CA-4A8E-BFD3-5D13C65D51B1}" type="presParOf" srcId="{6ECBD03F-9737-404D-A31F-2EED2C0E8F43}" destId="{E217A003-0544-487C-ABA8-C980A681E3F5}" srcOrd="4" destOrd="0" presId="urn:microsoft.com/office/officeart/2005/8/layout/radial3"/>
    <dgm:cxn modelId="{5F122BC2-51B1-4F5E-83E1-FC094587CD04}" type="presParOf" srcId="{6ECBD03F-9737-404D-A31F-2EED2C0E8F43}" destId="{B3E49121-9FDC-4B3A-8F74-4454DADD7688}" srcOrd="5" destOrd="0" presId="urn:microsoft.com/office/officeart/2005/8/layout/radial3"/>
    <dgm:cxn modelId="{9136172F-FD65-4F32-894E-FB46F6543D22}" type="presParOf" srcId="{6ECBD03F-9737-404D-A31F-2EED2C0E8F43}" destId="{A94BF28D-2664-44D7-A866-C6BAABE55526}" srcOrd="6" destOrd="0" presId="urn:microsoft.com/office/officeart/2005/8/layout/radial3"/>
    <dgm:cxn modelId="{1E51C7F2-D2FF-4889-96DE-447A208B6725}" type="presParOf" srcId="{6ECBD03F-9737-404D-A31F-2EED2C0E8F43}" destId="{B4572418-371A-46A8-8C68-5CFCF1E83C9A}"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8F5110-004B-4223-8DED-A9D733D18E38}" type="doc">
      <dgm:prSet loTypeId="urn:microsoft.com/office/officeart/2005/8/layout/radial2" loCatId="relationship" qsTypeId="urn:microsoft.com/office/officeart/2005/8/quickstyle/3d1" qsCatId="3D" csTypeId="urn:microsoft.com/office/officeart/2005/8/colors/accent1_2" csCatId="accent1" phldr="1"/>
      <dgm:spPr/>
      <dgm:t>
        <a:bodyPr/>
        <a:lstStyle/>
        <a:p>
          <a:endParaRPr lang="zh-CN" altLang="en-US"/>
        </a:p>
      </dgm:t>
    </dgm:pt>
    <dgm:pt modelId="{7C456607-66BF-466C-B2C3-6C3C3331704D}">
      <dgm:prSet phldrT="[文本]"/>
      <dgm:spPr/>
      <dgm:t>
        <a:bodyPr/>
        <a:lstStyle/>
        <a:p>
          <a:r>
            <a:rPr lang="zh-CN" altLang="en-US" dirty="0" smtClean="0"/>
            <a:t>虚拟机</a:t>
          </a:r>
          <a:r>
            <a:rPr lang="en-US" altLang="zh-CN" dirty="0" smtClean="0"/>
            <a:t>1</a:t>
          </a:r>
          <a:endParaRPr lang="zh-CN" altLang="en-US" dirty="0"/>
        </a:p>
      </dgm:t>
    </dgm:pt>
    <dgm:pt modelId="{09F91B04-8916-41F8-B47A-A56FDA7C456C}" type="parTrans" cxnId="{EE172983-6F3F-4301-B865-EE23ECA021C8}">
      <dgm:prSet/>
      <dgm:spPr/>
      <dgm:t>
        <a:bodyPr/>
        <a:lstStyle/>
        <a:p>
          <a:endParaRPr lang="zh-CN" altLang="en-US"/>
        </a:p>
      </dgm:t>
    </dgm:pt>
    <dgm:pt modelId="{14B25C73-F66E-4294-B2A2-9AE19E63F516}" type="sibTrans" cxnId="{EE172983-6F3F-4301-B865-EE23ECA021C8}">
      <dgm:prSet/>
      <dgm:spPr/>
      <dgm:t>
        <a:bodyPr/>
        <a:lstStyle/>
        <a:p>
          <a:endParaRPr lang="zh-CN" altLang="en-US"/>
        </a:p>
      </dgm:t>
    </dgm:pt>
    <dgm:pt modelId="{F9780C4C-5BC8-42D5-A7C5-47E787F58D79}">
      <dgm:prSet phldrT="[文本]" custT="1"/>
      <dgm:spPr/>
      <dgm:t>
        <a:bodyPr/>
        <a:lstStyle/>
        <a:p>
          <a:r>
            <a:rPr lang="zh-CN" altLang="en-US" sz="2800" dirty="0" smtClean="0"/>
            <a:t>内存</a:t>
          </a:r>
          <a:r>
            <a:rPr lang="en-US" altLang="zh-CN" sz="2800" dirty="0" smtClean="0"/>
            <a:t>4G</a:t>
          </a:r>
          <a:endParaRPr lang="zh-CN" altLang="en-US" sz="2800" dirty="0"/>
        </a:p>
      </dgm:t>
    </dgm:pt>
    <dgm:pt modelId="{B08C20ED-F1BB-4D19-AC02-BD64819507EA}" type="parTrans" cxnId="{A3CBE0C2-DF1D-4349-ACD0-287F35C1FC3B}">
      <dgm:prSet/>
      <dgm:spPr/>
      <dgm:t>
        <a:bodyPr/>
        <a:lstStyle/>
        <a:p>
          <a:endParaRPr lang="zh-CN" altLang="en-US"/>
        </a:p>
      </dgm:t>
    </dgm:pt>
    <dgm:pt modelId="{94BFF26B-6363-4B4F-92BC-DEAE6922783B}" type="sibTrans" cxnId="{A3CBE0C2-DF1D-4349-ACD0-287F35C1FC3B}">
      <dgm:prSet/>
      <dgm:spPr/>
      <dgm:t>
        <a:bodyPr/>
        <a:lstStyle/>
        <a:p>
          <a:endParaRPr lang="zh-CN" altLang="en-US"/>
        </a:p>
      </dgm:t>
    </dgm:pt>
    <dgm:pt modelId="{464B34E1-7201-4E8E-9A21-156FA8DF511E}">
      <dgm:prSet phldrT="[文本]"/>
      <dgm:spPr/>
      <dgm:t>
        <a:bodyPr/>
        <a:lstStyle/>
        <a:p>
          <a:r>
            <a:rPr lang="zh-CN" altLang="en-US" dirty="0" smtClean="0"/>
            <a:t>虚拟机</a:t>
          </a:r>
          <a:r>
            <a:rPr lang="en-US" altLang="zh-CN" dirty="0" smtClean="0"/>
            <a:t>2</a:t>
          </a:r>
          <a:endParaRPr lang="zh-CN" altLang="en-US" dirty="0"/>
        </a:p>
      </dgm:t>
    </dgm:pt>
    <dgm:pt modelId="{B161F07B-F5FE-46AF-87AA-714190FCEB3C}" type="parTrans" cxnId="{9FC262C3-E674-48E3-BDEB-1394247DA10E}">
      <dgm:prSet/>
      <dgm:spPr/>
      <dgm:t>
        <a:bodyPr/>
        <a:lstStyle/>
        <a:p>
          <a:endParaRPr lang="zh-CN" altLang="en-US"/>
        </a:p>
      </dgm:t>
    </dgm:pt>
    <dgm:pt modelId="{91C7A115-6FFD-4D39-8B0F-7B6877BCE4B2}" type="sibTrans" cxnId="{9FC262C3-E674-48E3-BDEB-1394247DA10E}">
      <dgm:prSet/>
      <dgm:spPr/>
      <dgm:t>
        <a:bodyPr/>
        <a:lstStyle/>
        <a:p>
          <a:endParaRPr lang="zh-CN" altLang="en-US"/>
        </a:p>
      </dgm:t>
    </dgm:pt>
    <dgm:pt modelId="{4EB3DB97-1FAC-4756-B7DA-D3B207131403}">
      <dgm:prSet phldrT="[文本]" custT="1"/>
      <dgm:spPr/>
      <dgm:t>
        <a:bodyPr/>
        <a:lstStyle/>
        <a:p>
          <a:r>
            <a:rPr lang="zh-CN" altLang="en-US" sz="2800" dirty="0" smtClean="0"/>
            <a:t>内存</a:t>
          </a:r>
          <a:r>
            <a:rPr lang="en-US" altLang="zh-CN" sz="2800" dirty="0" smtClean="0"/>
            <a:t>4G</a:t>
          </a:r>
          <a:endParaRPr lang="zh-CN" altLang="en-US" sz="2800" dirty="0" smtClean="0"/>
        </a:p>
      </dgm:t>
    </dgm:pt>
    <dgm:pt modelId="{420BB54D-55ED-4449-B958-7B14E99B01F3}" type="parTrans" cxnId="{40571D9B-1341-4B8E-8B3E-0BBF8FC2308D}">
      <dgm:prSet/>
      <dgm:spPr/>
      <dgm:t>
        <a:bodyPr/>
        <a:lstStyle/>
        <a:p>
          <a:endParaRPr lang="zh-CN" altLang="en-US"/>
        </a:p>
      </dgm:t>
    </dgm:pt>
    <dgm:pt modelId="{E8813482-81D2-4175-9D98-93C6F6AF6E1D}" type="sibTrans" cxnId="{40571D9B-1341-4B8E-8B3E-0BBF8FC2308D}">
      <dgm:prSet/>
      <dgm:spPr/>
      <dgm:t>
        <a:bodyPr/>
        <a:lstStyle/>
        <a:p>
          <a:endParaRPr lang="zh-CN" altLang="en-US"/>
        </a:p>
      </dgm:t>
    </dgm:pt>
    <dgm:pt modelId="{8850EBCE-E3F7-4B3F-8E84-BE2800B9E87F}">
      <dgm:prSet phldrT="[文本]"/>
      <dgm:spPr/>
      <dgm:t>
        <a:bodyPr/>
        <a:lstStyle/>
        <a:p>
          <a:r>
            <a:rPr lang="zh-CN" altLang="en-US" dirty="0" smtClean="0"/>
            <a:t>虚拟机</a:t>
          </a:r>
          <a:r>
            <a:rPr lang="en-US" altLang="zh-CN" dirty="0" smtClean="0"/>
            <a:t>3</a:t>
          </a:r>
          <a:endParaRPr lang="zh-CN" altLang="en-US" dirty="0"/>
        </a:p>
      </dgm:t>
    </dgm:pt>
    <dgm:pt modelId="{F8A1EE06-D04C-4175-B9B1-1056362E6D0D}" type="parTrans" cxnId="{5BF86DD0-2FCF-45B8-9630-72E28BE9B685}">
      <dgm:prSet/>
      <dgm:spPr/>
      <dgm:t>
        <a:bodyPr/>
        <a:lstStyle/>
        <a:p>
          <a:endParaRPr lang="zh-CN" altLang="en-US"/>
        </a:p>
      </dgm:t>
    </dgm:pt>
    <dgm:pt modelId="{0DE6915E-98DC-4573-AB3C-1D7F6190491B}" type="sibTrans" cxnId="{5BF86DD0-2FCF-45B8-9630-72E28BE9B685}">
      <dgm:prSet/>
      <dgm:spPr/>
      <dgm:t>
        <a:bodyPr/>
        <a:lstStyle/>
        <a:p>
          <a:endParaRPr lang="zh-CN" altLang="en-US"/>
        </a:p>
      </dgm:t>
    </dgm:pt>
    <dgm:pt modelId="{5399CAB8-227A-4374-B200-384C56EBFB02}">
      <dgm:prSet phldrT="[文本]" custT="1"/>
      <dgm:spPr/>
      <dgm:t>
        <a:bodyPr/>
        <a:lstStyle/>
        <a:p>
          <a:r>
            <a:rPr lang="zh-CN" altLang="en-US" sz="2800" dirty="0" smtClean="0"/>
            <a:t>内存</a:t>
          </a:r>
          <a:r>
            <a:rPr lang="en-US" altLang="zh-CN" sz="2800" dirty="0" smtClean="0"/>
            <a:t>3G</a:t>
          </a:r>
          <a:endParaRPr lang="zh-CN" altLang="en-US" sz="2800" dirty="0" smtClean="0"/>
        </a:p>
      </dgm:t>
    </dgm:pt>
    <dgm:pt modelId="{4350D0EA-51A9-4760-82BB-A5CE927F434E}" type="parTrans" cxnId="{C68664F5-2CA7-47D5-ACD3-AE6A2704E092}">
      <dgm:prSet/>
      <dgm:spPr/>
      <dgm:t>
        <a:bodyPr/>
        <a:lstStyle/>
        <a:p>
          <a:endParaRPr lang="zh-CN" altLang="en-US"/>
        </a:p>
      </dgm:t>
    </dgm:pt>
    <dgm:pt modelId="{F32B04FF-3D3A-4574-AFC0-985E8847AB06}" type="sibTrans" cxnId="{C68664F5-2CA7-47D5-ACD3-AE6A2704E092}">
      <dgm:prSet/>
      <dgm:spPr/>
      <dgm:t>
        <a:bodyPr/>
        <a:lstStyle/>
        <a:p>
          <a:endParaRPr lang="zh-CN" altLang="en-US"/>
        </a:p>
      </dgm:t>
    </dgm:pt>
    <dgm:pt modelId="{153B888C-5C91-4A7B-9FC7-1E838ECAE940}" type="pres">
      <dgm:prSet presAssocID="{BF8F5110-004B-4223-8DED-A9D733D18E38}" presName="composite" presStyleCnt="0">
        <dgm:presLayoutVars>
          <dgm:chMax val="5"/>
          <dgm:dir/>
          <dgm:animLvl val="ctr"/>
          <dgm:resizeHandles val="exact"/>
        </dgm:presLayoutVars>
      </dgm:prSet>
      <dgm:spPr/>
      <dgm:t>
        <a:bodyPr/>
        <a:lstStyle/>
        <a:p>
          <a:endParaRPr lang="zh-CN" altLang="en-US"/>
        </a:p>
      </dgm:t>
    </dgm:pt>
    <dgm:pt modelId="{47B1ACF9-1853-43A5-96F5-21300D625905}" type="pres">
      <dgm:prSet presAssocID="{BF8F5110-004B-4223-8DED-A9D733D18E38}" presName="cycle" presStyleCnt="0"/>
      <dgm:spPr/>
      <dgm:t>
        <a:bodyPr/>
        <a:lstStyle/>
        <a:p>
          <a:endParaRPr lang="zh-CN" altLang="en-US"/>
        </a:p>
      </dgm:t>
    </dgm:pt>
    <dgm:pt modelId="{1D1ABDA1-7C71-4D62-B818-7ACAA2325E92}" type="pres">
      <dgm:prSet presAssocID="{BF8F5110-004B-4223-8DED-A9D733D18E38}" presName="centerShape" presStyleCnt="0"/>
      <dgm:spPr/>
      <dgm:t>
        <a:bodyPr/>
        <a:lstStyle/>
        <a:p>
          <a:endParaRPr lang="zh-CN" altLang="en-US"/>
        </a:p>
      </dgm:t>
    </dgm:pt>
    <dgm:pt modelId="{FE005F8D-C064-411B-9138-DEF39EB898D6}" type="pres">
      <dgm:prSet presAssocID="{BF8F5110-004B-4223-8DED-A9D733D18E38}" presName="connSite" presStyleLbl="node1" presStyleIdx="0" presStyleCnt="4"/>
      <dgm:spPr/>
      <dgm:t>
        <a:bodyPr/>
        <a:lstStyle/>
        <a:p>
          <a:endParaRPr lang="zh-CN" altLang="en-US"/>
        </a:p>
      </dgm:t>
    </dgm:pt>
    <dgm:pt modelId="{AD9CD870-7ED3-452B-BC05-F97701C63643}" type="pres">
      <dgm:prSet presAssocID="{BF8F5110-004B-4223-8DED-A9D733D18E38}" presName="visible" presStyleLbl="node1" presStyleIdx="0" presStyleCnt="4" custLinFactNeighborX="-962"/>
      <dgm:spPr/>
      <dgm:t>
        <a:bodyPr/>
        <a:lstStyle/>
        <a:p>
          <a:endParaRPr lang="zh-CN" altLang="en-US"/>
        </a:p>
      </dgm:t>
    </dgm:pt>
    <dgm:pt modelId="{7B028872-7C82-48AE-96E9-468B8AB4BC38}" type="pres">
      <dgm:prSet presAssocID="{09F91B04-8916-41F8-B47A-A56FDA7C456C}" presName="Name25" presStyleLbl="parChTrans1D1" presStyleIdx="0" presStyleCnt="3"/>
      <dgm:spPr/>
      <dgm:t>
        <a:bodyPr/>
        <a:lstStyle/>
        <a:p>
          <a:endParaRPr lang="zh-CN" altLang="en-US"/>
        </a:p>
      </dgm:t>
    </dgm:pt>
    <dgm:pt modelId="{7B535D08-AA59-4EE4-89F3-55F7221227B7}" type="pres">
      <dgm:prSet presAssocID="{7C456607-66BF-466C-B2C3-6C3C3331704D}" presName="node" presStyleCnt="0"/>
      <dgm:spPr/>
      <dgm:t>
        <a:bodyPr/>
        <a:lstStyle/>
        <a:p>
          <a:endParaRPr lang="zh-CN" altLang="en-US"/>
        </a:p>
      </dgm:t>
    </dgm:pt>
    <dgm:pt modelId="{0E3C9B03-6AE7-4EDD-9B65-753AD3EC5D1C}" type="pres">
      <dgm:prSet presAssocID="{7C456607-66BF-466C-B2C3-6C3C3331704D}" presName="parentNode" presStyleLbl="node1" presStyleIdx="1" presStyleCnt="4" custScaleX="110000" custScaleY="110000">
        <dgm:presLayoutVars>
          <dgm:chMax val="1"/>
          <dgm:bulletEnabled val="1"/>
        </dgm:presLayoutVars>
      </dgm:prSet>
      <dgm:spPr/>
      <dgm:t>
        <a:bodyPr/>
        <a:lstStyle/>
        <a:p>
          <a:endParaRPr lang="zh-CN" altLang="en-US"/>
        </a:p>
      </dgm:t>
    </dgm:pt>
    <dgm:pt modelId="{817D23D4-83A8-4454-8ED0-7199256BBF90}" type="pres">
      <dgm:prSet presAssocID="{7C456607-66BF-466C-B2C3-6C3C3331704D}" presName="childNode" presStyleLbl="revTx" presStyleIdx="0" presStyleCnt="3">
        <dgm:presLayoutVars>
          <dgm:bulletEnabled val="1"/>
        </dgm:presLayoutVars>
      </dgm:prSet>
      <dgm:spPr/>
      <dgm:t>
        <a:bodyPr/>
        <a:lstStyle/>
        <a:p>
          <a:endParaRPr lang="zh-CN" altLang="en-US"/>
        </a:p>
      </dgm:t>
    </dgm:pt>
    <dgm:pt modelId="{F477302C-4AC6-4289-8475-66C1B2FC8343}" type="pres">
      <dgm:prSet presAssocID="{B161F07B-F5FE-46AF-87AA-714190FCEB3C}" presName="Name25" presStyleLbl="parChTrans1D1" presStyleIdx="1" presStyleCnt="3"/>
      <dgm:spPr/>
      <dgm:t>
        <a:bodyPr/>
        <a:lstStyle/>
        <a:p>
          <a:endParaRPr lang="zh-CN" altLang="en-US"/>
        </a:p>
      </dgm:t>
    </dgm:pt>
    <dgm:pt modelId="{F09AF5DA-215C-4ABE-BFCF-6839E25DFE1A}" type="pres">
      <dgm:prSet presAssocID="{464B34E1-7201-4E8E-9A21-156FA8DF511E}" presName="node" presStyleCnt="0"/>
      <dgm:spPr/>
      <dgm:t>
        <a:bodyPr/>
        <a:lstStyle/>
        <a:p>
          <a:endParaRPr lang="zh-CN" altLang="en-US"/>
        </a:p>
      </dgm:t>
    </dgm:pt>
    <dgm:pt modelId="{B7309A2C-474F-4D5E-BB2A-3982862B72AF}" type="pres">
      <dgm:prSet presAssocID="{464B34E1-7201-4E8E-9A21-156FA8DF511E}" presName="parentNode" presStyleLbl="node1" presStyleIdx="2" presStyleCnt="4" custScaleX="110000" custScaleY="110000">
        <dgm:presLayoutVars>
          <dgm:chMax val="1"/>
          <dgm:bulletEnabled val="1"/>
        </dgm:presLayoutVars>
      </dgm:prSet>
      <dgm:spPr/>
      <dgm:t>
        <a:bodyPr/>
        <a:lstStyle/>
        <a:p>
          <a:endParaRPr lang="zh-CN" altLang="en-US"/>
        </a:p>
      </dgm:t>
    </dgm:pt>
    <dgm:pt modelId="{C0B66BA9-554E-4762-9E1F-FFC4E0174A1E}" type="pres">
      <dgm:prSet presAssocID="{464B34E1-7201-4E8E-9A21-156FA8DF511E}" presName="childNode" presStyleLbl="revTx" presStyleIdx="1" presStyleCnt="3">
        <dgm:presLayoutVars>
          <dgm:bulletEnabled val="1"/>
        </dgm:presLayoutVars>
      </dgm:prSet>
      <dgm:spPr/>
      <dgm:t>
        <a:bodyPr/>
        <a:lstStyle/>
        <a:p>
          <a:endParaRPr lang="zh-CN" altLang="en-US"/>
        </a:p>
      </dgm:t>
    </dgm:pt>
    <dgm:pt modelId="{B46CC08F-17EB-4985-8F0B-3F27883E2BE2}" type="pres">
      <dgm:prSet presAssocID="{F8A1EE06-D04C-4175-B9B1-1056362E6D0D}" presName="Name25" presStyleLbl="parChTrans1D1" presStyleIdx="2" presStyleCnt="3"/>
      <dgm:spPr/>
      <dgm:t>
        <a:bodyPr/>
        <a:lstStyle/>
        <a:p>
          <a:endParaRPr lang="zh-CN" altLang="en-US"/>
        </a:p>
      </dgm:t>
    </dgm:pt>
    <dgm:pt modelId="{CC355E3C-8060-47C2-AC28-41DB91266500}" type="pres">
      <dgm:prSet presAssocID="{8850EBCE-E3F7-4B3F-8E84-BE2800B9E87F}" presName="node" presStyleCnt="0"/>
      <dgm:spPr/>
      <dgm:t>
        <a:bodyPr/>
        <a:lstStyle/>
        <a:p>
          <a:endParaRPr lang="zh-CN" altLang="en-US"/>
        </a:p>
      </dgm:t>
    </dgm:pt>
    <dgm:pt modelId="{6A59DF0E-2B13-4F3E-B57A-5973A2FD545D}" type="pres">
      <dgm:prSet presAssocID="{8850EBCE-E3F7-4B3F-8E84-BE2800B9E87F}" presName="parentNode" presStyleLbl="node1" presStyleIdx="3" presStyleCnt="4" custScaleX="110000" custScaleY="110000">
        <dgm:presLayoutVars>
          <dgm:chMax val="1"/>
          <dgm:bulletEnabled val="1"/>
        </dgm:presLayoutVars>
      </dgm:prSet>
      <dgm:spPr/>
      <dgm:t>
        <a:bodyPr/>
        <a:lstStyle/>
        <a:p>
          <a:endParaRPr lang="zh-CN" altLang="en-US"/>
        </a:p>
      </dgm:t>
    </dgm:pt>
    <dgm:pt modelId="{4D52D39D-B9B9-41BB-A6E7-C0AD0686BAE4}" type="pres">
      <dgm:prSet presAssocID="{8850EBCE-E3F7-4B3F-8E84-BE2800B9E87F}" presName="childNode" presStyleLbl="revTx" presStyleIdx="2" presStyleCnt="3">
        <dgm:presLayoutVars>
          <dgm:bulletEnabled val="1"/>
        </dgm:presLayoutVars>
      </dgm:prSet>
      <dgm:spPr/>
      <dgm:t>
        <a:bodyPr/>
        <a:lstStyle/>
        <a:p>
          <a:endParaRPr lang="zh-CN" altLang="en-US"/>
        </a:p>
      </dgm:t>
    </dgm:pt>
  </dgm:ptLst>
  <dgm:cxnLst>
    <dgm:cxn modelId="{EE172983-6F3F-4301-B865-EE23ECA021C8}" srcId="{BF8F5110-004B-4223-8DED-A9D733D18E38}" destId="{7C456607-66BF-466C-B2C3-6C3C3331704D}" srcOrd="0" destOrd="0" parTransId="{09F91B04-8916-41F8-B47A-A56FDA7C456C}" sibTransId="{14B25C73-F66E-4294-B2A2-9AE19E63F516}"/>
    <dgm:cxn modelId="{F8B25A4E-D896-40F4-826E-FF272FD2793D}" type="presOf" srcId="{F8A1EE06-D04C-4175-B9B1-1056362E6D0D}" destId="{B46CC08F-17EB-4985-8F0B-3F27883E2BE2}" srcOrd="0" destOrd="0" presId="urn:microsoft.com/office/officeart/2005/8/layout/radial2"/>
    <dgm:cxn modelId="{F945D2A6-2D30-4816-9656-403F7CD25367}" type="presOf" srcId="{BF8F5110-004B-4223-8DED-A9D733D18E38}" destId="{153B888C-5C91-4A7B-9FC7-1E838ECAE940}" srcOrd="0" destOrd="0" presId="urn:microsoft.com/office/officeart/2005/8/layout/radial2"/>
    <dgm:cxn modelId="{1523B792-7C8C-4185-8F55-4A5D61AB4BA8}" type="presOf" srcId="{09F91B04-8916-41F8-B47A-A56FDA7C456C}" destId="{7B028872-7C82-48AE-96E9-468B8AB4BC38}" srcOrd="0" destOrd="0" presId="urn:microsoft.com/office/officeart/2005/8/layout/radial2"/>
    <dgm:cxn modelId="{61788898-B82A-4AAF-8D51-89166A9B990A}" type="presOf" srcId="{464B34E1-7201-4E8E-9A21-156FA8DF511E}" destId="{B7309A2C-474F-4D5E-BB2A-3982862B72AF}" srcOrd="0" destOrd="0" presId="urn:microsoft.com/office/officeart/2005/8/layout/radial2"/>
    <dgm:cxn modelId="{834EAC69-9E85-434B-8F2C-D9996286A207}" type="presOf" srcId="{4EB3DB97-1FAC-4756-B7DA-D3B207131403}" destId="{C0B66BA9-554E-4762-9E1F-FFC4E0174A1E}" srcOrd="0" destOrd="0" presId="urn:microsoft.com/office/officeart/2005/8/layout/radial2"/>
    <dgm:cxn modelId="{68348B66-5534-4A8A-B506-75BAB9534DD4}" type="presOf" srcId="{F9780C4C-5BC8-42D5-A7C5-47E787F58D79}" destId="{817D23D4-83A8-4454-8ED0-7199256BBF90}" srcOrd="0" destOrd="0" presId="urn:microsoft.com/office/officeart/2005/8/layout/radial2"/>
    <dgm:cxn modelId="{40571D9B-1341-4B8E-8B3E-0BBF8FC2308D}" srcId="{464B34E1-7201-4E8E-9A21-156FA8DF511E}" destId="{4EB3DB97-1FAC-4756-B7DA-D3B207131403}" srcOrd="0" destOrd="0" parTransId="{420BB54D-55ED-4449-B958-7B14E99B01F3}" sibTransId="{E8813482-81D2-4175-9D98-93C6F6AF6E1D}"/>
    <dgm:cxn modelId="{9FC262C3-E674-48E3-BDEB-1394247DA10E}" srcId="{BF8F5110-004B-4223-8DED-A9D733D18E38}" destId="{464B34E1-7201-4E8E-9A21-156FA8DF511E}" srcOrd="1" destOrd="0" parTransId="{B161F07B-F5FE-46AF-87AA-714190FCEB3C}" sibTransId="{91C7A115-6FFD-4D39-8B0F-7B6877BCE4B2}"/>
    <dgm:cxn modelId="{0AD06754-7191-4B7A-9D88-5D13501A2775}" type="presOf" srcId="{B161F07B-F5FE-46AF-87AA-714190FCEB3C}" destId="{F477302C-4AC6-4289-8475-66C1B2FC8343}" srcOrd="0" destOrd="0" presId="urn:microsoft.com/office/officeart/2005/8/layout/radial2"/>
    <dgm:cxn modelId="{A3CBE0C2-DF1D-4349-ACD0-287F35C1FC3B}" srcId="{7C456607-66BF-466C-B2C3-6C3C3331704D}" destId="{F9780C4C-5BC8-42D5-A7C5-47E787F58D79}" srcOrd="0" destOrd="0" parTransId="{B08C20ED-F1BB-4D19-AC02-BD64819507EA}" sibTransId="{94BFF26B-6363-4B4F-92BC-DEAE6922783B}"/>
    <dgm:cxn modelId="{C68664F5-2CA7-47D5-ACD3-AE6A2704E092}" srcId="{8850EBCE-E3F7-4B3F-8E84-BE2800B9E87F}" destId="{5399CAB8-227A-4374-B200-384C56EBFB02}" srcOrd="0" destOrd="0" parTransId="{4350D0EA-51A9-4760-82BB-A5CE927F434E}" sibTransId="{F32B04FF-3D3A-4574-AFC0-985E8847AB06}"/>
    <dgm:cxn modelId="{A2BE5D6A-6519-45F2-B51D-3EA0E7A68D8C}" type="presOf" srcId="{8850EBCE-E3F7-4B3F-8E84-BE2800B9E87F}" destId="{6A59DF0E-2B13-4F3E-B57A-5973A2FD545D}" srcOrd="0" destOrd="0" presId="urn:microsoft.com/office/officeart/2005/8/layout/radial2"/>
    <dgm:cxn modelId="{416AE87A-A947-487D-BBDA-6C9952604F0E}" type="presOf" srcId="{7C456607-66BF-466C-B2C3-6C3C3331704D}" destId="{0E3C9B03-6AE7-4EDD-9B65-753AD3EC5D1C}" srcOrd="0" destOrd="0" presId="urn:microsoft.com/office/officeart/2005/8/layout/radial2"/>
    <dgm:cxn modelId="{1A4D90B4-A239-4187-B4EA-00B4189C52FE}" type="presOf" srcId="{5399CAB8-227A-4374-B200-384C56EBFB02}" destId="{4D52D39D-B9B9-41BB-A6E7-C0AD0686BAE4}" srcOrd="0" destOrd="0" presId="urn:microsoft.com/office/officeart/2005/8/layout/radial2"/>
    <dgm:cxn modelId="{5BF86DD0-2FCF-45B8-9630-72E28BE9B685}" srcId="{BF8F5110-004B-4223-8DED-A9D733D18E38}" destId="{8850EBCE-E3F7-4B3F-8E84-BE2800B9E87F}" srcOrd="2" destOrd="0" parTransId="{F8A1EE06-D04C-4175-B9B1-1056362E6D0D}" sibTransId="{0DE6915E-98DC-4573-AB3C-1D7F6190491B}"/>
    <dgm:cxn modelId="{A5413233-8DEF-49A2-9606-F37DB3C94CDF}" type="presParOf" srcId="{153B888C-5C91-4A7B-9FC7-1E838ECAE940}" destId="{47B1ACF9-1853-43A5-96F5-21300D625905}" srcOrd="0" destOrd="0" presId="urn:microsoft.com/office/officeart/2005/8/layout/radial2"/>
    <dgm:cxn modelId="{1F035A6A-34D7-4AB3-86EF-F7BA837AFB5F}" type="presParOf" srcId="{47B1ACF9-1853-43A5-96F5-21300D625905}" destId="{1D1ABDA1-7C71-4D62-B818-7ACAA2325E92}" srcOrd="0" destOrd="0" presId="urn:microsoft.com/office/officeart/2005/8/layout/radial2"/>
    <dgm:cxn modelId="{0F0553FB-2C64-4095-AB4A-DAB4C54DE0B9}" type="presParOf" srcId="{1D1ABDA1-7C71-4D62-B818-7ACAA2325E92}" destId="{FE005F8D-C064-411B-9138-DEF39EB898D6}" srcOrd="0" destOrd="0" presId="urn:microsoft.com/office/officeart/2005/8/layout/radial2"/>
    <dgm:cxn modelId="{64F4CF46-92F9-4E96-9D24-D4D1CDEC1C0A}" type="presParOf" srcId="{1D1ABDA1-7C71-4D62-B818-7ACAA2325E92}" destId="{AD9CD870-7ED3-452B-BC05-F97701C63643}" srcOrd="1" destOrd="0" presId="urn:microsoft.com/office/officeart/2005/8/layout/radial2"/>
    <dgm:cxn modelId="{CA355CA4-6190-4AE0-8E45-05C0CF287C53}" type="presParOf" srcId="{47B1ACF9-1853-43A5-96F5-21300D625905}" destId="{7B028872-7C82-48AE-96E9-468B8AB4BC38}" srcOrd="1" destOrd="0" presId="urn:microsoft.com/office/officeart/2005/8/layout/radial2"/>
    <dgm:cxn modelId="{F7D0E88E-CAC1-47A5-8CC5-3208FF5C8914}" type="presParOf" srcId="{47B1ACF9-1853-43A5-96F5-21300D625905}" destId="{7B535D08-AA59-4EE4-89F3-55F7221227B7}" srcOrd="2" destOrd="0" presId="urn:microsoft.com/office/officeart/2005/8/layout/radial2"/>
    <dgm:cxn modelId="{CD4FB94E-E3C0-498E-8F26-41103784CD22}" type="presParOf" srcId="{7B535D08-AA59-4EE4-89F3-55F7221227B7}" destId="{0E3C9B03-6AE7-4EDD-9B65-753AD3EC5D1C}" srcOrd="0" destOrd="0" presId="urn:microsoft.com/office/officeart/2005/8/layout/radial2"/>
    <dgm:cxn modelId="{6318145B-7F8B-4BAE-A8E4-A7CAA447BCA0}" type="presParOf" srcId="{7B535D08-AA59-4EE4-89F3-55F7221227B7}" destId="{817D23D4-83A8-4454-8ED0-7199256BBF90}" srcOrd="1" destOrd="0" presId="urn:microsoft.com/office/officeart/2005/8/layout/radial2"/>
    <dgm:cxn modelId="{DA90BF03-E9D5-4DCC-8F5A-35B887522079}" type="presParOf" srcId="{47B1ACF9-1853-43A5-96F5-21300D625905}" destId="{F477302C-4AC6-4289-8475-66C1B2FC8343}" srcOrd="3" destOrd="0" presId="urn:microsoft.com/office/officeart/2005/8/layout/radial2"/>
    <dgm:cxn modelId="{5833CD02-A5CD-4CEA-814F-C12177AE309F}" type="presParOf" srcId="{47B1ACF9-1853-43A5-96F5-21300D625905}" destId="{F09AF5DA-215C-4ABE-BFCF-6839E25DFE1A}" srcOrd="4" destOrd="0" presId="urn:microsoft.com/office/officeart/2005/8/layout/radial2"/>
    <dgm:cxn modelId="{19CEE8E5-970E-4EFF-B1FD-041F1745802C}" type="presParOf" srcId="{F09AF5DA-215C-4ABE-BFCF-6839E25DFE1A}" destId="{B7309A2C-474F-4D5E-BB2A-3982862B72AF}" srcOrd="0" destOrd="0" presId="urn:microsoft.com/office/officeart/2005/8/layout/radial2"/>
    <dgm:cxn modelId="{4B9F73A1-550E-4D09-98CB-97E792D99F8C}" type="presParOf" srcId="{F09AF5DA-215C-4ABE-BFCF-6839E25DFE1A}" destId="{C0B66BA9-554E-4762-9E1F-FFC4E0174A1E}" srcOrd="1" destOrd="0" presId="urn:microsoft.com/office/officeart/2005/8/layout/radial2"/>
    <dgm:cxn modelId="{F569C2BC-6650-43AD-B8B9-A333B893675C}" type="presParOf" srcId="{47B1ACF9-1853-43A5-96F5-21300D625905}" destId="{B46CC08F-17EB-4985-8F0B-3F27883E2BE2}" srcOrd="5" destOrd="0" presId="urn:microsoft.com/office/officeart/2005/8/layout/radial2"/>
    <dgm:cxn modelId="{9F01B756-1114-4560-A460-498E521FBE27}" type="presParOf" srcId="{47B1ACF9-1853-43A5-96F5-21300D625905}" destId="{CC355E3C-8060-47C2-AC28-41DB91266500}" srcOrd="6" destOrd="0" presId="urn:microsoft.com/office/officeart/2005/8/layout/radial2"/>
    <dgm:cxn modelId="{028A8174-CE20-422E-9BE9-8DA7FEE0D60C}" type="presParOf" srcId="{CC355E3C-8060-47C2-AC28-41DB91266500}" destId="{6A59DF0E-2B13-4F3E-B57A-5973A2FD545D}" srcOrd="0" destOrd="0" presId="urn:microsoft.com/office/officeart/2005/8/layout/radial2"/>
    <dgm:cxn modelId="{41442AE5-99CD-463A-AD0A-9CE3443722E5}" type="presParOf" srcId="{CC355E3C-8060-47C2-AC28-41DB91266500}" destId="{4D52D39D-B9B9-41BB-A6E7-C0AD0686BAE4}"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E870B-3A05-43C9-A5CA-80F339F24646}">
      <dsp:nvSpPr>
        <dsp:cNvPr id="0" name=""/>
        <dsp:cNvSpPr/>
      </dsp:nvSpPr>
      <dsp:spPr>
        <a:xfrm>
          <a:off x="0" y="550412"/>
          <a:ext cx="7543824"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9D13C89-33B3-44BD-8ED3-016E7236C288}">
      <dsp:nvSpPr>
        <dsp:cNvPr id="0" name=""/>
        <dsp:cNvSpPr/>
      </dsp:nvSpPr>
      <dsp:spPr>
        <a:xfrm>
          <a:off x="377191" y="48572"/>
          <a:ext cx="5280676" cy="10036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597" tIns="0" rIns="199597" bIns="0" numCol="1" spcCol="1270" anchor="ctr" anchorCtr="0">
          <a:noAutofit/>
        </a:bodyPr>
        <a:lstStyle/>
        <a:p>
          <a:pPr lvl="0" algn="l" defTabSz="1511300">
            <a:lnSpc>
              <a:spcPct val="90000"/>
            </a:lnSpc>
            <a:spcBef>
              <a:spcPct val="0"/>
            </a:spcBef>
            <a:spcAft>
              <a:spcPct val="35000"/>
            </a:spcAft>
          </a:pPr>
          <a:r>
            <a:rPr lang="zh-CN" altLang="en-US" sz="3400" kern="1200" smtClean="0"/>
            <a:t>虚拟化的定义</a:t>
          </a:r>
          <a:endParaRPr lang="zh-CN" altLang="en-US" sz="3400" kern="1200"/>
        </a:p>
      </dsp:txBody>
      <dsp:txXfrm>
        <a:off x="426187" y="97568"/>
        <a:ext cx="5182684" cy="905688"/>
      </dsp:txXfrm>
    </dsp:sp>
    <dsp:sp modelId="{69A8C92D-5C71-41A9-98F5-DC5DBEDF3815}">
      <dsp:nvSpPr>
        <dsp:cNvPr id="0" name=""/>
        <dsp:cNvSpPr/>
      </dsp:nvSpPr>
      <dsp:spPr>
        <a:xfrm>
          <a:off x="0" y="2092652"/>
          <a:ext cx="7543824"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C0D886A-FA37-431A-9A88-BE9D2F0CF8BF}">
      <dsp:nvSpPr>
        <dsp:cNvPr id="0" name=""/>
        <dsp:cNvSpPr/>
      </dsp:nvSpPr>
      <dsp:spPr>
        <a:xfrm>
          <a:off x="377191" y="1590812"/>
          <a:ext cx="5280676" cy="10036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597" tIns="0" rIns="199597" bIns="0" numCol="1" spcCol="1270" anchor="ctr" anchorCtr="0">
          <a:noAutofit/>
        </a:bodyPr>
        <a:lstStyle/>
        <a:p>
          <a:pPr lvl="0" algn="l" defTabSz="1511300">
            <a:lnSpc>
              <a:spcPct val="90000"/>
            </a:lnSpc>
            <a:spcBef>
              <a:spcPct val="0"/>
            </a:spcBef>
            <a:spcAft>
              <a:spcPct val="35000"/>
            </a:spcAft>
          </a:pPr>
          <a:r>
            <a:rPr lang="zh-CN" altLang="en-US" sz="3400" kern="1200" smtClean="0"/>
            <a:t>虚拟化的分类</a:t>
          </a:r>
          <a:endParaRPr lang="en-US" altLang="zh-CN" sz="3400" kern="1200" dirty="0" smtClean="0"/>
        </a:p>
      </dsp:txBody>
      <dsp:txXfrm>
        <a:off x="426187" y="1639808"/>
        <a:ext cx="5182684" cy="905688"/>
      </dsp:txXfrm>
    </dsp:sp>
    <dsp:sp modelId="{BC57CB79-EF3E-4B1C-A708-E50A10ADF4B4}">
      <dsp:nvSpPr>
        <dsp:cNvPr id="0" name=""/>
        <dsp:cNvSpPr/>
      </dsp:nvSpPr>
      <dsp:spPr>
        <a:xfrm>
          <a:off x="0" y="3634892"/>
          <a:ext cx="7543824"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2B63E05-7425-43BA-989E-220BAA1A0121}">
      <dsp:nvSpPr>
        <dsp:cNvPr id="0" name=""/>
        <dsp:cNvSpPr/>
      </dsp:nvSpPr>
      <dsp:spPr>
        <a:xfrm>
          <a:off x="377191" y="3133051"/>
          <a:ext cx="5280676" cy="10036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597" tIns="0" rIns="199597" bIns="0" numCol="1" spcCol="1270" anchor="ctr" anchorCtr="0">
          <a:noAutofit/>
        </a:bodyPr>
        <a:lstStyle/>
        <a:p>
          <a:pPr lvl="0" algn="l" defTabSz="1511300">
            <a:lnSpc>
              <a:spcPct val="90000"/>
            </a:lnSpc>
            <a:spcBef>
              <a:spcPct val="0"/>
            </a:spcBef>
            <a:spcAft>
              <a:spcPct val="35000"/>
            </a:spcAft>
          </a:pPr>
          <a:r>
            <a:rPr lang="zh-CN" altLang="en-US" sz="3400" kern="1200" dirty="0" smtClean="0"/>
            <a:t>虚拟化的优势</a:t>
          </a:r>
          <a:endParaRPr lang="zh-CN" altLang="en-US" sz="3400" kern="1200" dirty="0"/>
        </a:p>
      </dsp:txBody>
      <dsp:txXfrm>
        <a:off x="426187" y="3182047"/>
        <a:ext cx="5182684" cy="905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4588F-6460-4E87-833B-EE01C8F3EE58}">
      <dsp:nvSpPr>
        <dsp:cNvPr id="0" name=""/>
        <dsp:cNvSpPr/>
      </dsp:nvSpPr>
      <dsp:spPr>
        <a:xfrm>
          <a:off x="0" y="0"/>
          <a:ext cx="7165231" cy="98584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zh-CN" altLang="en-US" sz="2300" kern="1200" smtClean="0"/>
            <a:t>计算机系统分层体系结构</a:t>
          </a:r>
          <a:endParaRPr lang="zh-CN" altLang="en-US" sz="2300" kern="1200"/>
        </a:p>
      </dsp:txBody>
      <dsp:txXfrm>
        <a:off x="28874" y="28874"/>
        <a:ext cx="6101429" cy="928096"/>
      </dsp:txXfrm>
    </dsp:sp>
    <dsp:sp modelId="{5DFB2A94-4515-4443-891D-CB92E629DCBD}">
      <dsp:nvSpPr>
        <dsp:cNvPr id="0" name=""/>
        <dsp:cNvSpPr/>
      </dsp:nvSpPr>
      <dsp:spPr>
        <a:xfrm>
          <a:off x="632226" y="1150151"/>
          <a:ext cx="7165231" cy="98584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zh-CN" altLang="en-US" sz="2300" kern="1200" dirty="0" smtClean="0"/>
            <a:t>每层对上层提供一套编程接口，以供上层使用</a:t>
          </a:r>
          <a:endParaRPr lang="en-US" altLang="zh-CN" sz="2300" kern="1200" dirty="0" smtClean="0"/>
        </a:p>
      </dsp:txBody>
      <dsp:txXfrm>
        <a:off x="661100" y="1179025"/>
        <a:ext cx="5834458" cy="928096"/>
      </dsp:txXfrm>
    </dsp:sp>
    <dsp:sp modelId="{91D6B474-34B8-4FD1-9B1A-3FC6D9815F8B}">
      <dsp:nvSpPr>
        <dsp:cNvPr id="0" name=""/>
        <dsp:cNvSpPr/>
      </dsp:nvSpPr>
      <dsp:spPr>
        <a:xfrm>
          <a:off x="1264452" y="2300303"/>
          <a:ext cx="7165231" cy="98584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zh-CN" altLang="en-US" sz="2300" kern="1200" dirty="0" smtClean="0"/>
            <a:t>添加中间层，对上模拟原有接口，以提供相同的功能。解离原有上下层的紧密连接关系。</a:t>
          </a:r>
          <a:endParaRPr lang="zh-CN" altLang="en-US" sz="2300" kern="1200" dirty="0"/>
        </a:p>
      </dsp:txBody>
      <dsp:txXfrm>
        <a:off x="1293326" y="2329177"/>
        <a:ext cx="5834458" cy="928096"/>
      </dsp:txXfrm>
    </dsp:sp>
    <dsp:sp modelId="{B9B006B0-57DC-4EFE-B998-F206952E7427}">
      <dsp:nvSpPr>
        <dsp:cNvPr id="0" name=""/>
        <dsp:cNvSpPr/>
      </dsp:nvSpPr>
      <dsp:spPr>
        <a:xfrm>
          <a:off x="6524432" y="747598"/>
          <a:ext cx="640798" cy="64079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zh-CN" altLang="en-US" sz="2900" kern="1200"/>
        </a:p>
      </dsp:txBody>
      <dsp:txXfrm>
        <a:off x="6668612" y="747598"/>
        <a:ext cx="352438" cy="482200"/>
      </dsp:txXfrm>
    </dsp:sp>
    <dsp:sp modelId="{B7FBBD62-D920-48D6-B96D-AB725698F6DC}">
      <dsp:nvSpPr>
        <dsp:cNvPr id="0" name=""/>
        <dsp:cNvSpPr/>
      </dsp:nvSpPr>
      <dsp:spPr>
        <a:xfrm>
          <a:off x="7156658" y="1891178"/>
          <a:ext cx="640798" cy="64079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zh-CN" altLang="en-US" sz="2900" kern="1200"/>
        </a:p>
      </dsp:txBody>
      <dsp:txXfrm>
        <a:off x="7300838" y="1891178"/>
        <a:ext cx="352438" cy="482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AB37F-4540-49B9-A47C-D8E0D24F99E0}">
      <dsp:nvSpPr>
        <dsp:cNvPr id="0" name=""/>
        <dsp:cNvSpPr/>
      </dsp:nvSpPr>
      <dsp:spPr>
        <a:xfrm>
          <a:off x="2050987" y="383858"/>
          <a:ext cx="4960636" cy="4960636"/>
        </a:xfrm>
        <a:prstGeom prst="pie">
          <a:avLst>
            <a:gd name="adj1" fmla="val 16200000"/>
            <a:gd name="adj2" fmla="val 18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zh-CN" altLang="en-US" sz="1900" kern="1200" dirty="0" smtClean="0"/>
            <a:t>虚拟化的对象是各种各样的资源</a:t>
          </a:r>
          <a:endParaRPr lang="zh-CN" altLang="en-US" sz="1900" kern="1200" dirty="0"/>
        </a:p>
      </dsp:txBody>
      <dsp:txXfrm>
        <a:off x="4665360" y="1435041"/>
        <a:ext cx="1771656" cy="1476380"/>
      </dsp:txXfrm>
    </dsp:sp>
    <dsp:sp modelId="{4E82C10F-FF71-4935-B7D4-ACCC130A6B2D}">
      <dsp:nvSpPr>
        <dsp:cNvPr id="0" name=""/>
        <dsp:cNvSpPr/>
      </dsp:nvSpPr>
      <dsp:spPr>
        <a:xfrm>
          <a:off x="1948821" y="561024"/>
          <a:ext cx="4960636" cy="4960636"/>
        </a:xfrm>
        <a:prstGeom prst="pie">
          <a:avLst>
            <a:gd name="adj1" fmla="val 1800000"/>
            <a:gd name="adj2" fmla="val 90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zh-CN" altLang="en-US" sz="1900" kern="1200" dirty="0" smtClean="0"/>
            <a:t>经过虚拟化后的逻辑资源对于用户隐藏了不必要的细节</a:t>
          </a:r>
          <a:endParaRPr lang="en-US" altLang="zh-CN" sz="1900" kern="1200" dirty="0" smtClean="0"/>
        </a:p>
      </dsp:txBody>
      <dsp:txXfrm>
        <a:off x="3129925" y="3779532"/>
        <a:ext cx="2657484" cy="1299214"/>
      </dsp:txXfrm>
    </dsp:sp>
    <dsp:sp modelId="{42C264D1-4379-4EB2-9186-133D5626F23B}">
      <dsp:nvSpPr>
        <dsp:cNvPr id="0" name=""/>
        <dsp:cNvSpPr/>
      </dsp:nvSpPr>
      <dsp:spPr>
        <a:xfrm>
          <a:off x="1846656" y="383858"/>
          <a:ext cx="4960636" cy="4960636"/>
        </a:xfrm>
        <a:prstGeom prst="pie">
          <a:avLst>
            <a:gd name="adj1" fmla="val 90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zh-CN" altLang="en-US" sz="1900" kern="1200" dirty="0" smtClean="0"/>
            <a:t>用户可以在虚级环境中实现其在真实环境中的部分或者全部功能。</a:t>
          </a:r>
          <a:endParaRPr lang="zh-CN" altLang="en-US" sz="1900" kern="1200" dirty="0"/>
        </a:p>
      </dsp:txBody>
      <dsp:txXfrm>
        <a:off x="2421263" y="1435041"/>
        <a:ext cx="1771656" cy="1476380"/>
      </dsp:txXfrm>
    </dsp:sp>
    <dsp:sp modelId="{7C167521-E84C-4E80-A9D8-2A619B414FE8}">
      <dsp:nvSpPr>
        <dsp:cNvPr id="0" name=""/>
        <dsp:cNvSpPr/>
      </dsp:nvSpPr>
      <dsp:spPr>
        <a:xfrm>
          <a:off x="1744309" y="76771"/>
          <a:ext cx="5574810" cy="5574810"/>
        </a:xfrm>
        <a:prstGeom prst="circularArrow">
          <a:avLst>
            <a:gd name="adj1" fmla="val 5085"/>
            <a:gd name="adj2" fmla="val 327528"/>
            <a:gd name="adj3" fmla="val 1472472"/>
            <a:gd name="adj4" fmla="val 16199432"/>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68CD62D-A50C-46D6-96D8-09AB00F25E91}">
      <dsp:nvSpPr>
        <dsp:cNvPr id="0" name=""/>
        <dsp:cNvSpPr/>
      </dsp:nvSpPr>
      <dsp:spPr>
        <a:xfrm>
          <a:off x="1641734" y="253623"/>
          <a:ext cx="5574810" cy="5574810"/>
        </a:xfrm>
        <a:prstGeom prst="circularArrow">
          <a:avLst>
            <a:gd name="adj1" fmla="val 5085"/>
            <a:gd name="adj2" fmla="val 327528"/>
            <a:gd name="adj3" fmla="val 8671970"/>
            <a:gd name="adj4" fmla="val 1800502"/>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8A55BC9-2C0B-4E2B-B06C-BFBD92540775}">
      <dsp:nvSpPr>
        <dsp:cNvPr id="0" name=""/>
        <dsp:cNvSpPr/>
      </dsp:nvSpPr>
      <dsp:spPr>
        <a:xfrm>
          <a:off x="1539159" y="76771"/>
          <a:ext cx="5574810" cy="5574810"/>
        </a:xfrm>
        <a:prstGeom prst="circularArrow">
          <a:avLst>
            <a:gd name="adj1" fmla="val 5085"/>
            <a:gd name="adj2" fmla="val 327528"/>
            <a:gd name="adj3" fmla="val 15873039"/>
            <a:gd name="adj4" fmla="val 9000000"/>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EBD3F-7672-4D60-ACBE-E9B25C65F39A}">
      <dsp:nvSpPr>
        <dsp:cNvPr id="0" name=""/>
        <dsp:cNvSpPr/>
      </dsp:nvSpPr>
      <dsp:spPr>
        <a:xfrm rot="5400000">
          <a:off x="-266634" y="269034"/>
          <a:ext cx="1777565" cy="124429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b="1" kern="1200" dirty="0" smtClean="0"/>
            <a:t>Fidelity</a:t>
          </a:r>
          <a:endParaRPr lang="zh-CN" sz="1300" kern="1200" dirty="0"/>
        </a:p>
      </dsp:txBody>
      <dsp:txXfrm rot="-5400000">
        <a:off x="1" y="624547"/>
        <a:ext cx="1244296" cy="533269"/>
      </dsp:txXfrm>
    </dsp:sp>
    <dsp:sp modelId="{4194DC5B-C93D-43AF-A469-87DE1E1152A9}">
      <dsp:nvSpPr>
        <dsp:cNvPr id="0" name=""/>
        <dsp:cNvSpPr/>
      </dsp:nvSpPr>
      <dsp:spPr>
        <a:xfrm rot="5400000">
          <a:off x="4159239" y="-2912543"/>
          <a:ext cx="1155417" cy="698530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zh-CN" sz="2200" b="1" kern="1200" smtClean="0"/>
            <a:t>应用系统程序在虚拟机上执行，除了时间因素外（会比物理硬件上执行慢一点），将表现为与在物理硬件上相同的执行行为。 </a:t>
          </a:r>
          <a:endParaRPr lang="zh-CN" sz="2200" kern="1200"/>
        </a:p>
      </dsp:txBody>
      <dsp:txXfrm rot="-5400000">
        <a:off x="1244297" y="58802"/>
        <a:ext cx="6928900" cy="1042611"/>
      </dsp:txXfrm>
    </dsp:sp>
    <dsp:sp modelId="{E338BDFC-810C-47CB-B3E7-C23078691DF8}">
      <dsp:nvSpPr>
        <dsp:cNvPr id="0" name=""/>
        <dsp:cNvSpPr/>
      </dsp:nvSpPr>
      <dsp:spPr>
        <a:xfrm rot="5400000">
          <a:off x="-266634" y="1854351"/>
          <a:ext cx="1777565" cy="124429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b="1" kern="1200" dirty="0" smtClean="0"/>
            <a:t>Performance</a:t>
          </a:r>
          <a:endParaRPr lang="zh-CN" sz="1300" kern="1200" dirty="0"/>
        </a:p>
      </dsp:txBody>
      <dsp:txXfrm rot="-5400000">
        <a:off x="1" y="2209864"/>
        <a:ext cx="1244296" cy="533269"/>
      </dsp:txXfrm>
    </dsp:sp>
    <dsp:sp modelId="{785D70A1-2D03-46E2-8991-BEFCD47BE1B8}">
      <dsp:nvSpPr>
        <dsp:cNvPr id="0" name=""/>
        <dsp:cNvSpPr/>
      </dsp:nvSpPr>
      <dsp:spPr>
        <a:xfrm rot="5400000">
          <a:off x="4159239" y="-1327225"/>
          <a:ext cx="1155417" cy="698530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zh-CN" sz="2200" b="1" kern="1200" smtClean="0"/>
            <a:t>在虚拟环境中应用程序绝大多数指令在虚拟机管理器不受干预的情况下，直接在物理硬件上执行。 </a:t>
          </a:r>
          <a:endParaRPr lang="zh-CN" sz="2200" kern="1200" dirty="0"/>
        </a:p>
      </dsp:txBody>
      <dsp:txXfrm rot="-5400000">
        <a:off x="1244297" y="1644120"/>
        <a:ext cx="6928900" cy="1042611"/>
      </dsp:txXfrm>
    </dsp:sp>
    <dsp:sp modelId="{23B50BC7-913D-4343-A14A-B1B8C41876CC}">
      <dsp:nvSpPr>
        <dsp:cNvPr id="0" name=""/>
        <dsp:cNvSpPr/>
      </dsp:nvSpPr>
      <dsp:spPr>
        <a:xfrm rot="5400000">
          <a:off x="-266634" y="3439669"/>
          <a:ext cx="1777565" cy="124429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b="1" kern="1200" dirty="0" smtClean="0"/>
            <a:t>Safety</a:t>
          </a:r>
          <a:endParaRPr lang="zh-CN" sz="1300" kern="1200" dirty="0"/>
        </a:p>
      </dsp:txBody>
      <dsp:txXfrm rot="-5400000">
        <a:off x="1" y="3795182"/>
        <a:ext cx="1244296" cy="533269"/>
      </dsp:txXfrm>
    </dsp:sp>
    <dsp:sp modelId="{FF1A4BCE-3865-4B68-9A3F-CFB26F34F934}">
      <dsp:nvSpPr>
        <dsp:cNvPr id="0" name=""/>
        <dsp:cNvSpPr/>
      </dsp:nvSpPr>
      <dsp:spPr>
        <a:xfrm rot="5400000">
          <a:off x="4159239" y="258091"/>
          <a:ext cx="1155417" cy="698530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zh-CN" sz="2200" b="1" kern="1200" smtClean="0"/>
            <a:t>物理硬件由虚拟机管理器全权管理，被虚拟出来的执行环境的程序（包括操作系统）不能直接访问物理硬件。</a:t>
          </a:r>
          <a:endParaRPr lang="zh-CN" sz="2200" kern="1200" dirty="0"/>
        </a:p>
      </dsp:txBody>
      <dsp:txXfrm rot="-5400000">
        <a:off x="1244297" y="3229437"/>
        <a:ext cx="6928900" cy="10426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CDCDC-6705-4E14-9015-8224F0DAC4A6}">
      <dsp:nvSpPr>
        <dsp:cNvPr id="0" name=""/>
        <dsp:cNvSpPr/>
      </dsp:nvSpPr>
      <dsp:spPr>
        <a:xfrm>
          <a:off x="846424" y="570577"/>
          <a:ext cx="2345750" cy="2345750"/>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zh-CN" altLang="en-US" sz="3300" kern="1200" dirty="0" smtClean="0"/>
            <a:t>基础设施虚拟化</a:t>
          </a:r>
          <a:endParaRPr lang="zh-CN" altLang="en-US" sz="3300" kern="1200" dirty="0"/>
        </a:p>
      </dsp:txBody>
      <dsp:txXfrm>
        <a:off x="1159191" y="981084"/>
        <a:ext cx="1720216" cy="1055587"/>
      </dsp:txXfrm>
    </dsp:sp>
    <dsp:sp modelId="{B741CD56-E30E-487B-9D83-E8E2AE149209}">
      <dsp:nvSpPr>
        <dsp:cNvPr id="0" name=""/>
        <dsp:cNvSpPr/>
      </dsp:nvSpPr>
      <dsp:spPr>
        <a:xfrm>
          <a:off x="1692849" y="2036671"/>
          <a:ext cx="2345750" cy="2345750"/>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zh-CN" altLang="en-US" sz="3300" kern="1200" smtClean="0"/>
            <a:t>系统虚拟化</a:t>
          </a:r>
          <a:endParaRPr lang="en-US" altLang="zh-CN" sz="3300" kern="1200" dirty="0" smtClean="0"/>
        </a:p>
      </dsp:txBody>
      <dsp:txXfrm>
        <a:off x="2410258" y="2642657"/>
        <a:ext cx="1407450" cy="1290162"/>
      </dsp:txXfrm>
    </dsp:sp>
    <dsp:sp modelId="{2DCCDB3A-C95F-4697-A7E7-1BB10D22AF5C}">
      <dsp:nvSpPr>
        <dsp:cNvPr id="0" name=""/>
        <dsp:cNvSpPr/>
      </dsp:nvSpPr>
      <dsp:spPr>
        <a:xfrm>
          <a:off x="0" y="2036671"/>
          <a:ext cx="2345750" cy="2345750"/>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zh-CN" altLang="en-US" sz="3300" kern="1200" smtClean="0"/>
            <a:t>软件虚拟化</a:t>
          </a:r>
          <a:endParaRPr lang="zh-CN" altLang="en-US" sz="3300" kern="1200" dirty="0"/>
        </a:p>
      </dsp:txBody>
      <dsp:txXfrm>
        <a:off x="220891" y="2642657"/>
        <a:ext cx="1407450" cy="12901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F5273-F64B-4647-A4BD-D4BAF854A58B}">
      <dsp:nvSpPr>
        <dsp:cNvPr id="0" name=""/>
        <dsp:cNvSpPr/>
      </dsp:nvSpPr>
      <dsp:spPr>
        <a:xfrm>
          <a:off x="3310714" y="1849393"/>
          <a:ext cx="1608170" cy="1608170"/>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zh-CN" altLang="en-US" sz="4000" kern="1200" dirty="0" smtClean="0"/>
            <a:t>分类</a:t>
          </a:r>
          <a:endParaRPr lang="zh-CN" altLang="en-US" sz="4000" kern="1200" dirty="0"/>
        </a:p>
      </dsp:txBody>
      <dsp:txXfrm>
        <a:off x="3546225" y="2084904"/>
        <a:ext cx="1137148" cy="1137148"/>
      </dsp:txXfrm>
    </dsp:sp>
    <dsp:sp modelId="{33E0DCE4-5523-4704-A6FE-294E2F2BFF68}">
      <dsp:nvSpPr>
        <dsp:cNvPr id="0" name=""/>
        <dsp:cNvSpPr/>
      </dsp:nvSpPr>
      <dsp:spPr>
        <a:xfrm>
          <a:off x="3072015" y="-242651"/>
          <a:ext cx="2085568" cy="2085568"/>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CN" altLang="en-US" sz="3100" kern="1200" dirty="0" smtClean="0"/>
            <a:t>指令级虚拟化</a:t>
          </a:r>
          <a:endParaRPr lang="zh-CN" altLang="en-US" sz="3100" kern="1200" dirty="0"/>
        </a:p>
      </dsp:txBody>
      <dsp:txXfrm>
        <a:off x="3377439" y="62773"/>
        <a:ext cx="1474720" cy="1474720"/>
      </dsp:txXfrm>
    </dsp:sp>
    <dsp:sp modelId="{8A879DF9-64D8-407B-A880-A0CE7FE0BD7E}">
      <dsp:nvSpPr>
        <dsp:cNvPr id="0" name=""/>
        <dsp:cNvSpPr/>
      </dsp:nvSpPr>
      <dsp:spPr>
        <a:xfrm>
          <a:off x="4834653" y="1037979"/>
          <a:ext cx="2085568" cy="2085568"/>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CN" altLang="en-US" sz="3100" kern="1200" dirty="0" smtClean="0"/>
            <a:t>硬件级虚拟化</a:t>
          </a:r>
          <a:endParaRPr lang="en-US" altLang="zh-CN" sz="3100" kern="1200" dirty="0" smtClean="0"/>
        </a:p>
      </dsp:txBody>
      <dsp:txXfrm>
        <a:off x="5140077" y="1343403"/>
        <a:ext cx="1474720" cy="1474720"/>
      </dsp:txXfrm>
    </dsp:sp>
    <dsp:sp modelId="{8F620D83-C6DE-459B-84CF-E42B78954D1C}">
      <dsp:nvSpPr>
        <dsp:cNvPr id="0" name=""/>
        <dsp:cNvSpPr/>
      </dsp:nvSpPr>
      <dsp:spPr>
        <a:xfrm>
          <a:off x="4161385" y="3110083"/>
          <a:ext cx="2085568" cy="2085568"/>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CN" altLang="en-US" sz="3100" kern="1200" dirty="0" smtClean="0"/>
            <a:t>操作系统级虚拟化</a:t>
          </a:r>
          <a:endParaRPr lang="en-US" altLang="zh-CN" sz="3100" kern="1200" dirty="0" smtClean="0"/>
        </a:p>
      </dsp:txBody>
      <dsp:txXfrm>
        <a:off x="4466809" y="3415507"/>
        <a:ext cx="1474720" cy="1474720"/>
      </dsp:txXfrm>
    </dsp:sp>
    <dsp:sp modelId="{0DE7B07F-C8F5-49BF-9F5C-A17DFC96D441}">
      <dsp:nvSpPr>
        <dsp:cNvPr id="0" name=""/>
        <dsp:cNvSpPr/>
      </dsp:nvSpPr>
      <dsp:spPr>
        <a:xfrm>
          <a:off x="1982646" y="3110083"/>
          <a:ext cx="2085568" cy="2085568"/>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CN" altLang="en-US" sz="3100" kern="1200" dirty="0" smtClean="0"/>
            <a:t>编程语言级虚拟化</a:t>
          </a:r>
          <a:endParaRPr lang="en-US" altLang="zh-CN" sz="3100" kern="1200" dirty="0" smtClean="0"/>
        </a:p>
      </dsp:txBody>
      <dsp:txXfrm>
        <a:off x="2288070" y="3415507"/>
        <a:ext cx="1474720" cy="1474720"/>
      </dsp:txXfrm>
    </dsp:sp>
    <dsp:sp modelId="{862B9CE1-BC62-482F-B8DB-E80496F4C413}">
      <dsp:nvSpPr>
        <dsp:cNvPr id="0" name=""/>
        <dsp:cNvSpPr/>
      </dsp:nvSpPr>
      <dsp:spPr>
        <a:xfrm>
          <a:off x="1309378" y="1037979"/>
          <a:ext cx="2085568" cy="2085568"/>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CN" altLang="en-US" sz="3100" kern="1200" dirty="0" smtClean="0"/>
            <a:t>程序运行库级虚拟化</a:t>
          </a:r>
          <a:endParaRPr lang="zh-CN" altLang="en-US" sz="3100" kern="1200" dirty="0"/>
        </a:p>
      </dsp:txBody>
      <dsp:txXfrm>
        <a:off x="1614802" y="1343403"/>
        <a:ext cx="1474720" cy="14747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A3CB4-2C90-4505-87FA-AF6500DCEB4A}">
      <dsp:nvSpPr>
        <dsp:cNvPr id="0" name=""/>
        <dsp:cNvSpPr/>
      </dsp:nvSpPr>
      <dsp:spPr>
        <a:xfrm>
          <a:off x="3248195" y="1855775"/>
          <a:ext cx="1647509" cy="1647509"/>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kern="1200" dirty="0" smtClean="0"/>
            <a:t>服务器虚拟化</a:t>
          </a:r>
          <a:endParaRPr lang="zh-CN" altLang="en-US" sz="2800" kern="1200" dirty="0"/>
        </a:p>
      </dsp:txBody>
      <dsp:txXfrm>
        <a:off x="3489467" y="2097047"/>
        <a:ext cx="1164965" cy="1164965"/>
      </dsp:txXfrm>
    </dsp:sp>
    <dsp:sp modelId="{F8C24533-8D54-40C7-8265-2FCEB90673BE}">
      <dsp:nvSpPr>
        <dsp:cNvPr id="0" name=""/>
        <dsp:cNvSpPr/>
      </dsp:nvSpPr>
      <dsp:spPr>
        <a:xfrm>
          <a:off x="3269325" y="-24866"/>
          <a:ext cx="1605248" cy="1605248"/>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降低运营成本</a:t>
          </a:r>
          <a:endParaRPr lang="zh-CN" altLang="en-US" sz="2400" kern="1200" dirty="0"/>
        </a:p>
      </dsp:txBody>
      <dsp:txXfrm>
        <a:off x="3504408" y="210217"/>
        <a:ext cx="1135082" cy="1135082"/>
      </dsp:txXfrm>
    </dsp:sp>
    <dsp:sp modelId="{A00CEB50-D679-4881-A89C-C4FF80C46363}">
      <dsp:nvSpPr>
        <dsp:cNvPr id="0" name=""/>
        <dsp:cNvSpPr/>
      </dsp:nvSpPr>
      <dsp:spPr>
        <a:xfrm>
          <a:off x="4756192" y="691170"/>
          <a:ext cx="1605248" cy="1605248"/>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提高应用兼容性</a:t>
          </a:r>
          <a:endParaRPr lang="zh-CN" altLang="en-US" sz="2400" kern="1200" dirty="0"/>
        </a:p>
      </dsp:txBody>
      <dsp:txXfrm>
        <a:off x="4991275" y="926253"/>
        <a:ext cx="1135082" cy="1135082"/>
      </dsp:txXfrm>
    </dsp:sp>
    <dsp:sp modelId="{E87A3A52-F3AD-4CDC-9443-8AD4C86B943C}">
      <dsp:nvSpPr>
        <dsp:cNvPr id="0" name=""/>
        <dsp:cNvSpPr/>
      </dsp:nvSpPr>
      <dsp:spPr>
        <a:xfrm>
          <a:off x="5106090" y="2326830"/>
          <a:ext cx="1605248" cy="1605248"/>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加速应用部署</a:t>
          </a:r>
          <a:endParaRPr lang="zh-CN" altLang="en-US" sz="2400" kern="1200" dirty="0"/>
        </a:p>
      </dsp:txBody>
      <dsp:txXfrm>
        <a:off x="5341173" y="2561913"/>
        <a:ext cx="1135082" cy="1135082"/>
      </dsp:txXfrm>
    </dsp:sp>
    <dsp:sp modelId="{E217A003-0544-487C-ABA8-C980A681E3F5}">
      <dsp:nvSpPr>
        <dsp:cNvPr id="0" name=""/>
        <dsp:cNvSpPr/>
      </dsp:nvSpPr>
      <dsp:spPr>
        <a:xfrm>
          <a:off x="4094474" y="3590345"/>
          <a:ext cx="1605248" cy="1605248"/>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提高服务可用性</a:t>
          </a:r>
          <a:endParaRPr lang="zh-CN" altLang="en-US" sz="2400" kern="1200" dirty="0"/>
        </a:p>
      </dsp:txBody>
      <dsp:txXfrm>
        <a:off x="4329557" y="3825428"/>
        <a:ext cx="1135082" cy="1135082"/>
      </dsp:txXfrm>
    </dsp:sp>
    <dsp:sp modelId="{B3E49121-9FDC-4B3A-8F74-4454DADD7688}">
      <dsp:nvSpPr>
        <dsp:cNvPr id="0" name=""/>
        <dsp:cNvSpPr/>
      </dsp:nvSpPr>
      <dsp:spPr>
        <a:xfrm>
          <a:off x="2444177" y="3590345"/>
          <a:ext cx="1605248" cy="1605248"/>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提升资源利用率</a:t>
          </a:r>
          <a:endParaRPr lang="zh-CN" altLang="en-US" sz="2400" kern="1200" dirty="0"/>
        </a:p>
      </dsp:txBody>
      <dsp:txXfrm>
        <a:off x="2679260" y="3825428"/>
        <a:ext cx="1135082" cy="1135082"/>
      </dsp:txXfrm>
    </dsp:sp>
    <dsp:sp modelId="{A94BF28D-2664-44D7-A866-C6BAABE55526}">
      <dsp:nvSpPr>
        <dsp:cNvPr id="0" name=""/>
        <dsp:cNvSpPr/>
      </dsp:nvSpPr>
      <dsp:spPr>
        <a:xfrm>
          <a:off x="1415233" y="2300091"/>
          <a:ext cx="1605248" cy="1605248"/>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动态调度资源</a:t>
          </a:r>
          <a:endParaRPr lang="zh-CN" altLang="en-US" sz="2400" kern="1200" dirty="0"/>
        </a:p>
      </dsp:txBody>
      <dsp:txXfrm>
        <a:off x="1650316" y="2535174"/>
        <a:ext cx="1135082" cy="1135082"/>
      </dsp:txXfrm>
    </dsp:sp>
    <dsp:sp modelId="{B4572418-371A-46A8-8C68-5CFCF1E83C9A}">
      <dsp:nvSpPr>
        <dsp:cNvPr id="0" name=""/>
        <dsp:cNvSpPr/>
      </dsp:nvSpPr>
      <dsp:spPr>
        <a:xfrm>
          <a:off x="1782459" y="691170"/>
          <a:ext cx="1605248" cy="1605248"/>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降低能源消耗</a:t>
          </a:r>
          <a:endParaRPr lang="zh-CN" altLang="en-US" sz="2400" kern="1200" dirty="0"/>
        </a:p>
      </dsp:txBody>
      <dsp:txXfrm>
        <a:off x="2017542" y="926253"/>
        <a:ext cx="1135082" cy="11350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CC08F-17EB-4985-8F0B-3F27883E2BE2}">
      <dsp:nvSpPr>
        <dsp:cNvPr id="0" name=""/>
        <dsp:cNvSpPr/>
      </dsp:nvSpPr>
      <dsp:spPr>
        <a:xfrm rot="2577687">
          <a:off x="1902377" y="2824895"/>
          <a:ext cx="543750" cy="57656"/>
        </a:xfrm>
        <a:custGeom>
          <a:avLst/>
          <a:gdLst/>
          <a:ahLst/>
          <a:cxnLst/>
          <a:rect l="0" t="0" r="0" b="0"/>
          <a:pathLst>
            <a:path>
              <a:moveTo>
                <a:pt x="0" y="28828"/>
              </a:moveTo>
              <a:lnTo>
                <a:pt x="543750" y="2882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477302C-4AC6-4289-8475-66C1B2FC8343}">
      <dsp:nvSpPr>
        <dsp:cNvPr id="0" name=""/>
        <dsp:cNvSpPr/>
      </dsp:nvSpPr>
      <dsp:spPr>
        <a:xfrm>
          <a:off x="1975291" y="2003171"/>
          <a:ext cx="612606" cy="57656"/>
        </a:xfrm>
        <a:custGeom>
          <a:avLst/>
          <a:gdLst/>
          <a:ahLst/>
          <a:cxnLst/>
          <a:rect l="0" t="0" r="0" b="0"/>
          <a:pathLst>
            <a:path>
              <a:moveTo>
                <a:pt x="0" y="28828"/>
              </a:moveTo>
              <a:lnTo>
                <a:pt x="612606" y="2882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B028872-7C82-48AE-96E9-468B8AB4BC38}">
      <dsp:nvSpPr>
        <dsp:cNvPr id="0" name=""/>
        <dsp:cNvSpPr/>
      </dsp:nvSpPr>
      <dsp:spPr>
        <a:xfrm rot="19022313">
          <a:off x="1902377" y="1181448"/>
          <a:ext cx="543750" cy="57656"/>
        </a:xfrm>
        <a:custGeom>
          <a:avLst/>
          <a:gdLst/>
          <a:ahLst/>
          <a:cxnLst/>
          <a:rect l="0" t="0" r="0" b="0"/>
          <a:pathLst>
            <a:path>
              <a:moveTo>
                <a:pt x="0" y="28828"/>
              </a:moveTo>
              <a:lnTo>
                <a:pt x="543750" y="2882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D9CD870-7ED3-452B-BC05-F97701C63643}">
      <dsp:nvSpPr>
        <dsp:cNvPr id="0" name=""/>
        <dsp:cNvSpPr/>
      </dsp:nvSpPr>
      <dsp:spPr>
        <a:xfrm>
          <a:off x="296775" y="1055687"/>
          <a:ext cx="1952625" cy="195262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E3C9B03-6AE7-4EDD-9B65-753AD3EC5D1C}">
      <dsp:nvSpPr>
        <dsp:cNvPr id="0" name=""/>
        <dsp:cNvSpPr/>
      </dsp:nvSpPr>
      <dsp:spPr>
        <a:xfrm>
          <a:off x="2200403" y="-58514"/>
          <a:ext cx="1288732" cy="128873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zh-CN" altLang="en-US" sz="2900" kern="1200" dirty="0" smtClean="0"/>
            <a:t>虚拟机</a:t>
          </a:r>
          <a:r>
            <a:rPr lang="en-US" altLang="zh-CN" sz="2900" kern="1200" dirty="0" smtClean="0"/>
            <a:t>1</a:t>
          </a:r>
          <a:endParaRPr lang="zh-CN" altLang="en-US" sz="2900" kern="1200" dirty="0"/>
        </a:p>
      </dsp:txBody>
      <dsp:txXfrm>
        <a:off x="2389133" y="130216"/>
        <a:ext cx="911272" cy="911272"/>
      </dsp:txXfrm>
    </dsp:sp>
    <dsp:sp modelId="{817D23D4-83A8-4454-8ED0-7199256BBF90}">
      <dsp:nvSpPr>
        <dsp:cNvPr id="0" name=""/>
        <dsp:cNvSpPr/>
      </dsp:nvSpPr>
      <dsp:spPr>
        <a:xfrm>
          <a:off x="3459846" y="-58514"/>
          <a:ext cx="1933098" cy="128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44600">
            <a:lnSpc>
              <a:spcPct val="90000"/>
            </a:lnSpc>
            <a:spcBef>
              <a:spcPct val="0"/>
            </a:spcBef>
            <a:spcAft>
              <a:spcPct val="15000"/>
            </a:spcAft>
            <a:buChar char="••"/>
          </a:pPr>
          <a:r>
            <a:rPr lang="zh-CN" altLang="en-US" sz="2800" kern="1200" dirty="0" smtClean="0"/>
            <a:t>内存</a:t>
          </a:r>
          <a:r>
            <a:rPr lang="en-US" altLang="zh-CN" sz="2800" kern="1200" dirty="0" smtClean="0"/>
            <a:t>4G</a:t>
          </a:r>
          <a:endParaRPr lang="zh-CN" altLang="en-US" sz="2800" kern="1200" dirty="0"/>
        </a:p>
      </dsp:txBody>
      <dsp:txXfrm>
        <a:off x="3459846" y="-58514"/>
        <a:ext cx="1933098" cy="1288732"/>
      </dsp:txXfrm>
    </dsp:sp>
    <dsp:sp modelId="{B7309A2C-474F-4D5E-BB2A-3982862B72AF}">
      <dsp:nvSpPr>
        <dsp:cNvPr id="0" name=""/>
        <dsp:cNvSpPr/>
      </dsp:nvSpPr>
      <dsp:spPr>
        <a:xfrm>
          <a:off x="2587897" y="1387633"/>
          <a:ext cx="1288732" cy="128873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zh-CN" altLang="en-US" sz="2900" kern="1200" dirty="0" smtClean="0"/>
            <a:t>虚拟机</a:t>
          </a:r>
          <a:r>
            <a:rPr lang="en-US" altLang="zh-CN" sz="2900" kern="1200" dirty="0" smtClean="0"/>
            <a:t>2</a:t>
          </a:r>
          <a:endParaRPr lang="zh-CN" altLang="en-US" sz="2900" kern="1200" dirty="0"/>
        </a:p>
      </dsp:txBody>
      <dsp:txXfrm>
        <a:off x="2776627" y="1576363"/>
        <a:ext cx="911272" cy="911272"/>
      </dsp:txXfrm>
    </dsp:sp>
    <dsp:sp modelId="{C0B66BA9-554E-4762-9E1F-FFC4E0174A1E}">
      <dsp:nvSpPr>
        <dsp:cNvPr id="0" name=""/>
        <dsp:cNvSpPr/>
      </dsp:nvSpPr>
      <dsp:spPr>
        <a:xfrm>
          <a:off x="3847341" y="1387633"/>
          <a:ext cx="1933098" cy="128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44600">
            <a:lnSpc>
              <a:spcPct val="90000"/>
            </a:lnSpc>
            <a:spcBef>
              <a:spcPct val="0"/>
            </a:spcBef>
            <a:spcAft>
              <a:spcPct val="15000"/>
            </a:spcAft>
            <a:buChar char="••"/>
          </a:pPr>
          <a:r>
            <a:rPr lang="zh-CN" altLang="en-US" sz="2800" kern="1200" dirty="0" smtClean="0"/>
            <a:t>内存</a:t>
          </a:r>
          <a:r>
            <a:rPr lang="en-US" altLang="zh-CN" sz="2800" kern="1200" dirty="0" smtClean="0"/>
            <a:t>4G</a:t>
          </a:r>
          <a:endParaRPr lang="zh-CN" altLang="en-US" sz="2800" kern="1200" dirty="0" smtClean="0"/>
        </a:p>
      </dsp:txBody>
      <dsp:txXfrm>
        <a:off x="3847341" y="1387633"/>
        <a:ext cx="1933098" cy="1288732"/>
      </dsp:txXfrm>
    </dsp:sp>
    <dsp:sp modelId="{6A59DF0E-2B13-4F3E-B57A-5973A2FD545D}">
      <dsp:nvSpPr>
        <dsp:cNvPr id="0" name=""/>
        <dsp:cNvSpPr/>
      </dsp:nvSpPr>
      <dsp:spPr>
        <a:xfrm>
          <a:off x="2200403" y="2833781"/>
          <a:ext cx="1288732" cy="128873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zh-CN" altLang="en-US" sz="2900" kern="1200" dirty="0" smtClean="0"/>
            <a:t>虚拟机</a:t>
          </a:r>
          <a:r>
            <a:rPr lang="en-US" altLang="zh-CN" sz="2900" kern="1200" dirty="0" smtClean="0"/>
            <a:t>3</a:t>
          </a:r>
          <a:endParaRPr lang="zh-CN" altLang="en-US" sz="2900" kern="1200" dirty="0"/>
        </a:p>
      </dsp:txBody>
      <dsp:txXfrm>
        <a:off x="2389133" y="3022511"/>
        <a:ext cx="911272" cy="911272"/>
      </dsp:txXfrm>
    </dsp:sp>
    <dsp:sp modelId="{4D52D39D-B9B9-41BB-A6E7-C0AD0686BAE4}">
      <dsp:nvSpPr>
        <dsp:cNvPr id="0" name=""/>
        <dsp:cNvSpPr/>
      </dsp:nvSpPr>
      <dsp:spPr>
        <a:xfrm>
          <a:off x="3459846" y="2833781"/>
          <a:ext cx="1933098" cy="128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44600">
            <a:lnSpc>
              <a:spcPct val="90000"/>
            </a:lnSpc>
            <a:spcBef>
              <a:spcPct val="0"/>
            </a:spcBef>
            <a:spcAft>
              <a:spcPct val="15000"/>
            </a:spcAft>
            <a:buChar char="••"/>
          </a:pPr>
          <a:r>
            <a:rPr lang="zh-CN" altLang="en-US" sz="2800" kern="1200" dirty="0" smtClean="0"/>
            <a:t>内存</a:t>
          </a:r>
          <a:r>
            <a:rPr lang="en-US" altLang="zh-CN" sz="2800" kern="1200" dirty="0" smtClean="0"/>
            <a:t>3G</a:t>
          </a:r>
          <a:endParaRPr lang="zh-CN" altLang="en-US" sz="2800" kern="1200" dirty="0" smtClean="0"/>
        </a:p>
      </dsp:txBody>
      <dsp:txXfrm>
        <a:off x="3459846" y="2833781"/>
        <a:ext cx="1933098" cy="128873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822FB7-721F-487A-A34A-BA3CCA6D95ED}" type="datetimeFigureOut">
              <a:rPr lang="zh-CN" altLang="en-US" smtClean="0"/>
              <a:pPr/>
              <a:t>2011/3/28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EB7CBD-9736-42BC-9E62-0C09FC606A57}" type="slidenum">
              <a:rPr lang="zh-CN" altLang="en-US" smtClean="0"/>
              <a:pPr/>
              <a:t>‹#›</a:t>
            </a:fld>
            <a:endParaRPr lang="zh-CN" altLang="en-US"/>
          </a:p>
        </p:txBody>
      </p:sp>
    </p:spTree>
    <p:extLst>
      <p:ext uri="{BB962C8B-B14F-4D97-AF65-F5344CB8AC3E}">
        <p14:creationId xmlns:p14="http://schemas.microsoft.com/office/powerpoint/2010/main" val="5611262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5DB091-9727-42B2-856F-ADF573979113}" type="datetimeFigureOut">
              <a:rPr lang="zh-CN" altLang="en-US" smtClean="0"/>
              <a:pPr/>
              <a:t>2011/3/28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36890-7F2A-414B-9FF1-9322CAE4F67A}" type="slidenum">
              <a:rPr lang="zh-CN" altLang="en-US" smtClean="0"/>
              <a:pPr/>
              <a:t>‹#›</a:t>
            </a:fld>
            <a:endParaRPr lang="zh-CN" altLang="en-US"/>
          </a:p>
        </p:txBody>
      </p:sp>
    </p:spTree>
    <p:extLst>
      <p:ext uri="{BB962C8B-B14F-4D97-AF65-F5344CB8AC3E}">
        <p14:creationId xmlns:p14="http://schemas.microsoft.com/office/powerpoint/2010/main" val="13576398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9336890-7F2A-414B-9FF1-9322CAE4F67A}" type="slidenum">
              <a:rPr lang="zh-CN" altLang="en-US" smtClean="0"/>
              <a:pPr/>
              <a:t>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半虚拟化是一种选择性的模拟硬件设备的虚拟化模式。以半虚拟化模式运行的半虚拟化操作系统并不需要完全模拟硬件，因此只需付出更少的管理代价。</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全虚拟化是一种完全模拟所有硬件设备的虚拟化模式。由于</a:t>
            </a:r>
            <a:r>
              <a:rPr lang="en-US" altLang="zh-CN" sz="1200" kern="1200" dirty="0" smtClean="0">
                <a:solidFill>
                  <a:schemeClr val="tx1"/>
                </a:solidFill>
                <a:effectLst/>
                <a:latin typeface="+mn-lt"/>
                <a:ea typeface="+mn-ea"/>
                <a:cs typeface="+mn-cs"/>
              </a:rPr>
              <a:t>VMM</a:t>
            </a:r>
            <a:r>
              <a:rPr lang="zh-CN" altLang="zh-CN" sz="1200" kern="1200" dirty="0" smtClean="0">
                <a:solidFill>
                  <a:schemeClr val="tx1"/>
                </a:solidFill>
                <a:effectLst/>
                <a:latin typeface="+mn-lt"/>
                <a:ea typeface="+mn-ea"/>
                <a:cs typeface="+mn-cs"/>
              </a:rPr>
              <a:t>（虚拟机监控系统）模拟了所有的计算机设备使得操作系统好像独自占用了所有计算机的资源，所以尽管需要特定的计算机硬件，大多数操作系统都可以以全虚拟化模式运行。完全模拟计算机硬件需要消耗虚拟机服务器更多地</a:t>
            </a:r>
            <a:r>
              <a:rPr lang="en-US" altLang="zh-CN" sz="1200" kern="1200" dirty="0" smtClean="0">
                <a:solidFill>
                  <a:schemeClr val="tx1"/>
                </a:solidFill>
                <a:effectLst/>
                <a:latin typeface="+mn-lt"/>
                <a:ea typeface="+mn-ea"/>
                <a:cs typeface="+mn-cs"/>
              </a:rPr>
              <a:t>CPU</a:t>
            </a:r>
            <a:r>
              <a:rPr lang="zh-CN" altLang="zh-CN" sz="1200" kern="1200" dirty="0" smtClean="0">
                <a:solidFill>
                  <a:schemeClr val="tx1"/>
                </a:solidFill>
                <a:effectLst/>
                <a:latin typeface="+mn-lt"/>
                <a:ea typeface="+mn-ea"/>
                <a:cs typeface="+mn-cs"/>
              </a:rPr>
              <a:t>资源。所以全虚拟化模式操作系统运行速度会比较慢。</a:t>
            </a:r>
          </a:p>
          <a:p>
            <a:endParaRPr lang="zh-CN" altLang="en-US" dirty="0"/>
          </a:p>
        </p:txBody>
      </p:sp>
      <p:sp>
        <p:nvSpPr>
          <p:cNvPr id="4" name="灯片编号占位符 3"/>
          <p:cNvSpPr>
            <a:spLocks noGrp="1"/>
          </p:cNvSpPr>
          <p:nvPr>
            <p:ph type="sldNum" sz="quarter" idx="10"/>
          </p:nvPr>
        </p:nvSpPr>
        <p:spPr/>
        <p:txBody>
          <a:bodyPr/>
          <a:lstStyle/>
          <a:p>
            <a:fld id="{09336890-7F2A-414B-9FF1-9322CAE4F67A}" type="slidenum">
              <a:rPr lang="zh-CN" altLang="en-US" smtClean="0"/>
              <a:pPr/>
              <a:t>19</a:t>
            </a:fld>
            <a:endParaRPr lang="zh-CN" altLang="en-US"/>
          </a:p>
        </p:txBody>
      </p:sp>
    </p:spTree>
    <p:extLst>
      <p:ext uri="{BB962C8B-B14F-4D97-AF65-F5344CB8AC3E}">
        <p14:creationId xmlns:p14="http://schemas.microsoft.com/office/powerpoint/2010/main" val="1006314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9336890-7F2A-414B-9FF1-9322CAE4F67A}" type="slidenum">
              <a:rPr lang="zh-CN" altLang="en-US" smtClean="0"/>
              <a:pPr/>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3089" name="Rectangle 17"/>
          <p:cNvSpPr>
            <a:spLocks noChangeArrowheads="1"/>
          </p:cNvSpPr>
          <p:nvPr/>
        </p:nvSpPr>
        <p:spPr bwMode="gray">
          <a:xfrm>
            <a:off x="0" y="0"/>
            <a:ext cx="9144000" cy="609600"/>
          </a:xfrm>
          <a:prstGeom prst="rect">
            <a:avLst/>
          </a:prstGeom>
          <a:gradFill rotWithShape="1">
            <a:gsLst>
              <a:gs pos="0">
                <a:schemeClr val="tx1"/>
              </a:gs>
              <a:gs pos="100000">
                <a:schemeClr val="tx2"/>
              </a:gs>
            </a:gsLst>
            <a:lin ang="0" scaled="1"/>
          </a:gradFill>
          <a:ln w="9525">
            <a:noFill/>
            <a:miter lim="800000"/>
            <a:headEnd/>
            <a:tailEnd/>
          </a:ln>
          <a:effectLst/>
        </p:spPr>
        <p:txBody>
          <a:bodyPr wrap="none" anchor="ctr"/>
          <a:lstStyle/>
          <a:p>
            <a:endParaRPr lang="zh-CN" altLang="en-US"/>
          </a:p>
        </p:txBody>
      </p:sp>
      <p:sp>
        <p:nvSpPr>
          <p:cNvPr id="3074" name="Rectangle 2"/>
          <p:cNvSpPr>
            <a:spLocks noGrp="1" noChangeArrowheads="1"/>
          </p:cNvSpPr>
          <p:nvPr>
            <p:ph type="ctrTitle"/>
          </p:nvPr>
        </p:nvSpPr>
        <p:spPr bwMode="gray">
          <a:xfrm>
            <a:off x="457200" y="4114800"/>
            <a:ext cx="8229600" cy="762000"/>
          </a:xfrm>
        </p:spPr>
        <p:txBody>
          <a:bodyPr/>
          <a:lstStyle>
            <a:lvl1pPr>
              <a:defRPr>
                <a:solidFill>
                  <a:schemeClr val="tx1"/>
                </a:solidFill>
              </a:defRPr>
            </a:lvl1pPr>
          </a:lstStyle>
          <a:p>
            <a:r>
              <a:rPr lang="zh-CN" altLang="en-US" dirty="0" smtClean="0"/>
              <a:t>单击此处编辑母版标题样式</a:t>
            </a:r>
            <a:endParaRPr lang="en-US" altLang="zh-CN" dirty="0"/>
          </a:p>
        </p:txBody>
      </p:sp>
      <p:sp>
        <p:nvSpPr>
          <p:cNvPr id="3075" name="Rectangle 3"/>
          <p:cNvSpPr>
            <a:spLocks noGrp="1" noChangeArrowheads="1"/>
          </p:cNvSpPr>
          <p:nvPr>
            <p:ph type="subTitle" idx="1"/>
          </p:nvPr>
        </p:nvSpPr>
        <p:spPr bwMode="gray">
          <a:xfrm>
            <a:off x="1524000" y="4948238"/>
            <a:ext cx="5943600" cy="609600"/>
          </a:xfrm>
        </p:spPr>
        <p:txBody>
          <a:bodyPr/>
          <a:lstStyle>
            <a:lvl1pPr marL="0" indent="0" algn="ctr">
              <a:buFont typeface="Wingdings" pitchFamily="2" charset="2"/>
              <a:buNone/>
              <a:defRPr sz="2000" b="0">
                <a:solidFill>
                  <a:schemeClr val="tx1"/>
                </a:solidFill>
              </a:defRPr>
            </a:lvl1pPr>
          </a:lstStyle>
          <a:p>
            <a:r>
              <a:rPr lang="zh-CN" altLang="en-US" smtClean="0"/>
              <a:t>单击此处编辑母版副标题样式</a:t>
            </a:r>
            <a:endParaRPr lang="en-US" altLang="zh-CN"/>
          </a:p>
        </p:txBody>
      </p:sp>
      <p:pic>
        <p:nvPicPr>
          <p:cNvPr id="3097" name="Picture 25" descr="C:\Users\Yevon\Desktop\cloud1.jpg"/>
          <p:cNvPicPr>
            <a:picLocks noChangeAspect="1" noChangeArrowheads="1"/>
          </p:cNvPicPr>
          <p:nvPr userDrawn="1"/>
        </p:nvPicPr>
        <p:blipFill>
          <a:blip r:embed="rId2" cstate="print"/>
          <a:srcRect/>
          <a:stretch>
            <a:fillRect/>
          </a:stretch>
        </p:blipFill>
        <p:spPr bwMode="auto">
          <a:xfrm>
            <a:off x="2195736" y="1124744"/>
            <a:ext cx="4248472" cy="2660664"/>
          </a:xfrm>
          <a:prstGeom prst="rect">
            <a:avLst/>
          </a:prstGeom>
          <a:noFill/>
        </p:spPr>
      </p:pic>
      <p:pic>
        <p:nvPicPr>
          <p:cNvPr id="1027" name="Picture 3"/>
          <p:cNvPicPr>
            <a:picLocks noChangeAspect="1" noChangeArrowheads="1"/>
          </p:cNvPicPr>
          <p:nvPr userDrawn="1"/>
        </p:nvPicPr>
        <p:blipFill>
          <a:blip r:embed="rId3" cstate="print"/>
          <a:srcRect/>
          <a:stretch>
            <a:fillRect/>
          </a:stretch>
        </p:blipFill>
        <p:spPr bwMode="auto">
          <a:xfrm>
            <a:off x="6156176" y="6237312"/>
            <a:ext cx="2952328" cy="504056"/>
          </a:xfrm>
          <a:prstGeom prst="rect">
            <a:avLst/>
          </a:prstGeom>
          <a:ln w="9525">
            <a:noFill/>
            <a:miter lim="800000"/>
            <a:headEnd/>
            <a:tailEnd/>
          </a:ln>
          <a:effectLst>
            <a:outerShdw blurRad="50800" dist="50800" dir="5400000" algn="ctr" rotWithShape="0">
              <a:srgbClr val="000000">
                <a:alpha val="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19088"/>
            <a:ext cx="2057400" cy="60055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19088"/>
            <a:ext cx="6019800" cy="60055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172200" cy="5635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371600"/>
            <a:ext cx="8229600" cy="4953000"/>
          </a:xfrm>
        </p:spPr>
        <p:txBody>
          <a:bodyPr/>
          <a:lstStyle/>
          <a:p>
            <a:r>
              <a:rPr lang="zh-CN" altLang="en-US" smtClean="0"/>
              <a:t>单击图标添加表格</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8356600" y="981075"/>
            <a:ext cx="787400" cy="5876925"/>
          </a:xfrm>
          <a:prstGeom prst="rect">
            <a:avLst/>
          </a:prstGeom>
          <a:solidFill>
            <a:schemeClr val="bg2"/>
          </a:solidFill>
          <a:ln w="9525">
            <a:noFill/>
            <a:miter lim="800000"/>
            <a:headEnd/>
            <a:tailEnd/>
          </a:ln>
          <a:effectLst/>
        </p:spPr>
        <p:txBody>
          <a:bodyPr wrap="none" anchor="ctr"/>
          <a:lstStyle/>
          <a:p>
            <a:endParaRPr lang="zh-CN" altLang="en-US"/>
          </a:p>
        </p:txBody>
      </p:sp>
      <p:sp>
        <p:nvSpPr>
          <p:cNvPr id="1045" name="Line 21"/>
          <p:cNvSpPr>
            <a:spLocks noChangeShapeType="1"/>
          </p:cNvSpPr>
          <p:nvPr/>
        </p:nvSpPr>
        <p:spPr bwMode="auto">
          <a:xfrm>
            <a:off x="425450" y="6381328"/>
            <a:ext cx="8353425" cy="0"/>
          </a:xfrm>
          <a:prstGeom prst="line">
            <a:avLst/>
          </a:prstGeom>
          <a:noFill/>
          <a:ln w="9525">
            <a:solidFill>
              <a:schemeClr val="tx1"/>
            </a:solidFill>
            <a:round/>
            <a:headEnd/>
            <a:tailEnd/>
          </a:ln>
          <a:effectLst/>
        </p:spPr>
        <p:txBody>
          <a:bodyPr/>
          <a:lstStyle/>
          <a:p>
            <a:endParaRPr lang="zh-CN" altLang="en-US"/>
          </a:p>
        </p:txBody>
      </p:sp>
      <p:sp>
        <p:nvSpPr>
          <p:cNvPr id="1040" name="Rectangle 16"/>
          <p:cNvSpPr>
            <a:spLocks noChangeArrowheads="1"/>
          </p:cNvSpPr>
          <p:nvPr/>
        </p:nvSpPr>
        <p:spPr bwMode="gray">
          <a:xfrm>
            <a:off x="0" y="0"/>
            <a:ext cx="9144000" cy="981075"/>
          </a:xfrm>
          <a:prstGeom prst="rect">
            <a:avLst/>
          </a:prstGeom>
          <a:gradFill rotWithShape="1">
            <a:gsLst>
              <a:gs pos="0">
                <a:schemeClr val="tx1"/>
              </a:gs>
              <a:gs pos="100000">
                <a:schemeClr val="tx2"/>
              </a:gs>
            </a:gsLst>
            <a:lin ang="0" scaled="1"/>
          </a:gradFill>
          <a:ln w="9525">
            <a:noFill/>
            <a:miter lim="800000"/>
            <a:headEnd/>
            <a:tailEnd/>
          </a:ln>
          <a:effectLst/>
        </p:spPr>
        <p:txBody>
          <a:bodyPr wrap="none" anchor="ctr"/>
          <a:lstStyle/>
          <a:p>
            <a:endParaRPr lang="zh-CN" altLang="en-US"/>
          </a:p>
        </p:txBody>
      </p:sp>
      <p:sp>
        <p:nvSpPr>
          <p:cNvPr id="1027" name="Rectangle 3"/>
          <p:cNvSpPr>
            <a:spLocks noGrp="1" noChangeArrowheads="1"/>
          </p:cNvSpPr>
          <p:nvPr>
            <p:ph type="body" idx="1"/>
          </p:nvPr>
        </p:nvSpPr>
        <p:spPr bwMode="auto">
          <a:xfrm>
            <a:off x="457200" y="1371600"/>
            <a:ext cx="82296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altLang="zh-CN" dirty="0" smtClean="0"/>
          </a:p>
        </p:txBody>
      </p:sp>
      <p:sp>
        <p:nvSpPr>
          <p:cNvPr id="1026" name="Rectangle 2"/>
          <p:cNvSpPr>
            <a:spLocks noGrp="1" noChangeArrowheads="1"/>
          </p:cNvSpPr>
          <p:nvPr>
            <p:ph type="title"/>
          </p:nvPr>
        </p:nvSpPr>
        <p:spPr bwMode="white">
          <a:xfrm>
            <a:off x="457200" y="319088"/>
            <a:ext cx="61722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a:t>
            </a:r>
            <a:br>
              <a:rPr lang="en-US" altLang="zh-CN" smtClean="0"/>
            </a:br>
            <a:r>
              <a:rPr lang="en-US" altLang="zh-CN" smtClean="0"/>
              <a:t> style</a:t>
            </a:r>
          </a:p>
        </p:txBody>
      </p:sp>
      <p:sp>
        <p:nvSpPr>
          <p:cNvPr id="9" name="Rectangle 4"/>
          <p:cNvSpPr txBox="1">
            <a:spLocks noChangeArrowheads="1"/>
          </p:cNvSpPr>
          <p:nvPr userDrawn="1"/>
        </p:nvSpPr>
        <p:spPr bwMode="auto">
          <a:xfrm>
            <a:off x="8460432" y="6381328"/>
            <a:ext cx="648072"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ea typeface="宋体"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16602CD-97BB-46C5-B131-9F9E2B252911}" type="slidenum">
              <a:rPr kumimoji="0" lang="zh-CN" altLang="en-US" sz="1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r>
              <a:rPr kumimoji="0" lang="zh-CN" altLang="en-US" sz="1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 </a:t>
            </a:r>
            <a:endParaRPr kumimoji="0" lang="en-US" altLang="zh-CN" sz="12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宋体" pitchFamily="2" charset="-122"/>
              <a:cs typeface="+mn-cs"/>
            </a:endParaRPr>
          </a:p>
        </p:txBody>
      </p:sp>
      <p:sp>
        <p:nvSpPr>
          <p:cNvPr id="10" name="Rectangle 4"/>
          <p:cNvSpPr txBox="1">
            <a:spLocks noChangeArrowheads="1"/>
          </p:cNvSpPr>
          <p:nvPr userDrawn="1"/>
        </p:nvSpPr>
        <p:spPr bwMode="auto">
          <a:xfrm>
            <a:off x="251520" y="6381328"/>
            <a:ext cx="177356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ea typeface="宋体"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虚拟化与云计算 </a:t>
            </a:r>
            <a:endParaRPr kumimoji="0" lang="en-US"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宋体" pitchFamily="2" charset="-122"/>
              <a:cs typeface="+mn-cs"/>
            </a:endParaRPr>
          </a:p>
        </p:txBody>
      </p:sp>
      <p:sp>
        <p:nvSpPr>
          <p:cNvPr id="13" name="Rectangle 4"/>
          <p:cNvSpPr txBox="1">
            <a:spLocks noChangeArrowheads="1"/>
          </p:cNvSpPr>
          <p:nvPr userDrawn="1"/>
        </p:nvSpPr>
        <p:spPr bwMode="auto">
          <a:xfrm>
            <a:off x="3662536" y="6381328"/>
            <a:ext cx="2061592"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ea typeface="宋体"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天津大学软件学院</a:t>
            </a:r>
            <a:endParaRPr kumimoji="0" lang="en-US"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宋体"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4267200"/>
            <a:ext cx="8229600" cy="762000"/>
          </a:xfrm>
        </p:spPr>
        <p:txBody>
          <a:bodyPr/>
          <a:lstStyle/>
          <a:p>
            <a:pPr algn="ctr"/>
            <a:r>
              <a:rPr lang="zh-CN" altLang="en-US" sz="3600" dirty="0" smtClean="0">
                <a:ea typeface="宋体" pitchFamily="2" charset="-122"/>
              </a:rPr>
              <a:t>虚拟化与云计算</a:t>
            </a:r>
            <a:endParaRPr lang="en-US" altLang="zh-CN" sz="3600" dirty="0">
              <a:ea typeface="宋体" pitchFamily="2" charset="-122"/>
            </a:endParaRPr>
          </a:p>
        </p:txBody>
      </p:sp>
      <p:sp>
        <p:nvSpPr>
          <p:cNvPr id="2051" name="Rectangle 3"/>
          <p:cNvSpPr>
            <a:spLocks noGrp="1" noChangeArrowheads="1"/>
          </p:cNvSpPr>
          <p:nvPr>
            <p:ph type="subTitle" idx="1"/>
          </p:nvPr>
        </p:nvSpPr>
        <p:spPr>
          <a:xfrm>
            <a:off x="1752600" y="5091113"/>
            <a:ext cx="5943600" cy="609600"/>
          </a:xfrm>
        </p:spPr>
        <p:txBody>
          <a:bodyPr/>
          <a:lstStyle/>
          <a:p>
            <a:r>
              <a:rPr lang="zh-CN" altLang="en-US" dirty="0" smtClean="0">
                <a:ea typeface="宋体" pitchFamily="2" charset="-122"/>
              </a:rPr>
              <a:t>天津大学软件学院</a:t>
            </a:r>
            <a:endParaRPr lang="en-US" altLang="zh-CN" dirty="0">
              <a:ea typeface="宋体" pitchFamily="2" charset="-122"/>
            </a:endParaRPr>
          </a:p>
        </p:txBody>
      </p:sp>
      <p:sp>
        <p:nvSpPr>
          <p:cNvPr id="2052" name="Line 4"/>
          <p:cNvSpPr>
            <a:spLocks noChangeShapeType="1"/>
          </p:cNvSpPr>
          <p:nvPr/>
        </p:nvSpPr>
        <p:spPr bwMode="auto">
          <a:xfrm flipV="1">
            <a:off x="179388" y="4648200"/>
            <a:ext cx="1466850" cy="9525"/>
          </a:xfrm>
          <a:prstGeom prst="line">
            <a:avLst/>
          </a:prstGeom>
          <a:noFill/>
          <a:ln w="76200" cap="rnd">
            <a:solidFill>
              <a:schemeClr val="accent1"/>
            </a:solidFill>
            <a:prstDash val="sysDot"/>
            <a:round/>
            <a:headEnd/>
            <a:tailEnd/>
          </a:ln>
          <a:effectLst/>
        </p:spPr>
        <p:txBody>
          <a:bodyPr/>
          <a:lstStyle/>
          <a:p>
            <a:endParaRPr lang="zh-CN" altLang="en-US"/>
          </a:p>
        </p:txBody>
      </p:sp>
      <p:sp>
        <p:nvSpPr>
          <p:cNvPr id="2053" name="Line 5"/>
          <p:cNvSpPr>
            <a:spLocks noChangeShapeType="1"/>
          </p:cNvSpPr>
          <p:nvPr/>
        </p:nvSpPr>
        <p:spPr bwMode="auto">
          <a:xfrm>
            <a:off x="7596188" y="4648200"/>
            <a:ext cx="1349375" cy="1588"/>
          </a:xfrm>
          <a:prstGeom prst="line">
            <a:avLst/>
          </a:prstGeom>
          <a:noFill/>
          <a:ln w="76200" cap="rnd">
            <a:solidFill>
              <a:schemeClr val="tx1"/>
            </a:solidFill>
            <a:prstDash val="sysDot"/>
            <a:round/>
            <a:headEnd/>
            <a:tailEnd/>
          </a:ln>
          <a:effectLst/>
        </p:spPr>
        <p:txBody>
          <a:bodyPr/>
          <a:lstStyle/>
          <a:p>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虚拟化特点</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409169438"/>
              </p:ext>
            </p:extLst>
          </p:nvPr>
        </p:nvGraphicFramePr>
        <p:xfrm>
          <a:off x="457200" y="13716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5837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常见的分类</a:t>
            </a:r>
            <a:endParaRPr lang="zh-CN" altLang="en-US" dirty="0"/>
          </a:p>
        </p:txBody>
      </p:sp>
      <p:sp>
        <p:nvSpPr>
          <p:cNvPr id="3" name="内容占位符 2"/>
          <p:cNvSpPr>
            <a:spLocks noGrp="1"/>
          </p:cNvSpPr>
          <p:nvPr>
            <p:ph sz="half" idx="1"/>
          </p:nvPr>
        </p:nvSpPr>
        <p:spPr/>
        <p:txBody>
          <a:bodyPr/>
          <a:lstStyle/>
          <a:p>
            <a:r>
              <a:rPr lang="zh-CN" altLang="en-US" dirty="0" smtClean="0"/>
              <a:t>在虚拟化技术中，被虚拟化的实体是各种资源，按照这些这些资源的分类可以将虚拟化成为不同的类型。</a:t>
            </a:r>
            <a:endParaRPr lang="en-US" altLang="zh-CN" dirty="0" smtClean="0"/>
          </a:p>
          <a:p>
            <a:endParaRPr lang="en-US" altLang="zh-CN" dirty="0" smtClean="0"/>
          </a:p>
        </p:txBody>
      </p:sp>
      <p:graphicFrame>
        <p:nvGraphicFramePr>
          <p:cNvPr id="6" name="内容占位符 5"/>
          <p:cNvGraphicFramePr>
            <a:graphicFrameLocks noGrp="1"/>
          </p:cNvGraphicFramePr>
          <p:nvPr>
            <p:ph sz="half" idx="2"/>
          </p:nvPr>
        </p:nvGraphicFramePr>
        <p:xfrm>
          <a:off x="4648200" y="1371600"/>
          <a:ext cx="4038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标题 1"/>
          <p:cNvSpPr txBox="1">
            <a:spLocks/>
          </p:cNvSpPr>
          <p:nvPr/>
        </p:nvSpPr>
        <p:spPr>
          <a:xfrm>
            <a:off x="0" y="0"/>
            <a:ext cx="8229600" cy="57307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CN" altLang="en-US" sz="2400" b="1" i="1" dirty="0" smtClean="0">
                <a:latin typeface="华文隶书" pitchFamily="2" charset="-122"/>
                <a:ea typeface="华文隶书" pitchFamily="2" charset="-122"/>
              </a:rPr>
              <a:t>虚拟化的分类</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基础设施虚拟化</a:t>
            </a:r>
            <a:endParaRPr lang="en-US" altLang="zh-CN" dirty="0" smtClean="0"/>
          </a:p>
        </p:txBody>
      </p:sp>
      <p:sp>
        <p:nvSpPr>
          <p:cNvPr id="3" name="内容占位符 2"/>
          <p:cNvSpPr>
            <a:spLocks noGrp="1"/>
          </p:cNvSpPr>
          <p:nvPr>
            <p:ph idx="1"/>
          </p:nvPr>
        </p:nvSpPr>
        <p:spPr/>
        <p:txBody>
          <a:bodyPr/>
          <a:lstStyle/>
          <a:p>
            <a:r>
              <a:rPr lang="zh-CN" altLang="en-US" dirty="0" smtClean="0"/>
              <a:t>基础虚拟化是指支持数据中心运行的重要基础设施的虚拟化。</a:t>
            </a:r>
            <a:endParaRPr lang="en-US" altLang="zh-CN" dirty="0" smtClean="0"/>
          </a:p>
          <a:p>
            <a:pPr lvl="1"/>
            <a:r>
              <a:rPr lang="zh-CN" altLang="en-US" dirty="0" smtClean="0"/>
              <a:t>网络虚拟化</a:t>
            </a:r>
            <a:endParaRPr lang="en-US" altLang="zh-CN" dirty="0" smtClean="0"/>
          </a:p>
          <a:p>
            <a:pPr lvl="1"/>
            <a:r>
              <a:rPr lang="zh-CN" altLang="en-US" dirty="0" smtClean="0"/>
              <a:t>存储和文件系统虚拟化</a:t>
            </a:r>
            <a:endParaRPr lang="en-US" altLang="zh-CN" dirty="0" smtClean="0"/>
          </a:p>
          <a:p>
            <a:endParaRPr lang="en-US" altLang="zh-CN" dirty="0" smtClean="0"/>
          </a:p>
          <a:p>
            <a:r>
              <a:rPr lang="zh-CN" altLang="en-US" dirty="0" smtClean="0"/>
              <a:t>网络虚拟化</a:t>
            </a:r>
            <a:endParaRPr lang="en-US" altLang="zh-CN" dirty="0" smtClean="0"/>
          </a:p>
          <a:p>
            <a:pPr lvl="1"/>
            <a:r>
              <a:rPr lang="zh-CN" altLang="en-US" dirty="0" smtClean="0"/>
              <a:t>网络的硬件和软件资源整合，向用户提供虚拟的网络</a:t>
            </a:r>
            <a:endParaRPr lang="en-US" altLang="zh-CN" dirty="0" smtClean="0"/>
          </a:p>
          <a:p>
            <a:pPr lvl="1">
              <a:buNone/>
            </a:pPr>
            <a:r>
              <a:rPr lang="zh-CN" altLang="en-US" dirty="0" smtClean="0"/>
              <a:t>连接的虚拟化技术。</a:t>
            </a:r>
            <a:endParaRPr lang="en-US" altLang="zh-CN" dirty="0" smtClean="0"/>
          </a:p>
          <a:p>
            <a:pPr lvl="1">
              <a:buNone/>
            </a:pPr>
            <a:r>
              <a:rPr lang="zh-CN" altLang="en-US" dirty="0" smtClean="0"/>
              <a:t>虚拟局域网</a:t>
            </a:r>
            <a:r>
              <a:rPr lang="en-US" altLang="zh-CN" dirty="0" smtClean="0"/>
              <a:t>VLAN  </a:t>
            </a:r>
            <a:r>
              <a:rPr lang="zh-CN" altLang="en-US" dirty="0" smtClean="0"/>
              <a:t>虚拟专用网</a:t>
            </a:r>
            <a:r>
              <a:rPr lang="en-US" altLang="zh-CN" dirty="0" smtClean="0"/>
              <a:t>VPN</a:t>
            </a:r>
            <a:endParaRPr lang="zh-CN" altLang="en-US" dirty="0"/>
          </a:p>
        </p:txBody>
      </p:sp>
      <p:sp>
        <p:nvSpPr>
          <p:cNvPr id="4" name="标题 1"/>
          <p:cNvSpPr txBox="1">
            <a:spLocks/>
          </p:cNvSpPr>
          <p:nvPr/>
        </p:nvSpPr>
        <p:spPr>
          <a:xfrm>
            <a:off x="0" y="0"/>
            <a:ext cx="8229600" cy="57307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CN" altLang="en-US" sz="2400" b="1" i="1" dirty="0" smtClean="0">
                <a:latin typeface="华文隶书" pitchFamily="2" charset="-122"/>
                <a:ea typeface="华文隶书" pitchFamily="2" charset="-122"/>
              </a:rPr>
              <a:t>虚拟化的分类</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基础设施虚拟化</a:t>
            </a:r>
            <a:endParaRPr lang="en-US" altLang="zh-CN" dirty="0" smtClean="0"/>
          </a:p>
        </p:txBody>
      </p:sp>
      <p:sp>
        <p:nvSpPr>
          <p:cNvPr id="3" name="内容占位符 2"/>
          <p:cNvSpPr>
            <a:spLocks noGrp="1"/>
          </p:cNvSpPr>
          <p:nvPr>
            <p:ph idx="1"/>
          </p:nvPr>
        </p:nvSpPr>
        <p:spPr/>
        <p:txBody>
          <a:bodyPr/>
          <a:lstStyle/>
          <a:p>
            <a:r>
              <a:rPr lang="zh-CN" altLang="en-US" dirty="0" smtClean="0"/>
              <a:t>存储虚拟化是指物理的存储设备提供一个抽象的逻辑视图，用户可以通过这个视图中的统一逻辑接口来访问被整合存储资源。</a:t>
            </a:r>
            <a:endParaRPr lang="en-US" altLang="zh-CN" dirty="0" smtClean="0"/>
          </a:p>
          <a:p>
            <a:pPr lvl="1"/>
            <a:r>
              <a:rPr lang="zh-CN" altLang="en-US" dirty="0" smtClean="0"/>
              <a:t>基于存储设备和基于网络</a:t>
            </a:r>
            <a:endParaRPr lang="en-US" altLang="zh-CN" dirty="0" smtClean="0"/>
          </a:p>
          <a:p>
            <a:pPr lvl="2"/>
            <a:r>
              <a:rPr lang="zh-CN" altLang="en-US" dirty="0" smtClean="0"/>
              <a:t>磁盘阵列</a:t>
            </a:r>
            <a:r>
              <a:rPr lang="en-US" altLang="zh-CN" dirty="0" smtClean="0"/>
              <a:t>RAID	</a:t>
            </a:r>
          </a:p>
          <a:p>
            <a:pPr lvl="2"/>
            <a:r>
              <a:rPr lang="zh-CN" altLang="en-US" dirty="0" smtClean="0"/>
              <a:t>网络复加存储</a:t>
            </a:r>
            <a:r>
              <a:rPr lang="en-US" altLang="zh-CN" dirty="0" smtClean="0"/>
              <a:t>NAS</a:t>
            </a:r>
          </a:p>
          <a:p>
            <a:pPr lvl="2"/>
            <a:r>
              <a:rPr lang="zh-CN" altLang="en-US" dirty="0" smtClean="0"/>
              <a:t>存储区域网</a:t>
            </a:r>
            <a:r>
              <a:rPr lang="en-US" altLang="zh-CN" dirty="0" smtClean="0"/>
              <a:t>SAN</a:t>
            </a:r>
          </a:p>
          <a:p>
            <a:endParaRPr lang="zh-CN" altLang="en-US" dirty="0"/>
          </a:p>
        </p:txBody>
      </p:sp>
      <p:sp>
        <p:nvSpPr>
          <p:cNvPr id="4" name="标题 1"/>
          <p:cNvSpPr txBox="1">
            <a:spLocks/>
          </p:cNvSpPr>
          <p:nvPr/>
        </p:nvSpPr>
        <p:spPr>
          <a:xfrm>
            <a:off x="0" y="0"/>
            <a:ext cx="8229600" cy="57307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CN" altLang="en-US" sz="2400" b="1" i="1" dirty="0" smtClean="0">
                <a:latin typeface="华文隶书" pitchFamily="2" charset="-122"/>
                <a:ea typeface="华文隶书" pitchFamily="2" charset="-122"/>
              </a:rPr>
              <a:t>虚拟化的分类</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系统虚拟化</a:t>
            </a:r>
            <a:endParaRPr lang="en-US" altLang="zh-CN" dirty="0" smtClean="0"/>
          </a:p>
        </p:txBody>
      </p:sp>
      <p:sp>
        <p:nvSpPr>
          <p:cNvPr id="3" name="内容占位符 2"/>
          <p:cNvSpPr>
            <a:spLocks noGrp="1"/>
          </p:cNvSpPr>
          <p:nvPr>
            <p:ph idx="1"/>
          </p:nvPr>
        </p:nvSpPr>
        <p:spPr/>
        <p:txBody>
          <a:bodyPr/>
          <a:lstStyle/>
          <a:p>
            <a:r>
              <a:rPr lang="zh-CN" altLang="en-US" dirty="0" smtClean="0"/>
              <a:t>使用虚拟机虚拟出一个系统。</a:t>
            </a:r>
            <a:endParaRPr lang="en-US" altLang="zh-CN" dirty="0" smtClean="0"/>
          </a:p>
          <a:p>
            <a:r>
              <a:rPr lang="zh-CN" altLang="en-US" dirty="0" smtClean="0"/>
              <a:t>系统虚拟化的核心思想是使用虚拟机在一台物理机上虚拟出一台或多台虚拟机。</a:t>
            </a:r>
            <a:endParaRPr lang="en-US" altLang="zh-CN" dirty="0" smtClean="0"/>
          </a:p>
          <a:p>
            <a:pPr lvl="1"/>
            <a:r>
              <a:rPr lang="zh-CN" altLang="en-US" dirty="0" smtClean="0"/>
              <a:t>多个系统可以复用一台物理机器上的资源并且互不干扰</a:t>
            </a:r>
            <a:endParaRPr lang="en-US" altLang="zh-CN" dirty="0" smtClean="0"/>
          </a:p>
          <a:p>
            <a:pPr lvl="1"/>
            <a:r>
              <a:rPr lang="zh-CN" altLang="en-US" dirty="0" smtClean="0"/>
              <a:t>图（</a:t>
            </a:r>
            <a:r>
              <a:rPr lang="en-US" altLang="zh-CN" dirty="0" smtClean="0"/>
              <a:t>2.2</a:t>
            </a:r>
            <a:r>
              <a:rPr lang="zh-CN" altLang="en-US" dirty="0" smtClean="0"/>
              <a:t>）</a:t>
            </a:r>
            <a:endParaRPr lang="en-US" altLang="zh-CN" dirty="0" smtClean="0"/>
          </a:p>
          <a:p>
            <a:pPr lvl="1"/>
            <a:endParaRPr lang="zh-CN" altLang="en-US" dirty="0"/>
          </a:p>
        </p:txBody>
      </p:sp>
      <p:sp>
        <p:nvSpPr>
          <p:cNvPr id="4" name="标题 1"/>
          <p:cNvSpPr txBox="1">
            <a:spLocks/>
          </p:cNvSpPr>
          <p:nvPr/>
        </p:nvSpPr>
        <p:spPr>
          <a:xfrm>
            <a:off x="0" y="0"/>
            <a:ext cx="8229600" cy="57307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CN" altLang="en-US" sz="2400" b="1" i="1" dirty="0" smtClean="0">
                <a:latin typeface="华文隶书" pitchFamily="2" charset="-122"/>
                <a:ea typeface="华文隶书" pitchFamily="2" charset="-122"/>
              </a:rPr>
              <a:t>虚拟化的分类</a:t>
            </a:r>
          </a:p>
        </p:txBody>
      </p:sp>
      <p:pic>
        <p:nvPicPr>
          <p:cNvPr id="1026" name="Picture 2"/>
          <p:cNvPicPr>
            <a:picLocks noChangeAspect="1" noChangeArrowheads="1"/>
          </p:cNvPicPr>
          <p:nvPr/>
        </p:nvPicPr>
        <p:blipFill>
          <a:blip r:embed="rId2" cstate="print"/>
          <a:srcRect/>
          <a:stretch>
            <a:fillRect/>
          </a:stretch>
        </p:blipFill>
        <p:spPr bwMode="auto">
          <a:xfrm>
            <a:off x="938237" y="3786190"/>
            <a:ext cx="7134225"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系统虚拟化</a:t>
            </a:r>
            <a:endParaRPr lang="en-US" altLang="zh-CN" dirty="0" smtClean="0"/>
          </a:p>
        </p:txBody>
      </p:sp>
      <p:sp>
        <p:nvSpPr>
          <p:cNvPr id="3" name="内容占位符 2"/>
          <p:cNvSpPr>
            <a:spLocks noGrp="1"/>
          </p:cNvSpPr>
          <p:nvPr>
            <p:ph idx="1"/>
          </p:nvPr>
        </p:nvSpPr>
        <p:spPr/>
        <p:txBody>
          <a:bodyPr/>
          <a:lstStyle/>
          <a:p>
            <a:r>
              <a:rPr lang="zh-CN" altLang="en-US" dirty="0" smtClean="0"/>
              <a:t>使用虚拟机虚拟出一个系统。</a:t>
            </a:r>
            <a:endParaRPr lang="en-US" altLang="zh-CN" dirty="0" smtClean="0"/>
          </a:p>
          <a:p>
            <a:r>
              <a:rPr lang="zh-CN" altLang="en-US" dirty="0" smtClean="0"/>
              <a:t>系统虚拟化的核心思想是使用虚拟机在一台物理机上虚拟出一台或多台虚拟机。</a:t>
            </a:r>
            <a:endParaRPr lang="en-US" altLang="zh-CN" dirty="0" smtClean="0"/>
          </a:p>
          <a:p>
            <a:pPr lvl="1"/>
            <a:r>
              <a:rPr lang="zh-CN" altLang="en-US" dirty="0" smtClean="0"/>
              <a:t>多个系统可以复用一台物理机器上的资源并且互不干扰</a:t>
            </a:r>
            <a:endParaRPr lang="en-US" altLang="zh-CN" dirty="0" smtClean="0"/>
          </a:p>
          <a:p>
            <a:pPr lvl="1"/>
            <a:r>
              <a:rPr lang="zh-CN" altLang="en-US" dirty="0" smtClean="0"/>
              <a:t>图（</a:t>
            </a:r>
            <a:r>
              <a:rPr lang="en-US" altLang="zh-CN" dirty="0" smtClean="0"/>
              <a:t>2.2</a:t>
            </a:r>
            <a:r>
              <a:rPr lang="zh-CN" altLang="en-US" dirty="0" smtClean="0"/>
              <a:t>）</a:t>
            </a:r>
            <a:endParaRPr lang="en-US" altLang="zh-CN" dirty="0" smtClean="0"/>
          </a:p>
          <a:p>
            <a:pPr lvl="1"/>
            <a:endParaRPr lang="zh-CN" altLang="en-US" dirty="0"/>
          </a:p>
        </p:txBody>
      </p:sp>
      <p:sp>
        <p:nvSpPr>
          <p:cNvPr id="4" name="标题 1"/>
          <p:cNvSpPr txBox="1">
            <a:spLocks/>
          </p:cNvSpPr>
          <p:nvPr/>
        </p:nvSpPr>
        <p:spPr>
          <a:xfrm>
            <a:off x="0" y="0"/>
            <a:ext cx="8229600" cy="57307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CN" altLang="en-US" sz="2400" b="1" i="1" dirty="0" smtClean="0">
                <a:latin typeface="华文隶书" pitchFamily="2" charset="-122"/>
                <a:ea typeface="华文隶书" pitchFamily="2" charset="-122"/>
              </a:rPr>
              <a:t>虚拟化的分类</a:t>
            </a:r>
          </a:p>
        </p:txBody>
      </p:sp>
      <p:sp>
        <p:nvSpPr>
          <p:cNvPr id="5" name="矩形 4"/>
          <p:cNvSpPr/>
          <p:nvPr/>
        </p:nvSpPr>
        <p:spPr>
          <a:xfrm>
            <a:off x="1127412" y="5085184"/>
            <a:ext cx="2999184"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dirty="0" smtClean="0"/>
              <a:t>物理操作系统</a:t>
            </a:r>
            <a:endParaRPr lang="zh-CN" altLang="en-US" dirty="0"/>
          </a:p>
        </p:txBody>
      </p:sp>
      <p:sp>
        <p:nvSpPr>
          <p:cNvPr id="6" name="圆角矩形 5"/>
          <p:cNvSpPr/>
          <p:nvPr/>
        </p:nvSpPr>
        <p:spPr>
          <a:xfrm>
            <a:off x="1127412" y="4437112"/>
            <a:ext cx="92430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smtClean="0"/>
              <a:t>应用程序</a:t>
            </a:r>
            <a:endParaRPr lang="zh-CN" altLang="en-US" dirty="0"/>
          </a:p>
        </p:txBody>
      </p:sp>
      <p:sp>
        <p:nvSpPr>
          <p:cNvPr id="8" name="圆角矩形 7"/>
          <p:cNvSpPr/>
          <p:nvPr/>
        </p:nvSpPr>
        <p:spPr>
          <a:xfrm>
            <a:off x="2135524" y="4416079"/>
            <a:ext cx="92430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smtClean="0"/>
              <a:t>应用程序</a:t>
            </a:r>
            <a:endParaRPr lang="zh-CN" altLang="en-US" dirty="0"/>
          </a:p>
        </p:txBody>
      </p:sp>
      <p:sp>
        <p:nvSpPr>
          <p:cNvPr id="9" name="圆角矩形 8"/>
          <p:cNvSpPr/>
          <p:nvPr/>
        </p:nvSpPr>
        <p:spPr>
          <a:xfrm>
            <a:off x="3173869" y="4416079"/>
            <a:ext cx="92430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smtClean="0"/>
              <a:t>应用程序</a:t>
            </a:r>
            <a:endParaRPr lang="zh-CN" altLang="en-US" dirty="0"/>
          </a:p>
        </p:txBody>
      </p:sp>
      <p:sp>
        <p:nvSpPr>
          <p:cNvPr id="7" name="矩形 6"/>
          <p:cNvSpPr/>
          <p:nvPr/>
        </p:nvSpPr>
        <p:spPr>
          <a:xfrm>
            <a:off x="1127412" y="5661248"/>
            <a:ext cx="780292" cy="43204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1400" dirty="0" smtClean="0"/>
              <a:t>处理器</a:t>
            </a:r>
            <a:endParaRPr lang="zh-CN" altLang="en-US" sz="1400" dirty="0"/>
          </a:p>
        </p:txBody>
      </p:sp>
      <p:sp>
        <p:nvSpPr>
          <p:cNvPr id="11" name="矩形 10"/>
          <p:cNvSpPr/>
          <p:nvPr/>
        </p:nvSpPr>
        <p:spPr>
          <a:xfrm>
            <a:off x="1979712" y="5661248"/>
            <a:ext cx="617966" cy="43204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1400" dirty="0" smtClean="0"/>
              <a:t>内存</a:t>
            </a:r>
            <a:endParaRPr lang="zh-CN" altLang="en-US" sz="1400" dirty="0"/>
          </a:p>
        </p:txBody>
      </p:sp>
      <p:sp>
        <p:nvSpPr>
          <p:cNvPr id="12" name="矩形 11"/>
          <p:cNvSpPr/>
          <p:nvPr/>
        </p:nvSpPr>
        <p:spPr>
          <a:xfrm>
            <a:off x="2676582" y="5661248"/>
            <a:ext cx="780292" cy="43204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1400" dirty="0" smtClean="0"/>
              <a:t>设备与</a:t>
            </a:r>
            <a:r>
              <a:rPr lang="en-US" altLang="zh-CN" sz="1400" dirty="0" smtClean="0"/>
              <a:t>I/O</a:t>
            </a:r>
            <a:endParaRPr lang="zh-CN" altLang="en-US" sz="1400" dirty="0"/>
          </a:p>
        </p:txBody>
      </p:sp>
      <p:sp>
        <p:nvSpPr>
          <p:cNvPr id="13" name="矩形 12"/>
          <p:cNvSpPr/>
          <p:nvPr/>
        </p:nvSpPr>
        <p:spPr>
          <a:xfrm>
            <a:off x="3560912" y="5661248"/>
            <a:ext cx="565684" cy="43204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1400" dirty="0" smtClean="0"/>
              <a:t>网络接口</a:t>
            </a:r>
            <a:endParaRPr lang="zh-CN" altLang="en-US" sz="1400" dirty="0"/>
          </a:p>
        </p:txBody>
      </p:sp>
      <p:sp>
        <p:nvSpPr>
          <p:cNvPr id="10" name="右箭头 9"/>
          <p:cNvSpPr/>
          <p:nvPr/>
        </p:nvSpPr>
        <p:spPr>
          <a:xfrm>
            <a:off x="4355976" y="4776119"/>
            <a:ext cx="864096" cy="1086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436096" y="5142765"/>
            <a:ext cx="2999184"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dirty="0" smtClean="0"/>
              <a:t>虚拟机运行环境</a:t>
            </a:r>
            <a:endParaRPr lang="zh-CN" altLang="en-US" dirty="0"/>
          </a:p>
        </p:txBody>
      </p:sp>
      <p:sp>
        <p:nvSpPr>
          <p:cNvPr id="16" name="矩形 15"/>
          <p:cNvSpPr/>
          <p:nvPr/>
        </p:nvSpPr>
        <p:spPr>
          <a:xfrm>
            <a:off x="5436096" y="5718829"/>
            <a:ext cx="780292" cy="43204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1400" dirty="0" smtClean="0"/>
              <a:t>处理器</a:t>
            </a:r>
            <a:endParaRPr lang="zh-CN" altLang="en-US" sz="1400" dirty="0"/>
          </a:p>
        </p:txBody>
      </p:sp>
      <p:sp>
        <p:nvSpPr>
          <p:cNvPr id="17" name="矩形 16"/>
          <p:cNvSpPr/>
          <p:nvPr/>
        </p:nvSpPr>
        <p:spPr>
          <a:xfrm>
            <a:off x="6288396" y="5718829"/>
            <a:ext cx="617966" cy="43204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1400" dirty="0" smtClean="0"/>
              <a:t>内存</a:t>
            </a:r>
            <a:endParaRPr lang="zh-CN" altLang="en-US" sz="1400" dirty="0"/>
          </a:p>
        </p:txBody>
      </p:sp>
      <p:sp>
        <p:nvSpPr>
          <p:cNvPr id="18" name="矩形 17"/>
          <p:cNvSpPr/>
          <p:nvPr/>
        </p:nvSpPr>
        <p:spPr>
          <a:xfrm>
            <a:off x="6985266" y="5733256"/>
            <a:ext cx="780292" cy="43204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1400" dirty="0" smtClean="0"/>
              <a:t>设备与</a:t>
            </a:r>
            <a:r>
              <a:rPr lang="en-US" altLang="zh-CN" sz="1400" dirty="0" smtClean="0"/>
              <a:t>I/O</a:t>
            </a:r>
            <a:endParaRPr lang="zh-CN" altLang="en-US" sz="1400" dirty="0"/>
          </a:p>
        </p:txBody>
      </p:sp>
      <p:sp>
        <p:nvSpPr>
          <p:cNvPr id="19" name="矩形 18"/>
          <p:cNvSpPr/>
          <p:nvPr/>
        </p:nvSpPr>
        <p:spPr>
          <a:xfrm>
            <a:off x="7869596" y="5718829"/>
            <a:ext cx="565684" cy="43204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1400" dirty="0" smtClean="0"/>
              <a:t>网络接口</a:t>
            </a:r>
            <a:endParaRPr lang="zh-CN" altLang="en-US" sz="1400" dirty="0"/>
          </a:p>
        </p:txBody>
      </p:sp>
      <p:sp>
        <p:nvSpPr>
          <p:cNvPr id="14" name="圆角矩形 13"/>
          <p:cNvSpPr/>
          <p:nvPr/>
        </p:nvSpPr>
        <p:spPr>
          <a:xfrm>
            <a:off x="5404084" y="3573016"/>
            <a:ext cx="1502278"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543155" y="4653136"/>
            <a:ext cx="1224136" cy="28803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dirty="0" smtClean="0"/>
              <a:t>虚拟机</a:t>
            </a:r>
            <a:r>
              <a:rPr lang="en-US" altLang="zh-CN" dirty="0" smtClean="0"/>
              <a:t>OS</a:t>
            </a:r>
            <a:endParaRPr lang="zh-CN" altLang="en-US" dirty="0"/>
          </a:p>
        </p:txBody>
      </p:sp>
      <p:sp>
        <p:nvSpPr>
          <p:cNvPr id="22" name="圆角矩形 21"/>
          <p:cNvSpPr/>
          <p:nvPr/>
        </p:nvSpPr>
        <p:spPr>
          <a:xfrm>
            <a:off x="5531505" y="3738590"/>
            <a:ext cx="623718" cy="84253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400" dirty="0" smtClean="0"/>
              <a:t>应用程序</a:t>
            </a:r>
            <a:endParaRPr lang="zh-CN" altLang="en-US" sz="1400" dirty="0"/>
          </a:p>
        </p:txBody>
      </p:sp>
      <p:sp>
        <p:nvSpPr>
          <p:cNvPr id="23" name="圆角矩形 22"/>
          <p:cNvSpPr/>
          <p:nvPr/>
        </p:nvSpPr>
        <p:spPr>
          <a:xfrm>
            <a:off x="6155223" y="3717032"/>
            <a:ext cx="623718" cy="864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400" dirty="0" smtClean="0"/>
              <a:t>应用程序</a:t>
            </a:r>
            <a:endParaRPr lang="zh-CN" altLang="en-US" sz="1400" dirty="0"/>
          </a:p>
        </p:txBody>
      </p:sp>
      <p:sp>
        <p:nvSpPr>
          <p:cNvPr id="24" name="圆角矩形 23"/>
          <p:cNvSpPr/>
          <p:nvPr/>
        </p:nvSpPr>
        <p:spPr>
          <a:xfrm>
            <a:off x="7014419" y="3551983"/>
            <a:ext cx="1502278"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7153490" y="4632103"/>
            <a:ext cx="1224136" cy="28803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dirty="0" smtClean="0"/>
              <a:t>虚拟机</a:t>
            </a:r>
            <a:r>
              <a:rPr lang="en-US" altLang="zh-CN" dirty="0" smtClean="0"/>
              <a:t>OS</a:t>
            </a:r>
            <a:endParaRPr lang="zh-CN" altLang="en-US" dirty="0"/>
          </a:p>
        </p:txBody>
      </p:sp>
      <p:sp>
        <p:nvSpPr>
          <p:cNvPr id="26" name="圆角矩形 25"/>
          <p:cNvSpPr/>
          <p:nvPr/>
        </p:nvSpPr>
        <p:spPr>
          <a:xfrm>
            <a:off x="7141840" y="3717557"/>
            <a:ext cx="623718" cy="84253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400" dirty="0" smtClean="0"/>
              <a:t>应用程序</a:t>
            </a:r>
            <a:endParaRPr lang="zh-CN" altLang="en-US" sz="1400" dirty="0"/>
          </a:p>
        </p:txBody>
      </p:sp>
      <p:sp>
        <p:nvSpPr>
          <p:cNvPr id="27" name="圆角矩形 26"/>
          <p:cNvSpPr/>
          <p:nvPr/>
        </p:nvSpPr>
        <p:spPr>
          <a:xfrm>
            <a:off x="7765558" y="3695999"/>
            <a:ext cx="623718" cy="864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400" dirty="0" smtClean="0"/>
              <a:t>应用程序</a:t>
            </a:r>
            <a:endParaRPr lang="zh-CN" altLang="en-US" sz="1400" dirty="0"/>
          </a:p>
        </p:txBody>
      </p:sp>
    </p:spTree>
    <p:extLst>
      <p:ext uri="{BB962C8B-B14F-4D97-AF65-F5344CB8AC3E}">
        <p14:creationId xmlns:p14="http://schemas.microsoft.com/office/powerpoint/2010/main" val="4117067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系统虚拟化</a:t>
            </a:r>
            <a:endParaRPr lang="en-US" altLang="zh-CN" dirty="0" smtClean="0"/>
          </a:p>
        </p:txBody>
      </p:sp>
      <p:sp>
        <p:nvSpPr>
          <p:cNvPr id="3" name="内容占位符 2"/>
          <p:cNvSpPr>
            <a:spLocks noGrp="1"/>
          </p:cNvSpPr>
          <p:nvPr>
            <p:ph idx="1"/>
          </p:nvPr>
        </p:nvSpPr>
        <p:spPr/>
        <p:txBody>
          <a:bodyPr/>
          <a:lstStyle/>
          <a:p>
            <a:r>
              <a:rPr lang="zh-CN" altLang="en-US" dirty="0" smtClean="0"/>
              <a:t>系统虚拟化最大的应用时服务器的虚拟化</a:t>
            </a:r>
            <a:endParaRPr lang="en-US" altLang="zh-CN" dirty="0" smtClean="0"/>
          </a:p>
          <a:p>
            <a:pPr lvl="1"/>
            <a:r>
              <a:rPr lang="zh-CN" altLang="en-US" dirty="0" smtClean="0"/>
              <a:t>使用强大的服务器，虚拟出多个虚拟机。</a:t>
            </a:r>
            <a:endParaRPr lang="en-US" altLang="zh-CN" dirty="0" smtClean="0"/>
          </a:p>
          <a:p>
            <a:endParaRPr lang="en-US" altLang="zh-CN" dirty="0" smtClean="0"/>
          </a:p>
          <a:p>
            <a:r>
              <a:rPr lang="zh-CN" altLang="en-US" dirty="0" smtClean="0"/>
              <a:t>桌面虚拟化</a:t>
            </a:r>
            <a:endParaRPr lang="en-US" altLang="zh-CN" dirty="0" smtClean="0"/>
          </a:p>
          <a:p>
            <a:pPr lvl="1"/>
            <a:r>
              <a:rPr lang="zh-CN" altLang="en-US" dirty="0" smtClean="0"/>
              <a:t>在服务器上运行实例，并在终端中运行虚拟的桌面</a:t>
            </a:r>
          </a:p>
          <a:p>
            <a:pPr lvl="1"/>
            <a:r>
              <a:rPr lang="zh-CN" altLang="en-US" dirty="0" smtClean="0"/>
              <a:t>全部数据存储在远程服务器中。解除了用户应用和个人终端的物理耦合性。</a:t>
            </a:r>
            <a:endParaRPr lang="en-US" altLang="zh-CN" dirty="0" smtClean="0"/>
          </a:p>
          <a:p>
            <a:pPr lvl="1"/>
            <a:endParaRPr lang="en-US" altLang="zh-CN" dirty="0" smtClean="0"/>
          </a:p>
          <a:p>
            <a:pPr lvl="1"/>
            <a:endParaRPr lang="en-US" altLang="zh-CN" dirty="0" smtClean="0"/>
          </a:p>
        </p:txBody>
      </p:sp>
      <p:sp>
        <p:nvSpPr>
          <p:cNvPr id="4" name="标题 1"/>
          <p:cNvSpPr txBox="1">
            <a:spLocks/>
          </p:cNvSpPr>
          <p:nvPr/>
        </p:nvSpPr>
        <p:spPr>
          <a:xfrm>
            <a:off x="0" y="0"/>
            <a:ext cx="8229600" cy="57307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CN" altLang="en-US" sz="2400" b="1" i="1" dirty="0" smtClean="0">
                <a:latin typeface="华文隶书" pitchFamily="2" charset="-122"/>
                <a:ea typeface="华文隶书" pitchFamily="2" charset="-122"/>
              </a:rPr>
              <a:t>虚拟化的分类</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软件虚拟化</a:t>
            </a:r>
            <a:endParaRPr lang="zh-CN" altLang="en-US" dirty="0"/>
          </a:p>
        </p:txBody>
      </p:sp>
      <p:sp>
        <p:nvSpPr>
          <p:cNvPr id="3" name="内容占位符 2"/>
          <p:cNvSpPr>
            <a:spLocks noGrp="1"/>
          </p:cNvSpPr>
          <p:nvPr>
            <p:ph idx="1"/>
          </p:nvPr>
        </p:nvSpPr>
        <p:spPr/>
        <p:txBody>
          <a:bodyPr/>
          <a:lstStyle/>
          <a:p>
            <a:r>
              <a:rPr lang="zh-CN" altLang="en-US" dirty="0" smtClean="0"/>
              <a:t>应用虚拟软件将应用程序和操作系统分离。</a:t>
            </a:r>
            <a:endParaRPr lang="en-US" altLang="zh-CN" dirty="0" smtClean="0"/>
          </a:p>
          <a:p>
            <a:r>
              <a:rPr lang="zh-CN" altLang="en-US" dirty="0" smtClean="0"/>
              <a:t>使程序设计编写可以忽略操作系统带来的差异。</a:t>
            </a:r>
            <a:endParaRPr lang="en-US" altLang="zh-CN" dirty="0" smtClean="0"/>
          </a:p>
          <a:p>
            <a:pPr lvl="1"/>
            <a:r>
              <a:rPr lang="zh-CN" altLang="en-US" dirty="0" smtClean="0"/>
              <a:t>高级编程语言的虚拟机</a:t>
            </a:r>
            <a:endParaRPr lang="en-US" altLang="zh-CN" dirty="0" smtClean="0"/>
          </a:p>
          <a:p>
            <a:pPr lvl="2"/>
            <a:r>
              <a:rPr lang="en-US" altLang="zh-CN" dirty="0" smtClean="0"/>
              <a:t>JAVA</a:t>
            </a:r>
            <a:r>
              <a:rPr lang="zh-CN" altLang="en-US" dirty="0" smtClean="0"/>
              <a:t>虚拟机</a:t>
            </a:r>
            <a:endParaRPr lang="en-US" altLang="zh-CN" dirty="0" smtClean="0"/>
          </a:p>
          <a:p>
            <a:pPr lvl="1"/>
            <a:r>
              <a:rPr lang="zh-CN" altLang="en-US" dirty="0" smtClean="0"/>
              <a:t>脚本语言的解释器</a:t>
            </a:r>
            <a:endParaRPr lang="zh-CN" altLang="en-US" dirty="0"/>
          </a:p>
        </p:txBody>
      </p:sp>
      <p:sp>
        <p:nvSpPr>
          <p:cNvPr id="4" name="标题 1"/>
          <p:cNvSpPr txBox="1">
            <a:spLocks/>
          </p:cNvSpPr>
          <p:nvPr/>
        </p:nvSpPr>
        <p:spPr>
          <a:xfrm>
            <a:off x="0" y="0"/>
            <a:ext cx="8229600" cy="57307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CN" altLang="en-US" sz="2400" b="1" i="1" dirty="0" smtClean="0">
                <a:latin typeface="华文隶书" pitchFamily="2" charset="-122"/>
                <a:ea typeface="华文隶书" pitchFamily="2" charset="-122"/>
              </a:rPr>
              <a:t>虚拟化的分类</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另一种分类标准</a:t>
            </a:r>
            <a:endParaRPr lang="zh-CN" altLang="en-US" dirty="0"/>
          </a:p>
        </p:txBody>
      </p:sp>
      <p:graphicFrame>
        <p:nvGraphicFramePr>
          <p:cNvPr id="9" name="内容占位符 5"/>
          <p:cNvGraphicFramePr>
            <a:graphicFrameLocks noGrp="1"/>
          </p:cNvGraphicFramePr>
          <p:nvPr>
            <p:ph idx="1"/>
            <p:extLst>
              <p:ext uri="{D42A27DB-BD31-4B8C-83A1-F6EECF244321}">
                <p14:modId xmlns:p14="http://schemas.microsoft.com/office/powerpoint/2010/main" val="2392826187"/>
              </p:ext>
            </p:extLst>
          </p:nvPr>
        </p:nvGraphicFramePr>
        <p:xfrm>
          <a:off x="457200" y="13716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标题 1"/>
          <p:cNvSpPr txBox="1">
            <a:spLocks/>
          </p:cNvSpPr>
          <p:nvPr/>
        </p:nvSpPr>
        <p:spPr>
          <a:xfrm>
            <a:off x="0" y="0"/>
            <a:ext cx="8229600" cy="57307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CN" altLang="en-US" sz="2400" b="1" i="1" dirty="0" smtClean="0">
                <a:latin typeface="华文隶书" pitchFamily="2" charset="-122"/>
                <a:ea typeface="华文隶书" pitchFamily="2" charset="-122"/>
              </a:rPr>
              <a:t>虚拟化的分类</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实现技术相关的分类</a:t>
            </a:r>
            <a:endParaRPr lang="zh-CN" altLang="en-US" dirty="0"/>
          </a:p>
        </p:txBody>
      </p:sp>
      <p:sp>
        <p:nvSpPr>
          <p:cNvPr id="3" name="内容占位符 2"/>
          <p:cNvSpPr>
            <a:spLocks noGrp="1"/>
          </p:cNvSpPr>
          <p:nvPr>
            <p:ph idx="1"/>
          </p:nvPr>
        </p:nvSpPr>
        <p:spPr/>
        <p:txBody>
          <a:bodyPr/>
          <a:lstStyle/>
          <a:p>
            <a:r>
              <a:rPr lang="zh-CN" altLang="en-US" dirty="0" smtClean="0"/>
              <a:t>实现技术上，有另一个分类</a:t>
            </a:r>
            <a:endParaRPr lang="en-US" altLang="zh-CN" dirty="0" smtClean="0"/>
          </a:p>
          <a:p>
            <a:r>
              <a:rPr lang="zh-CN" altLang="en-US" dirty="0" smtClean="0"/>
              <a:t>全虚拟，半虚拟，和</a:t>
            </a:r>
            <a:r>
              <a:rPr lang="en-US" altLang="zh-CN" smtClean="0"/>
              <a:t>CPU</a:t>
            </a:r>
            <a:r>
              <a:rPr lang="zh-CN" altLang="en-US" smtClean="0"/>
              <a:t>虚拟</a:t>
            </a:r>
            <a:endParaRPr lang="zh-CN" altLang="en-US" dirty="0" smtClean="0"/>
          </a:p>
          <a:p>
            <a:pPr>
              <a:buNone/>
            </a:pPr>
            <a:endParaRPr lang="zh-CN" altLang="en-US" dirty="0"/>
          </a:p>
        </p:txBody>
      </p:sp>
      <p:sp>
        <p:nvSpPr>
          <p:cNvPr id="4" name="标题 1"/>
          <p:cNvSpPr txBox="1">
            <a:spLocks/>
          </p:cNvSpPr>
          <p:nvPr/>
        </p:nvSpPr>
        <p:spPr>
          <a:xfrm>
            <a:off x="0" y="0"/>
            <a:ext cx="8229600" cy="57307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CN" altLang="en-US" sz="2400" b="1" i="1" dirty="0" smtClean="0">
                <a:latin typeface="华文隶书" pitchFamily="2" charset="-122"/>
                <a:ea typeface="华文隶书" pitchFamily="2" charset="-122"/>
              </a:rPr>
              <a:t>虚拟化的分类</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748172"/>
            <a:ext cx="783907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ctr"/>
            <a:r>
              <a:rPr lang="zh-CN" altLang="en-US" dirty="0" smtClean="0"/>
              <a:t> 虚拟化技术概论</a:t>
            </a:r>
            <a:endParaRPr lang="zh-CN" altLang="en-US" dirty="0"/>
          </a:p>
        </p:txBody>
      </p:sp>
      <p:sp>
        <p:nvSpPr>
          <p:cNvPr id="3" name="副标题 2"/>
          <p:cNvSpPr>
            <a:spLocks noGrp="1"/>
          </p:cNvSpPr>
          <p:nvPr>
            <p:ph type="subTitle" idx="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虚拟化的优势</a:t>
            </a:r>
            <a:endParaRPr lang="zh-CN" altLang="en-US" dirty="0"/>
          </a:p>
        </p:txBody>
      </p:sp>
      <p:sp>
        <p:nvSpPr>
          <p:cNvPr id="4" name="标题 1"/>
          <p:cNvSpPr txBox="1">
            <a:spLocks/>
          </p:cNvSpPr>
          <p:nvPr/>
        </p:nvSpPr>
        <p:spPr>
          <a:xfrm>
            <a:off x="0" y="0"/>
            <a:ext cx="8229600" cy="57307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CN" altLang="en-US" sz="2400" b="1" i="1" dirty="0" smtClean="0">
                <a:latin typeface="华文隶书" pitchFamily="2" charset="-122"/>
                <a:ea typeface="华文隶书" pitchFamily="2" charset="-122"/>
              </a:rPr>
              <a:t>虚拟化的优势</a:t>
            </a:r>
          </a:p>
        </p:txBody>
      </p:sp>
      <p:graphicFrame>
        <p:nvGraphicFramePr>
          <p:cNvPr id="9" name="内容占位符 8"/>
          <p:cNvGraphicFramePr>
            <a:graphicFrameLocks noGrp="1"/>
          </p:cNvGraphicFramePr>
          <p:nvPr>
            <p:ph idx="1"/>
          </p:nvPr>
        </p:nvGraphicFramePr>
        <p:xfrm>
          <a:off x="142844" y="1142984"/>
          <a:ext cx="8143900" cy="5170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降低运行成本</a:t>
            </a:r>
            <a:endParaRPr lang="zh-CN" altLang="en-US" dirty="0"/>
          </a:p>
        </p:txBody>
      </p:sp>
      <p:sp>
        <p:nvSpPr>
          <p:cNvPr id="3" name="内容占位符 2"/>
          <p:cNvSpPr>
            <a:spLocks noGrp="1"/>
          </p:cNvSpPr>
          <p:nvPr>
            <p:ph idx="1"/>
          </p:nvPr>
        </p:nvSpPr>
        <p:spPr/>
        <p:txBody>
          <a:bodyPr/>
          <a:lstStyle/>
          <a:p>
            <a:r>
              <a:rPr lang="zh-CN" altLang="en-US" dirty="0" smtClean="0"/>
              <a:t>数据中心的成本主要分为两部分</a:t>
            </a:r>
            <a:endParaRPr lang="en-US" altLang="zh-CN" dirty="0" smtClean="0"/>
          </a:p>
          <a:p>
            <a:pPr lvl="1"/>
            <a:r>
              <a:rPr lang="zh-CN" altLang="en-US" dirty="0" smtClean="0"/>
              <a:t>采购成本</a:t>
            </a:r>
            <a:endParaRPr lang="en-US" altLang="zh-CN" dirty="0" smtClean="0"/>
          </a:p>
          <a:p>
            <a:pPr lvl="2"/>
            <a:r>
              <a:rPr lang="zh-CN" altLang="en-US" dirty="0" smtClean="0"/>
              <a:t>购买硬件，软件，许可等</a:t>
            </a:r>
            <a:endParaRPr lang="en-US" altLang="zh-CN" dirty="0" smtClean="0"/>
          </a:p>
          <a:p>
            <a:pPr lvl="1"/>
            <a:r>
              <a:rPr lang="zh-CN" altLang="en-US" dirty="0" smtClean="0"/>
              <a:t>运营成本</a:t>
            </a:r>
            <a:endParaRPr lang="en-US" altLang="zh-CN" dirty="0" smtClean="0"/>
          </a:p>
          <a:p>
            <a:pPr lvl="2"/>
            <a:r>
              <a:rPr lang="zh-CN" altLang="en-US" dirty="0" smtClean="0"/>
              <a:t>设备维护，电力等成本</a:t>
            </a:r>
            <a:endParaRPr lang="en-US" altLang="zh-CN" dirty="0" smtClean="0"/>
          </a:p>
          <a:p>
            <a:r>
              <a:rPr lang="zh-CN" altLang="en-US" dirty="0" smtClean="0"/>
              <a:t>服务器虚拟化可以减少对物理服务器等资源的管理工作。专注于应用管理</a:t>
            </a:r>
            <a:endParaRPr lang="en-US" altLang="zh-CN" dirty="0" smtClean="0"/>
          </a:p>
          <a:p>
            <a:endParaRPr lang="zh-CN" altLang="en-US" dirty="0"/>
          </a:p>
        </p:txBody>
      </p:sp>
      <p:sp>
        <p:nvSpPr>
          <p:cNvPr id="4" name="标题 1"/>
          <p:cNvSpPr txBox="1">
            <a:spLocks/>
          </p:cNvSpPr>
          <p:nvPr/>
        </p:nvSpPr>
        <p:spPr>
          <a:xfrm>
            <a:off x="0" y="0"/>
            <a:ext cx="8229600" cy="57307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CN" altLang="en-US" sz="2400" b="1" i="1" dirty="0" smtClean="0">
                <a:latin typeface="华文隶书" pitchFamily="2" charset="-122"/>
                <a:ea typeface="华文隶书" pitchFamily="2" charset="-122"/>
              </a:rPr>
              <a:t>虚拟化的优势</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提高应用兼容性</a:t>
            </a:r>
            <a:endParaRPr lang="zh-CN" altLang="en-US" dirty="0"/>
          </a:p>
        </p:txBody>
      </p:sp>
      <p:sp>
        <p:nvSpPr>
          <p:cNvPr id="3" name="内容占位符 2"/>
          <p:cNvSpPr>
            <a:spLocks noGrp="1"/>
          </p:cNvSpPr>
          <p:nvPr>
            <p:ph idx="1"/>
          </p:nvPr>
        </p:nvSpPr>
        <p:spPr/>
        <p:txBody>
          <a:bodyPr/>
          <a:lstStyle/>
          <a:p>
            <a:r>
              <a:rPr lang="zh-CN" altLang="en-US" dirty="0" smtClean="0"/>
              <a:t>大量应用在不同平台的兼性问题非常严重。</a:t>
            </a:r>
            <a:endParaRPr lang="en-US" altLang="zh-CN" dirty="0" smtClean="0"/>
          </a:p>
          <a:p>
            <a:r>
              <a:rPr lang="zh-CN" altLang="en-US" dirty="0" smtClean="0"/>
              <a:t>对运行环境如硬件，操作系统，中间件等变化严重影响运行。</a:t>
            </a:r>
            <a:endParaRPr lang="en-US" altLang="zh-CN" dirty="0" smtClean="0"/>
          </a:p>
          <a:p>
            <a:r>
              <a:rPr lang="zh-CN" altLang="en-US" dirty="0" smtClean="0"/>
              <a:t>加大了整合管理的难度</a:t>
            </a:r>
            <a:endParaRPr lang="en-US" altLang="zh-CN" dirty="0" smtClean="0"/>
          </a:p>
          <a:p>
            <a:endParaRPr lang="en-US" altLang="zh-CN" dirty="0" smtClean="0"/>
          </a:p>
          <a:p>
            <a:r>
              <a:rPr lang="zh-CN" altLang="en-US" dirty="0" smtClean="0"/>
              <a:t>服务器虚拟化可以提供封装和隔离技术可以是应用所在的平台和其他部分完全隔离开。</a:t>
            </a:r>
            <a:endParaRPr lang="en-US" altLang="zh-CN" dirty="0" smtClean="0"/>
          </a:p>
          <a:p>
            <a:endParaRPr lang="zh-CN" altLang="en-US" dirty="0"/>
          </a:p>
        </p:txBody>
      </p:sp>
      <p:sp>
        <p:nvSpPr>
          <p:cNvPr id="4" name="标题 1"/>
          <p:cNvSpPr txBox="1">
            <a:spLocks/>
          </p:cNvSpPr>
          <p:nvPr/>
        </p:nvSpPr>
        <p:spPr>
          <a:xfrm>
            <a:off x="0" y="0"/>
            <a:ext cx="8229600" cy="57307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CN" altLang="en-US" sz="2400" b="1" i="1" dirty="0" smtClean="0">
                <a:latin typeface="华文隶书" pitchFamily="2" charset="-122"/>
                <a:ea typeface="华文隶书" pitchFamily="2" charset="-122"/>
              </a:rPr>
              <a:t>虚拟化的优势</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加速应用部署</a:t>
            </a:r>
            <a:endParaRPr lang="zh-CN" altLang="en-US" dirty="0"/>
          </a:p>
        </p:txBody>
      </p:sp>
      <p:sp>
        <p:nvSpPr>
          <p:cNvPr id="3" name="内容占位符 2"/>
          <p:cNvSpPr>
            <a:spLocks noGrp="1"/>
          </p:cNvSpPr>
          <p:nvPr>
            <p:ph idx="1"/>
          </p:nvPr>
        </p:nvSpPr>
        <p:spPr/>
        <p:txBody>
          <a:bodyPr/>
          <a:lstStyle/>
          <a:p>
            <a:r>
              <a:rPr lang="zh-CN" altLang="en-US" dirty="0" smtClean="0"/>
              <a:t>完整安装一个应用需要很多步骤</a:t>
            </a:r>
            <a:endParaRPr lang="en-US" altLang="zh-CN" dirty="0" smtClean="0"/>
          </a:p>
          <a:p>
            <a:pPr lvl="1"/>
            <a:r>
              <a:rPr lang="zh-CN" altLang="en-US" dirty="0" smtClean="0"/>
              <a:t>硬件安装，操作系统，中间件，应用，配置，测试，运行等。</a:t>
            </a:r>
            <a:endParaRPr lang="en-US" altLang="zh-CN" dirty="0" smtClean="0"/>
          </a:p>
          <a:p>
            <a:pPr lvl="1"/>
            <a:r>
              <a:rPr lang="zh-CN" altLang="en-US" dirty="0" smtClean="0"/>
              <a:t>耗时很长</a:t>
            </a:r>
            <a:r>
              <a:rPr lang="en-US" altLang="zh-CN" dirty="0" smtClean="0"/>
              <a:t>+</a:t>
            </a:r>
            <a:r>
              <a:rPr lang="zh-CN" altLang="en-US" dirty="0" smtClean="0"/>
              <a:t>全程人员跟踪</a:t>
            </a:r>
            <a:endParaRPr lang="en-US" altLang="zh-CN" dirty="0" smtClean="0"/>
          </a:p>
          <a:p>
            <a:pPr lvl="1"/>
            <a:r>
              <a:rPr lang="zh-CN" altLang="en-US" dirty="0" smtClean="0"/>
              <a:t>不确定因素很大</a:t>
            </a:r>
            <a:endParaRPr lang="en-US" altLang="zh-CN" dirty="0" smtClean="0"/>
          </a:p>
          <a:p>
            <a:r>
              <a:rPr lang="zh-CN" altLang="en-US" dirty="0" smtClean="0"/>
              <a:t>虚拟化后部署的问题简化为，将一个封装好的虚拟化组建在一个新的虚拟机环境中运行。</a:t>
            </a:r>
            <a:endParaRPr lang="en-US" altLang="zh-CN" dirty="0" smtClean="0"/>
          </a:p>
          <a:p>
            <a:endParaRPr lang="zh-CN" altLang="en-US" dirty="0"/>
          </a:p>
        </p:txBody>
      </p:sp>
      <p:sp>
        <p:nvSpPr>
          <p:cNvPr id="4" name="标题 1"/>
          <p:cNvSpPr txBox="1">
            <a:spLocks/>
          </p:cNvSpPr>
          <p:nvPr/>
        </p:nvSpPr>
        <p:spPr>
          <a:xfrm>
            <a:off x="0" y="0"/>
            <a:ext cx="8229600" cy="57307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CN" altLang="en-US" sz="2400" b="1" i="1" dirty="0" smtClean="0">
                <a:latin typeface="华文隶书" pitchFamily="2" charset="-122"/>
                <a:ea typeface="华文隶书" pitchFamily="2" charset="-122"/>
              </a:rPr>
              <a:t>虚拟化的优势</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提高服务可用性</a:t>
            </a:r>
            <a:endParaRPr lang="zh-CN" altLang="en-US" dirty="0"/>
          </a:p>
        </p:txBody>
      </p:sp>
      <p:sp>
        <p:nvSpPr>
          <p:cNvPr id="3" name="内容占位符 2"/>
          <p:cNvSpPr>
            <a:spLocks noGrp="1"/>
          </p:cNvSpPr>
          <p:nvPr>
            <p:ph idx="1"/>
          </p:nvPr>
        </p:nvSpPr>
        <p:spPr/>
        <p:txBody>
          <a:bodyPr/>
          <a:lstStyle/>
          <a:p>
            <a:r>
              <a:rPr lang="zh-CN" altLang="en-US" dirty="0" smtClean="0"/>
              <a:t>服务可用性是指服务能够持续、可靠的运行的能力。传统的模式中，需要很多复杂的技术用以保证。</a:t>
            </a:r>
            <a:endParaRPr lang="en-US" altLang="zh-CN" dirty="0" smtClean="0"/>
          </a:p>
          <a:p>
            <a:pPr lvl="1"/>
            <a:r>
              <a:rPr lang="zh-CN" altLang="en-US" dirty="0" smtClean="0"/>
              <a:t>多机备份，冗余技术等。</a:t>
            </a:r>
            <a:endParaRPr lang="en-US" altLang="zh-CN" dirty="0" smtClean="0"/>
          </a:p>
          <a:p>
            <a:r>
              <a:rPr lang="zh-CN" altLang="en-US" dirty="0" smtClean="0"/>
              <a:t>虚拟化技术将整个系统作为一个组建，所有的内容保存在一个逻辑文件中。这样的备份，切换，版本迁移，物理转移都十分容易。</a:t>
            </a:r>
            <a:endParaRPr lang="zh-CN" altLang="en-US" dirty="0"/>
          </a:p>
        </p:txBody>
      </p:sp>
      <p:sp>
        <p:nvSpPr>
          <p:cNvPr id="4" name="标题 1"/>
          <p:cNvSpPr txBox="1">
            <a:spLocks/>
          </p:cNvSpPr>
          <p:nvPr/>
        </p:nvSpPr>
        <p:spPr>
          <a:xfrm>
            <a:off x="0" y="0"/>
            <a:ext cx="8229600" cy="57307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CN" altLang="en-US" sz="2400" b="1" i="1" dirty="0" smtClean="0">
                <a:latin typeface="华文隶书" pitchFamily="2" charset="-122"/>
                <a:ea typeface="华文隶书" pitchFamily="2" charset="-122"/>
              </a:rPr>
              <a:t>虚拟化的优势</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提升资源利用率</a:t>
            </a:r>
            <a:endParaRPr lang="zh-CN" altLang="en-US" dirty="0"/>
          </a:p>
        </p:txBody>
      </p:sp>
      <p:sp>
        <p:nvSpPr>
          <p:cNvPr id="3" name="内容占位符 2"/>
          <p:cNvSpPr>
            <a:spLocks noGrp="1"/>
          </p:cNvSpPr>
          <p:nvPr>
            <p:ph idx="1"/>
          </p:nvPr>
        </p:nvSpPr>
        <p:spPr/>
        <p:txBody>
          <a:bodyPr>
            <a:normAutofit/>
          </a:bodyPr>
          <a:lstStyle/>
          <a:p>
            <a:r>
              <a:rPr lang="zh-CN" altLang="en-US" dirty="0" smtClean="0"/>
              <a:t>现实中，大部分机器的利用率都比较低</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zh-CN" altLang="en-US" dirty="0" smtClean="0"/>
              <a:t>虚拟化技术可以是一个服务器在不忙的时候像很多的服务器那样运行不同的应用，提高</a:t>
            </a:r>
            <a:r>
              <a:rPr lang="en-US" altLang="zh-CN" dirty="0" smtClean="0"/>
              <a:t>CPU</a:t>
            </a:r>
            <a:r>
              <a:rPr lang="zh-CN" altLang="en-US" dirty="0" smtClean="0"/>
              <a:t>利用率，同时提高内存等资源的使用效率。</a:t>
            </a:r>
            <a:endParaRPr lang="zh-CN" altLang="en-US" dirty="0"/>
          </a:p>
        </p:txBody>
      </p:sp>
      <p:sp>
        <p:nvSpPr>
          <p:cNvPr id="4" name="标题 1"/>
          <p:cNvSpPr txBox="1">
            <a:spLocks/>
          </p:cNvSpPr>
          <p:nvPr/>
        </p:nvSpPr>
        <p:spPr>
          <a:xfrm>
            <a:off x="0" y="0"/>
            <a:ext cx="8229600" cy="57307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CN" altLang="en-US" sz="2400" b="1" i="1" dirty="0" smtClean="0">
                <a:latin typeface="华文隶书" pitchFamily="2" charset="-122"/>
                <a:ea typeface="华文隶书" pitchFamily="2" charset="-122"/>
              </a:rPr>
              <a:t>虚拟化的优势</a:t>
            </a:r>
          </a:p>
        </p:txBody>
      </p:sp>
      <p:graphicFrame>
        <p:nvGraphicFramePr>
          <p:cNvPr id="5" name="图表 4"/>
          <p:cNvGraphicFramePr/>
          <p:nvPr/>
        </p:nvGraphicFramePr>
        <p:xfrm>
          <a:off x="2786050" y="2071678"/>
          <a:ext cx="4048132" cy="2389190"/>
        </p:xfrm>
        <a:graphic>
          <a:graphicData uri="http://schemas.openxmlformats.org/drawingml/2006/chart">
            <c:chart xmlns:c="http://schemas.openxmlformats.org/drawingml/2006/chart" xmlns:r="http://schemas.openxmlformats.org/officeDocument/2006/relationships" r:id="rId2"/>
          </a:graphicData>
        </a:graphic>
      </p:graphicFrame>
      <p:sp>
        <p:nvSpPr>
          <p:cNvPr id="7" name="线形标注 2 6"/>
          <p:cNvSpPr/>
          <p:nvPr/>
        </p:nvSpPr>
        <p:spPr>
          <a:xfrm>
            <a:off x="1500166" y="2643182"/>
            <a:ext cx="1428760" cy="428628"/>
          </a:xfrm>
          <a:prstGeom prst="borderCallout2">
            <a:avLst>
              <a:gd name="adj1" fmla="val 18750"/>
              <a:gd name="adj2" fmla="val 93187"/>
              <a:gd name="adj3" fmla="val 18750"/>
              <a:gd name="adj4" fmla="val 119538"/>
              <a:gd name="adj5" fmla="val 52760"/>
              <a:gd name="adj6" fmla="val 2163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5%~20%</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动态调度资源</a:t>
            </a:r>
            <a:endParaRPr lang="zh-CN" altLang="en-US" dirty="0"/>
          </a:p>
        </p:txBody>
      </p:sp>
      <p:sp>
        <p:nvSpPr>
          <p:cNvPr id="3" name="内容占位符 2"/>
          <p:cNvSpPr>
            <a:spLocks noGrp="1"/>
          </p:cNvSpPr>
          <p:nvPr>
            <p:ph idx="1"/>
          </p:nvPr>
        </p:nvSpPr>
        <p:spPr/>
        <p:txBody>
          <a:bodyPr/>
          <a:lstStyle/>
          <a:p>
            <a:r>
              <a:rPr lang="zh-CN" altLang="en-US" dirty="0" smtClean="0"/>
              <a:t>虚拟化技术的核心之一，资源的实时调动。</a:t>
            </a:r>
            <a:endParaRPr lang="zh-CN" altLang="en-US" dirty="0"/>
          </a:p>
        </p:txBody>
      </p:sp>
      <p:sp>
        <p:nvSpPr>
          <p:cNvPr id="4" name="标题 1"/>
          <p:cNvSpPr txBox="1">
            <a:spLocks/>
          </p:cNvSpPr>
          <p:nvPr/>
        </p:nvSpPr>
        <p:spPr>
          <a:xfrm>
            <a:off x="0" y="0"/>
            <a:ext cx="8229600" cy="57307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CN" altLang="en-US" sz="2400" b="1" i="1" dirty="0" smtClean="0">
                <a:latin typeface="华文隶书" pitchFamily="2" charset="-122"/>
                <a:ea typeface="华文隶书" pitchFamily="2" charset="-122"/>
              </a:rPr>
              <a:t>虚拟化的优势</a:t>
            </a:r>
          </a:p>
        </p:txBody>
      </p:sp>
      <p:graphicFrame>
        <p:nvGraphicFramePr>
          <p:cNvPr id="5" name="图示 4"/>
          <p:cNvGraphicFramePr/>
          <p:nvPr/>
        </p:nvGraphicFramePr>
        <p:xfrm>
          <a:off x="1000100" y="228599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71604" y="3714752"/>
            <a:ext cx="1261884" cy="523220"/>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zh-CN" altLang="en-US" sz="2800" dirty="0" smtClean="0"/>
              <a:t>服务器</a:t>
            </a:r>
            <a:endParaRPr lang="zh-CN" altLang="en-US" sz="2800" dirty="0"/>
          </a:p>
        </p:txBody>
      </p:sp>
      <p:sp>
        <p:nvSpPr>
          <p:cNvPr id="7" name="TextBox 6"/>
          <p:cNvSpPr txBox="1"/>
          <p:nvPr/>
        </p:nvSpPr>
        <p:spPr>
          <a:xfrm>
            <a:off x="1643042" y="4286256"/>
            <a:ext cx="1189749" cy="461665"/>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zh-CN" altLang="en-US" sz="2400" dirty="0" smtClean="0"/>
              <a:t>内存</a:t>
            </a:r>
            <a:r>
              <a:rPr lang="en-US" altLang="zh-CN" sz="2400" dirty="0" smtClean="0"/>
              <a:t>8G</a:t>
            </a:r>
            <a:endParaRPr lang="zh-CN" alt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降低整体的能源消耗</a:t>
            </a:r>
            <a:endParaRPr lang="zh-CN" altLang="en-US" dirty="0"/>
          </a:p>
        </p:txBody>
      </p:sp>
      <p:sp>
        <p:nvSpPr>
          <p:cNvPr id="3" name="内容占位符 2"/>
          <p:cNvSpPr>
            <a:spLocks noGrp="1"/>
          </p:cNvSpPr>
          <p:nvPr>
            <p:ph sz="half" idx="1"/>
          </p:nvPr>
        </p:nvSpPr>
        <p:spPr/>
        <p:txBody>
          <a:bodyPr>
            <a:normAutofit fontScale="92500" lnSpcReduction="10000"/>
          </a:bodyPr>
          <a:lstStyle/>
          <a:p>
            <a:r>
              <a:rPr lang="zh-CN" altLang="en-US" dirty="0" smtClean="0"/>
              <a:t>在计算中心中，服务器的运行消耗实际上是很少的一部分，额外的增加也不会很多。</a:t>
            </a:r>
            <a:endParaRPr lang="en-US" altLang="zh-CN" dirty="0" smtClean="0"/>
          </a:p>
          <a:p>
            <a:r>
              <a:rPr lang="zh-CN" altLang="en-US" dirty="0" smtClean="0"/>
              <a:t>但是支持运行的能源消耗是大的。</a:t>
            </a:r>
            <a:endParaRPr lang="en-US" altLang="zh-CN" dirty="0" smtClean="0"/>
          </a:p>
          <a:p>
            <a:endParaRPr lang="en-US" altLang="zh-CN" dirty="0" smtClean="0"/>
          </a:p>
          <a:p>
            <a:r>
              <a:rPr lang="zh-CN" altLang="en-US" dirty="0" smtClean="0"/>
              <a:t>关闭运行需求不大的服务器，尽力挖掘每个服务的工作能力，是很有效的减少支持消耗的方式。</a:t>
            </a:r>
            <a:endParaRPr lang="zh-CN" altLang="en-US" dirty="0"/>
          </a:p>
        </p:txBody>
      </p:sp>
      <p:sp>
        <p:nvSpPr>
          <p:cNvPr id="7" name="内容占位符 6"/>
          <p:cNvSpPr>
            <a:spLocks noGrp="1"/>
          </p:cNvSpPr>
          <p:nvPr>
            <p:ph sz="half" idx="2"/>
          </p:nvPr>
        </p:nvSpPr>
        <p:spPr/>
        <p:txBody>
          <a:bodyPr/>
          <a:lstStyle/>
          <a:p>
            <a:endParaRPr lang="zh-CN" altLang="en-US" dirty="0"/>
          </a:p>
        </p:txBody>
      </p:sp>
      <p:sp>
        <p:nvSpPr>
          <p:cNvPr id="4" name="标题 1"/>
          <p:cNvSpPr txBox="1">
            <a:spLocks/>
          </p:cNvSpPr>
          <p:nvPr/>
        </p:nvSpPr>
        <p:spPr>
          <a:xfrm>
            <a:off x="0" y="0"/>
            <a:ext cx="8229600" cy="57307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CN" altLang="en-US" sz="2400" b="1" i="1" dirty="0" smtClean="0">
                <a:latin typeface="华文隶书" pitchFamily="2" charset="-122"/>
                <a:ea typeface="华文隶书" pitchFamily="2" charset="-122"/>
              </a:rPr>
              <a:t>虚拟化的优势</a:t>
            </a:r>
          </a:p>
        </p:txBody>
      </p:sp>
      <p:pic>
        <p:nvPicPr>
          <p:cNvPr id="3075" name="Picture 3"/>
          <p:cNvPicPr>
            <a:picLocks noChangeAspect="1" noChangeArrowheads="1"/>
          </p:cNvPicPr>
          <p:nvPr/>
        </p:nvPicPr>
        <p:blipFill>
          <a:blip r:embed="rId2" cstate="print"/>
          <a:srcRect/>
          <a:stretch>
            <a:fillRect/>
          </a:stretch>
        </p:blipFill>
        <p:spPr bwMode="auto">
          <a:xfrm>
            <a:off x="4643438" y="1357298"/>
            <a:ext cx="4048131"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降低整体的能源消耗</a:t>
            </a:r>
            <a:endParaRPr lang="zh-CN" altLang="en-US" dirty="0"/>
          </a:p>
        </p:txBody>
      </p:sp>
      <p:sp>
        <p:nvSpPr>
          <p:cNvPr id="3" name="内容占位符 2"/>
          <p:cNvSpPr>
            <a:spLocks noGrp="1"/>
          </p:cNvSpPr>
          <p:nvPr>
            <p:ph sz="half" idx="1"/>
          </p:nvPr>
        </p:nvSpPr>
        <p:spPr/>
        <p:txBody>
          <a:bodyPr>
            <a:normAutofit fontScale="92500" lnSpcReduction="10000"/>
          </a:bodyPr>
          <a:lstStyle/>
          <a:p>
            <a:r>
              <a:rPr lang="zh-CN" altLang="en-US" dirty="0" smtClean="0"/>
              <a:t>在计算中心中，服务器的运行消耗实际上是很少的一部分，额外的增加也不会很多。</a:t>
            </a:r>
            <a:endParaRPr lang="en-US" altLang="zh-CN" dirty="0" smtClean="0"/>
          </a:p>
          <a:p>
            <a:r>
              <a:rPr lang="zh-CN" altLang="en-US" dirty="0" smtClean="0"/>
              <a:t>但是支持运行的能源消耗是大的。</a:t>
            </a:r>
            <a:endParaRPr lang="en-US" altLang="zh-CN" dirty="0" smtClean="0"/>
          </a:p>
          <a:p>
            <a:endParaRPr lang="en-US" altLang="zh-CN" dirty="0" smtClean="0"/>
          </a:p>
          <a:p>
            <a:r>
              <a:rPr lang="zh-CN" altLang="en-US" dirty="0" smtClean="0"/>
              <a:t>关闭运行需求不大的服务器，尽力挖掘每个服务的工作能力，是很有效的减少支持消耗的方式。</a:t>
            </a:r>
            <a:endParaRPr lang="zh-CN" altLang="en-US" dirty="0"/>
          </a:p>
        </p:txBody>
      </p:sp>
      <p:sp>
        <p:nvSpPr>
          <p:cNvPr id="4" name="标题 1"/>
          <p:cNvSpPr txBox="1">
            <a:spLocks/>
          </p:cNvSpPr>
          <p:nvPr/>
        </p:nvSpPr>
        <p:spPr>
          <a:xfrm>
            <a:off x="0" y="0"/>
            <a:ext cx="8229600" cy="57307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CN" altLang="en-US" sz="2400" b="1" i="1" dirty="0" smtClean="0">
                <a:latin typeface="华文隶书" pitchFamily="2" charset="-122"/>
                <a:ea typeface="华文隶书" pitchFamily="2" charset="-122"/>
              </a:rPr>
              <a:t>虚拟化的优势</a:t>
            </a:r>
          </a:p>
        </p:txBody>
      </p:sp>
      <p:sp>
        <p:nvSpPr>
          <p:cNvPr id="5" name="矩形 4"/>
          <p:cNvSpPr/>
          <p:nvPr/>
        </p:nvSpPr>
        <p:spPr>
          <a:xfrm>
            <a:off x="4932040" y="3068960"/>
            <a:ext cx="792088" cy="201622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dirty="0" smtClean="0"/>
              <a:t>制冷等支持系统耗电</a:t>
            </a:r>
            <a:endParaRPr lang="en-US" altLang="zh-CN" dirty="0" smtClean="0"/>
          </a:p>
          <a:p>
            <a:pPr algn="ctr"/>
            <a:r>
              <a:rPr lang="en-US" altLang="zh-CN" dirty="0" smtClean="0"/>
              <a:t>55%</a:t>
            </a:r>
            <a:endParaRPr lang="zh-CN" altLang="en-US" dirty="0"/>
          </a:p>
        </p:txBody>
      </p:sp>
      <p:sp>
        <p:nvSpPr>
          <p:cNvPr id="6" name="矩形 5"/>
          <p:cNvSpPr/>
          <p:nvPr/>
        </p:nvSpPr>
        <p:spPr>
          <a:xfrm>
            <a:off x="4932040" y="1340768"/>
            <a:ext cx="792088" cy="15841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dirty="0" smtClean="0"/>
              <a:t>IT</a:t>
            </a:r>
            <a:r>
              <a:rPr lang="zh-CN" altLang="en-US" dirty="0" smtClean="0"/>
              <a:t>设备耗电</a:t>
            </a:r>
            <a:endParaRPr lang="en-US" altLang="zh-CN" dirty="0" smtClean="0"/>
          </a:p>
          <a:p>
            <a:pPr algn="ctr"/>
            <a:r>
              <a:rPr lang="en-US" altLang="zh-CN" dirty="0" smtClean="0"/>
              <a:t>45%</a:t>
            </a:r>
            <a:endParaRPr lang="zh-CN" altLang="en-US" dirty="0"/>
          </a:p>
        </p:txBody>
      </p:sp>
      <p:sp>
        <p:nvSpPr>
          <p:cNvPr id="9" name="矩形 8"/>
          <p:cNvSpPr/>
          <p:nvPr/>
        </p:nvSpPr>
        <p:spPr>
          <a:xfrm>
            <a:off x="6372200" y="2708920"/>
            <a:ext cx="792088" cy="24482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dirty="0" smtClean="0"/>
              <a:t>风扇，存储器，内存等其他设备</a:t>
            </a:r>
            <a:endParaRPr lang="en-US" altLang="zh-CN" dirty="0" smtClean="0"/>
          </a:p>
          <a:p>
            <a:pPr algn="ctr"/>
            <a:r>
              <a:rPr lang="en-US" altLang="zh-CN" dirty="0" smtClean="0"/>
              <a:t>70%</a:t>
            </a:r>
            <a:endParaRPr lang="zh-CN" altLang="en-US" dirty="0"/>
          </a:p>
        </p:txBody>
      </p:sp>
      <p:sp>
        <p:nvSpPr>
          <p:cNvPr id="10" name="矩形 9"/>
          <p:cNvSpPr/>
          <p:nvPr/>
        </p:nvSpPr>
        <p:spPr>
          <a:xfrm>
            <a:off x="6372200" y="1340768"/>
            <a:ext cx="792088" cy="115212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dirty="0" smtClean="0"/>
              <a:t>CUP</a:t>
            </a:r>
            <a:r>
              <a:rPr lang="zh-CN" altLang="en-US" dirty="0" smtClean="0"/>
              <a:t>耗电</a:t>
            </a:r>
            <a:endParaRPr lang="en-US" altLang="zh-CN" dirty="0" smtClean="0"/>
          </a:p>
          <a:p>
            <a:pPr algn="ctr"/>
            <a:r>
              <a:rPr lang="en-US" altLang="zh-CN" dirty="0" smtClean="0"/>
              <a:t>30%</a:t>
            </a:r>
            <a:endParaRPr lang="zh-CN" altLang="en-US" dirty="0"/>
          </a:p>
        </p:txBody>
      </p:sp>
      <p:sp>
        <p:nvSpPr>
          <p:cNvPr id="11" name="矩形 10"/>
          <p:cNvSpPr/>
          <p:nvPr/>
        </p:nvSpPr>
        <p:spPr>
          <a:xfrm>
            <a:off x="7668344" y="2132856"/>
            <a:ext cx="792088" cy="302433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dirty="0" smtClean="0"/>
              <a:t>空闲</a:t>
            </a:r>
            <a:endParaRPr lang="en-US" altLang="zh-CN" dirty="0" smtClean="0"/>
          </a:p>
          <a:p>
            <a:pPr algn="ctr"/>
            <a:r>
              <a:rPr lang="en-US" altLang="zh-CN" dirty="0" smtClean="0"/>
              <a:t>85%</a:t>
            </a:r>
            <a:endParaRPr lang="zh-CN" altLang="en-US" dirty="0"/>
          </a:p>
        </p:txBody>
      </p:sp>
      <p:sp>
        <p:nvSpPr>
          <p:cNvPr id="12" name="矩形 11"/>
          <p:cNvSpPr/>
          <p:nvPr/>
        </p:nvSpPr>
        <p:spPr>
          <a:xfrm>
            <a:off x="7668344" y="1340768"/>
            <a:ext cx="792088" cy="5760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dirty="0" smtClean="0"/>
              <a:t>计算</a:t>
            </a:r>
            <a:endParaRPr lang="en-US" altLang="zh-CN" dirty="0" smtClean="0"/>
          </a:p>
          <a:p>
            <a:pPr algn="ctr"/>
            <a:r>
              <a:rPr lang="en-US" altLang="zh-CN" dirty="0" smtClean="0"/>
              <a:t>15%</a:t>
            </a:r>
            <a:endParaRPr lang="zh-CN" altLang="en-US" dirty="0"/>
          </a:p>
        </p:txBody>
      </p:sp>
      <p:cxnSp>
        <p:nvCxnSpPr>
          <p:cNvPr id="13" name="直接连接符 12"/>
          <p:cNvCxnSpPr/>
          <p:nvPr/>
        </p:nvCxnSpPr>
        <p:spPr>
          <a:xfrm>
            <a:off x="5724128" y="1340768"/>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724128" y="2924944"/>
            <a:ext cx="648072" cy="216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164288" y="1340768"/>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164288" y="2492896"/>
            <a:ext cx="504056" cy="25922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395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subTitle" idx="1"/>
          </p:nvPr>
        </p:nvSpPr>
        <p:spPr bwMode="white">
          <a:xfrm>
            <a:off x="2819400" y="4953000"/>
            <a:ext cx="5167313" cy="414338"/>
          </a:xfrm>
          <a:ln/>
        </p:spPr>
        <p:txBody>
          <a:bodyPr/>
          <a:lstStyle/>
          <a:p>
            <a:pPr algn="dist">
              <a:lnSpc>
                <a:spcPct val="80000"/>
              </a:lnSpc>
            </a:pPr>
            <a:r>
              <a:rPr lang="en-US" altLang="zh-CN" sz="1800" b="1">
                <a:solidFill>
                  <a:schemeClr val="bg1"/>
                </a:solidFill>
                <a:latin typeface="Arial" pitchFamily="34" charset="0"/>
                <a:ea typeface="宋体" pitchFamily="2" charset="-122"/>
              </a:rPr>
              <a:t>Click to edit company slogan .</a:t>
            </a:r>
          </a:p>
        </p:txBody>
      </p:sp>
      <p:sp>
        <p:nvSpPr>
          <p:cNvPr id="87045" name="WordArt 5"/>
          <p:cNvSpPr>
            <a:spLocks noChangeArrowheads="1" noChangeShapeType="1" noTextEdit="1"/>
          </p:cNvSpPr>
          <p:nvPr/>
        </p:nvSpPr>
        <p:spPr bwMode="gray">
          <a:xfrm>
            <a:off x="1907704" y="4365104"/>
            <a:ext cx="5759450" cy="863600"/>
          </a:xfrm>
          <a:prstGeom prst="rect">
            <a:avLst/>
          </a:prstGeom>
        </p:spPr>
        <p:txBody>
          <a:bodyPr wrap="none" fromWordArt="1">
            <a:prstTxWarp prst="textDeflate">
              <a:avLst>
                <a:gd name="adj" fmla="val 0"/>
              </a:avLst>
            </a:prstTxWarp>
          </a:bodyPr>
          <a:lstStyle/>
          <a:p>
            <a:pPr algn="ctr"/>
            <a:r>
              <a:rPr lang="en-US" altLang="zh-CN" sz="3600" b="1" kern="10" dirty="0">
                <a:ln w="19050">
                  <a:solidFill>
                    <a:schemeClr val="bg1"/>
                  </a:solidFill>
                  <a:round/>
                  <a:headEnd/>
                  <a:tailEnd/>
                </a:ln>
                <a:gradFill rotWithShape="1">
                  <a:gsLst>
                    <a:gs pos="0">
                      <a:schemeClr val="accent1">
                        <a:gamma/>
                        <a:shade val="46275"/>
                        <a:invGamma/>
                      </a:schemeClr>
                    </a:gs>
                    <a:gs pos="100000">
                      <a:schemeClr val="accent1"/>
                    </a:gs>
                  </a:gsLst>
                  <a:lin ang="0" scaled="1"/>
                </a:gradFill>
                <a:effectLst>
                  <a:outerShdw dist="63500" dir="2212194" algn="ctr" rotWithShape="0">
                    <a:srgbClr val="868686">
                      <a:alpha val="50000"/>
                    </a:srgbClr>
                  </a:outerShdw>
                </a:effectLst>
                <a:latin typeface="Arial"/>
                <a:cs typeface="Arial"/>
              </a:rPr>
              <a:t>Thank You !</a:t>
            </a:r>
            <a:endParaRPr lang="zh-CN" altLang="en-US" sz="3600" b="1" kern="10" dirty="0">
              <a:ln w="19050">
                <a:solidFill>
                  <a:schemeClr val="bg1"/>
                </a:solidFill>
                <a:round/>
                <a:headEnd/>
                <a:tailEnd/>
              </a:ln>
              <a:gradFill rotWithShape="1">
                <a:gsLst>
                  <a:gs pos="0">
                    <a:schemeClr val="accent1">
                      <a:gamma/>
                      <a:shade val="46275"/>
                      <a:invGamma/>
                    </a:schemeClr>
                  </a:gs>
                  <a:gs pos="100000">
                    <a:schemeClr val="accent1"/>
                  </a:gs>
                </a:gsLst>
                <a:lin ang="0" scaled="1"/>
              </a:gradFill>
              <a:effectLst>
                <a:outerShdw dist="63500" dir="2212194" algn="ctr" rotWithShape="0">
                  <a:srgbClr val="868686">
                    <a:alpha val="50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7045"/>
                                        </p:tgtEl>
                                        <p:attrNameLst>
                                          <p:attrName>style.visibility</p:attrName>
                                        </p:attrNameLst>
                                      </p:cBhvr>
                                      <p:to>
                                        <p:strVal val="visible"/>
                                      </p:to>
                                    </p:set>
                                    <p:anim calcmode="lin" valueType="num">
                                      <p:cBhvr>
                                        <p:cTn id="7" dur="500" fill="hold"/>
                                        <p:tgtEl>
                                          <p:spTgt spid="87045"/>
                                        </p:tgtEl>
                                        <p:attrNameLst>
                                          <p:attrName>ppt_w</p:attrName>
                                        </p:attrNameLst>
                                      </p:cBhvr>
                                      <p:tavLst>
                                        <p:tav tm="0">
                                          <p:val>
                                            <p:fltVal val="0"/>
                                          </p:val>
                                        </p:tav>
                                        <p:tav tm="100000">
                                          <p:val>
                                            <p:strVal val="#ppt_w"/>
                                          </p:val>
                                        </p:tav>
                                      </p:tavLst>
                                    </p:anim>
                                    <p:anim calcmode="lin" valueType="num">
                                      <p:cBhvr>
                                        <p:cTn id="8" dur="500" fill="hold"/>
                                        <p:tgtEl>
                                          <p:spTgt spid="87045"/>
                                        </p:tgtEl>
                                        <p:attrNameLst>
                                          <p:attrName>ppt_h</p:attrName>
                                        </p:attrNameLst>
                                      </p:cBhvr>
                                      <p:tavLst>
                                        <p:tav tm="0">
                                          <p:val>
                                            <p:fltVal val="0"/>
                                          </p:val>
                                        </p:tav>
                                        <p:tav tm="100000">
                                          <p:val>
                                            <p:strVal val="#ppt_h"/>
                                          </p:val>
                                        </p:tav>
                                      </p:tavLst>
                                    </p:anim>
                                    <p:animEffect transition="in" filter="fade">
                                      <p:cBhvr>
                                        <p:cTn id="9" dur="500"/>
                                        <p:tgtEl>
                                          <p:spTgt spid="87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357166"/>
            <a:ext cx="6172200" cy="563562"/>
          </a:xfrm>
        </p:spPr>
        <p:txBody>
          <a:bodyPr/>
          <a:lstStyle/>
          <a:p>
            <a:r>
              <a:rPr lang="zh-CN" altLang="en-US" sz="4000" dirty="0" smtClean="0"/>
              <a:t>目录</a:t>
            </a:r>
            <a:endParaRPr lang="zh-CN" altLang="en-US" sz="4000" dirty="0"/>
          </a:p>
        </p:txBody>
      </p:sp>
      <p:graphicFrame>
        <p:nvGraphicFramePr>
          <p:cNvPr id="6" name="内容占位符 5"/>
          <p:cNvGraphicFramePr>
            <a:graphicFrameLocks noGrp="1"/>
          </p:cNvGraphicFramePr>
          <p:nvPr>
            <p:ph idx="1"/>
          </p:nvPr>
        </p:nvGraphicFramePr>
        <p:xfrm>
          <a:off x="457200" y="1371600"/>
          <a:ext cx="7543824" cy="4540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引言</a:t>
            </a:r>
            <a:endParaRPr lang="zh-CN" altLang="en-US" dirty="0"/>
          </a:p>
        </p:txBody>
      </p:sp>
      <p:sp>
        <p:nvSpPr>
          <p:cNvPr id="3" name="内容占位符 2"/>
          <p:cNvSpPr>
            <a:spLocks noGrp="1"/>
          </p:cNvSpPr>
          <p:nvPr>
            <p:ph idx="1"/>
          </p:nvPr>
        </p:nvSpPr>
        <p:spPr/>
        <p:txBody>
          <a:bodyPr/>
          <a:lstStyle/>
          <a:p>
            <a:r>
              <a:rPr lang="zh-CN" altLang="en-US" dirty="0" smtClean="0"/>
              <a:t>虚拟相对于真实，虚拟化就是将原本运行在真实环境上的计算机系统或组建运行在虚拟出来的环境中。</a:t>
            </a:r>
            <a:endParaRPr lang="en-US" altLang="zh-CN" dirty="0" smtClean="0"/>
          </a:p>
          <a:p>
            <a:endParaRPr lang="en-US" altLang="zh-CN" dirty="0" smtClean="0"/>
          </a:p>
          <a:p>
            <a:endParaRPr lang="zh-CN" altLang="en-US" dirty="0"/>
          </a:p>
        </p:txBody>
      </p:sp>
      <p:sp>
        <p:nvSpPr>
          <p:cNvPr id="4" name="标题 1"/>
          <p:cNvSpPr txBox="1">
            <a:spLocks/>
          </p:cNvSpPr>
          <p:nvPr/>
        </p:nvSpPr>
        <p:spPr>
          <a:xfrm>
            <a:off x="0" y="0"/>
            <a:ext cx="8229600" cy="57307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CN" altLang="en-US" sz="2400" b="1" i="1" dirty="0" smtClean="0">
                <a:latin typeface="华文隶书" pitchFamily="2" charset="-122"/>
                <a:ea typeface="华文隶书" pitchFamily="2" charset="-122"/>
              </a:rPr>
              <a:t>虚拟化的定义</a:t>
            </a:r>
          </a:p>
        </p:txBody>
      </p:sp>
      <p:graphicFrame>
        <p:nvGraphicFramePr>
          <p:cNvPr id="6" name="图示 5"/>
          <p:cNvGraphicFramePr/>
          <p:nvPr/>
        </p:nvGraphicFramePr>
        <p:xfrm>
          <a:off x="357158" y="2786058"/>
          <a:ext cx="8429684" cy="3286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各种虚拟化定义</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“虚拟化时表示计算机资源的抽象方法，通过虚拟化可以用于访问抽象前资源一致的方法访问抽象后的资源。这种资源的抽象方法并不受实现、地理位置或底层资源的物理配置的限制”</a:t>
            </a:r>
            <a:r>
              <a:rPr lang="en-US" altLang="zh-CN" sz="2400" dirty="0" smtClean="0"/>
              <a:t>——</a:t>
            </a:r>
            <a:r>
              <a:rPr lang="zh-CN" altLang="en-US" sz="2400" dirty="0" smtClean="0"/>
              <a:t>维基百科</a:t>
            </a:r>
            <a:endParaRPr lang="en-US" altLang="zh-CN" sz="2400" dirty="0" smtClean="0"/>
          </a:p>
          <a:p>
            <a:r>
              <a:rPr lang="zh-CN" altLang="en-US" sz="2400" dirty="0" smtClean="0"/>
              <a:t>“虚级化是为了某些事物创造的虚拟（相对于真实的）版本，比如操作系统、计算机系统、存储设备和网络资源等”。</a:t>
            </a:r>
            <a:r>
              <a:rPr lang="en-US" altLang="zh-CN" sz="2400" dirty="0" smtClean="0"/>
              <a:t>——WhatIs.com </a:t>
            </a:r>
            <a:r>
              <a:rPr lang="zh-CN" altLang="en-US" sz="2400" dirty="0" smtClean="0"/>
              <a:t>信息技术术语库</a:t>
            </a:r>
            <a:endParaRPr lang="en-US" altLang="zh-CN" sz="2400" dirty="0" smtClean="0"/>
          </a:p>
          <a:p>
            <a:r>
              <a:rPr lang="zh-CN" altLang="en-US" sz="2400" dirty="0" smtClean="0"/>
              <a:t>“虚拟化是一组类似资源提供一个通用的抽象接口集，从而隐藏属性和操作之间的差异，并允许通过一种通用的方式来查看并维护资源”</a:t>
            </a:r>
            <a:r>
              <a:rPr lang="en-US" altLang="zh-CN" sz="2400" dirty="0" smtClean="0"/>
              <a:t/>
            </a:r>
            <a:br>
              <a:rPr lang="en-US" altLang="zh-CN" sz="2400" dirty="0" smtClean="0"/>
            </a:br>
            <a:r>
              <a:rPr lang="en-US" altLang="zh-CN" sz="2400" dirty="0" smtClean="0"/>
              <a:t>Open  Grid  Service  Architecture</a:t>
            </a:r>
            <a:endParaRPr lang="zh-CN" altLang="en-US" sz="2400" dirty="0"/>
          </a:p>
        </p:txBody>
      </p:sp>
      <p:sp>
        <p:nvSpPr>
          <p:cNvPr id="4" name="标题 1"/>
          <p:cNvSpPr txBox="1">
            <a:spLocks/>
          </p:cNvSpPr>
          <p:nvPr/>
        </p:nvSpPr>
        <p:spPr>
          <a:xfrm>
            <a:off x="0" y="0"/>
            <a:ext cx="8229600" cy="57307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CN" altLang="en-US" sz="2400" b="1" i="1" dirty="0" smtClean="0">
                <a:latin typeface="华文隶书" pitchFamily="2" charset="-122"/>
                <a:ea typeface="华文隶书" pitchFamily="2" charset="-122"/>
              </a:rPr>
              <a:t>虚拟化的定义</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定义的核心</a:t>
            </a:r>
            <a:endParaRPr lang="zh-CN" altLang="en-US" dirty="0"/>
          </a:p>
        </p:txBody>
      </p:sp>
      <p:sp>
        <p:nvSpPr>
          <p:cNvPr id="3" name="内容占位符 2"/>
          <p:cNvSpPr>
            <a:spLocks noGrp="1"/>
          </p:cNvSpPr>
          <p:nvPr>
            <p:ph idx="1"/>
          </p:nvPr>
        </p:nvSpPr>
        <p:spPr/>
        <p:txBody>
          <a:bodyPr/>
          <a:lstStyle/>
          <a:p>
            <a:endParaRPr lang="zh-CN" altLang="en-US" dirty="0"/>
          </a:p>
        </p:txBody>
      </p:sp>
      <p:graphicFrame>
        <p:nvGraphicFramePr>
          <p:cNvPr id="6" name="图示 5"/>
          <p:cNvGraphicFramePr/>
          <p:nvPr/>
        </p:nvGraphicFramePr>
        <p:xfrm>
          <a:off x="0" y="928670"/>
          <a:ext cx="8858280" cy="5905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虚拟化的定义</a:t>
            </a:r>
            <a:endParaRPr lang="zh-CN" altLang="en-US" dirty="0"/>
          </a:p>
        </p:txBody>
      </p:sp>
      <p:sp>
        <p:nvSpPr>
          <p:cNvPr id="3" name="内容占位符 2"/>
          <p:cNvSpPr>
            <a:spLocks noGrp="1"/>
          </p:cNvSpPr>
          <p:nvPr>
            <p:ph idx="1"/>
          </p:nvPr>
        </p:nvSpPr>
        <p:spPr/>
        <p:txBody>
          <a:bodyPr>
            <a:normAutofit/>
          </a:bodyPr>
          <a:lstStyle/>
          <a:p>
            <a:r>
              <a:rPr lang="zh-CN" altLang="en-US" sz="3200" dirty="0" smtClean="0"/>
              <a:t>虚拟</a:t>
            </a:r>
            <a:r>
              <a:rPr lang="zh-CN" altLang="en-US" sz="3200" b="1" dirty="0" smtClean="0"/>
              <a:t>化是资源的逻辑表示，它不受物理限制的约束。</a:t>
            </a:r>
            <a:endParaRPr lang="en-US" altLang="zh-CN" sz="3200" b="1" dirty="0" smtClean="0"/>
          </a:p>
          <a:p>
            <a:r>
              <a:rPr lang="zh-CN" altLang="en-US" dirty="0" smtClean="0"/>
              <a:t>资源可以是各种硬件资源</a:t>
            </a:r>
            <a:endParaRPr lang="en-US" altLang="zh-CN" dirty="0" smtClean="0"/>
          </a:p>
          <a:p>
            <a:r>
              <a:rPr lang="zh-CN" altLang="en-US" dirty="0" smtClean="0"/>
              <a:t>虚拟化是用一种替代资源代替目标资源</a:t>
            </a:r>
            <a:endParaRPr lang="en-US" altLang="zh-CN" dirty="0" smtClean="0"/>
          </a:p>
          <a:p>
            <a:r>
              <a:rPr lang="zh-CN" altLang="en-US" dirty="0" smtClean="0"/>
              <a:t>是两者具有相同的逻辑表示</a:t>
            </a:r>
            <a:endParaRPr lang="en-US" altLang="zh-CN" dirty="0" smtClean="0"/>
          </a:p>
          <a:p>
            <a:r>
              <a:rPr lang="zh-CN" altLang="en-US" dirty="0" smtClean="0"/>
              <a:t>虚拟化层隐藏了替代资源如何转换成真正资源的内部细节</a:t>
            </a:r>
            <a:endParaRPr lang="en-US" altLang="zh-CN" dirty="0" smtClean="0"/>
          </a:p>
          <a:p>
            <a:r>
              <a:rPr lang="zh-CN" altLang="en-US" dirty="0" smtClean="0"/>
              <a:t>对使用虚拟化资源的人，就如真实的资源同样的访问方式。</a:t>
            </a:r>
            <a:endParaRPr lang="zh-CN" altLang="en-US" dirty="0"/>
          </a:p>
        </p:txBody>
      </p:sp>
      <p:sp>
        <p:nvSpPr>
          <p:cNvPr id="4" name="标题 1"/>
          <p:cNvSpPr txBox="1">
            <a:spLocks/>
          </p:cNvSpPr>
          <p:nvPr/>
        </p:nvSpPr>
        <p:spPr>
          <a:xfrm>
            <a:off x="0" y="0"/>
            <a:ext cx="8229600" cy="57307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CN" altLang="en-US" sz="2400" b="1" i="1" dirty="0" smtClean="0">
                <a:latin typeface="华文隶书" pitchFamily="2" charset="-122"/>
                <a:ea typeface="华文隶书" pitchFamily="2" charset="-122"/>
              </a:rPr>
              <a:t>虚拟化的定义</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r"/>
            <a:r>
              <a:rPr lang="zh-CN" altLang="en-US" dirty="0" smtClean="0"/>
              <a:t>各种形式的“资源”</a:t>
            </a:r>
            <a:endParaRPr lang="zh-CN" altLang="en-US" dirty="0"/>
          </a:p>
        </p:txBody>
      </p:sp>
      <p:sp>
        <p:nvSpPr>
          <p:cNvPr id="3" name="内容占位符 2"/>
          <p:cNvSpPr>
            <a:spLocks noGrp="1"/>
          </p:cNvSpPr>
          <p:nvPr>
            <p:ph idx="1"/>
          </p:nvPr>
        </p:nvSpPr>
        <p:spPr/>
        <p:txBody>
          <a:bodyPr/>
          <a:lstStyle/>
          <a:p>
            <a:pPr>
              <a:buNone/>
            </a:pPr>
            <a:endParaRPr lang="zh-CN" altLang="en-US" dirty="0"/>
          </a:p>
        </p:txBody>
      </p:sp>
      <p:sp>
        <p:nvSpPr>
          <p:cNvPr id="4" name="标题 1"/>
          <p:cNvSpPr txBox="1">
            <a:spLocks/>
          </p:cNvSpPr>
          <p:nvPr/>
        </p:nvSpPr>
        <p:spPr>
          <a:xfrm>
            <a:off x="0" y="0"/>
            <a:ext cx="8229600" cy="57307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CN" altLang="en-US" sz="2400" b="1" i="1" dirty="0" smtClean="0">
                <a:latin typeface="华文隶书" pitchFamily="2" charset="-122"/>
                <a:ea typeface="华文隶书" pitchFamily="2" charset="-122"/>
              </a:rPr>
              <a:t>虚拟化的定义</a:t>
            </a:r>
          </a:p>
        </p:txBody>
      </p:sp>
      <p:pic>
        <p:nvPicPr>
          <p:cNvPr id="1026" name="Picture 2" descr="C:\Documents and Settings\Administrator\My Documents\Tencent Files\529553991\FileRecv\144329667.jpg"/>
          <p:cNvPicPr>
            <a:picLocks noChangeAspect="1" noChangeArrowheads="1"/>
          </p:cNvPicPr>
          <p:nvPr/>
        </p:nvPicPr>
        <p:blipFill>
          <a:blip r:embed="rId2" cstate="print"/>
          <a:srcRect/>
          <a:stretch>
            <a:fillRect/>
          </a:stretch>
        </p:blipFill>
        <p:spPr bwMode="auto">
          <a:xfrm>
            <a:off x="714348" y="2071678"/>
            <a:ext cx="7286676" cy="375971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虚拟化的主要目的</a:t>
            </a:r>
            <a:endParaRPr lang="zh-CN" altLang="en-US" dirty="0"/>
          </a:p>
        </p:txBody>
      </p:sp>
      <p:sp>
        <p:nvSpPr>
          <p:cNvPr id="3" name="内容占位符 2"/>
          <p:cNvSpPr>
            <a:spLocks noGrp="1"/>
          </p:cNvSpPr>
          <p:nvPr>
            <p:ph idx="1"/>
          </p:nvPr>
        </p:nvSpPr>
        <p:spPr>
          <a:xfrm>
            <a:off x="457200" y="1371600"/>
            <a:ext cx="7686700" cy="4953000"/>
          </a:xfrm>
        </p:spPr>
        <p:txBody>
          <a:bodyPr/>
          <a:lstStyle/>
          <a:p>
            <a:r>
              <a:rPr lang="zh-CN" altLang="en-US" dirty="0" smtClean="0"/>
              <a:t>对基础设施、系统和软件等</a:t>
            </a:r>
            <a:r>
              <a:rPr lang="en-US" altLang="zh-CN" dirty="0" smtClean="0"/>
              <a:t>IT</a:t>
            </a:r>
            <a:r>
              <a:rPr lang="zh-CN" altLang="en-US" dirty="0" smtClean="0"/>
              <a:t>资源的表示、访问和管理进行简化，并为这些资源提供接口来接受输入和提供输出。</a:t>
            </a:r>
            <a:endParaRPr lang="en-US" altLang="zh-CN" dirty="0" smtClean="0"/>
          </a:p>
          <a:p>
            <a:r>
              <a:rPr lang="zh-CN" altLang="en-US" dirty="0" smtClean="0"/>
              <a:t>将</a:t>
            </a:r>
            <a:r>
              <a:rPr lang="en-US" altLang="zh-CN" dirty="0" smtClean="0"/>
              <a:t>IT</a:t>
            </a:r>
            <a:r>
              <a:rPr lang="zh-CN" altLang="en-US" dirty="0" smtClean="0"/>
              <a:t>基础资源的变化对用户使用以降低到最低。</a:t>
            </a:r>
            <a:endParaRPr lang="en-US" altLang="zh-CN" dirty="0" smtClean="0"/>
          </a:p>
          <a:p>
            <a:r>
              <a:rPr lang="zh-CN" altLang="en-US" dirty="0" smtClean="0"/>
              <a:t>降低资源使用者和资源具体实现之间的耦合程度。使使用者不再依赖资源的某种特殊实现。</a:t>
            </a:r>
            <a:endParaRPr lang="en-US" altLang="zh-CN" dirty="0" smtClean="0"/>
          </a:p>
        </p:txBody>
      </p:sp>
      <p:sp>
        <p:nvSpPr>
          <p:cNvPr id="4" name="标题 1"/>
          <p:cNvSpPr txBox="1">
            <a:spLocks/>
          </p:cNvSpPr>
          <p:nvPr/>
        </p:nvSpPr>
        <p:spPr>
          <a:xfrm>
            <a:off x="0" y="0"/>
            <a:ext cx="8229600" cy="57307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CN" altLang="en-US" sz="2400" b="1" i="1" dirty="0" smtClean="0">
                <a:latin typeface="华文隶书" pitchFamily="2" charset="-122"/>
                <a:ea typeface="华文隶书" pitchFamily="2" charset="-122"/>
              </a:rPr>
              <a:t>虚拟化的定义</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db2004c012l">
  <a:themeElements>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clrMap bg1="lt1" tx1="dk1" bg2="lt2" tx2="dk2" accent1="accent1" accent2="accent2" accent3="accent3" accent4="accent4" accent5="accent5" accent6="accent6" hlink="hlink" folHlink="folHlink"/>
    </a:extraClrScheme>
    <a:extraClrScheme>
      <a:clrScheme name="sample 2">
        <a:dk1>
          <a:srgbClr val="1D528D"/>
        </a:dk1>
        <a:lt1>
          <a:srgbClr val="FFFFFF"/>
        </a:lt1>
        <a:dk2>
          <a:srgbClr val="000000"/>
        </a:dk2>
        <a:lt2>
          <a:srgbClr val="C0C0C0"/>
        </a:lt2>
        <a:accent1>
          <a:srgbClr val="2CA3C8"/>
        </a:accent1>
        <a:accent2>
          <a:srgbClr val="FF9900"/>
        </a:accent2>
        <a:accent3>
          <a:srgbClr val="FFFFFF"/>
        </a:accent3>
        <a:accent4>
          <a:srgbClr val="174578"/>
        </a:accent4>
        <a:accent5>
          <a:srgbClr val="ACCE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sample 3">
        <a:dk1>
          <a:srgbClr val="666633"/>
        </a:dk1>
        <a:lt1>
          <a:srgbClr val="FFFFFF"/>
        </a:lt1>
        <a:dk2>
          <a:srgbClr val="000000"/>
        </a:dk2>
        <a:lt2>
          <a:srgbClr val="D1C68D"/>
        </a:lt2>
        <a:accent1>
          <a:srgbClr val="C86C62"/>
        </a:accent1>
        <a:accent2>
          <a:srgbClr val="C78DD7"/>
        </a:accent2>
        <a:accent3>
          <a:srgbClr val="FFFFFF"/>
        </a:accent3>
        <a:accent4>
          <a:srgbClr val="56562A"/>
        </a:accent4>
        <a:accent5>
          <a:srgbClr val="E0BAB7"/>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themeOverride>
</file>

<file path=ppt/theme/themeOverride2.xml><?xml version="1.0" encoding="utf-8"?>
<a:themeOverride xmlns:a="http://schemas.openxmlformats.org/drawingml/2006/main">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themeOverride>
</file>

<file path=docProps/app.xml><?xml version="1.0" encoding="utf-8"?>
<Properties xmlns="http://schemas.openxmlformats.org/officeDocument/2006/extended-properties" xmlns:vt="http://schemas.openxmlformats.org/officeDocument/2006/docPropsVTypes">
  <Template/>
  <TotalTime>503</TotalTime>
  <Words>1583</Words>
  <Application>Microsoft Office PowerPoint</Application>
  <PresentationFormat>全屏显示(4:3)</PresentationFormat>
  <Paragraphs>215</Paragraphs>
  <Slides>29</Slides>
  <Notes>3</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cdb2004c012l</vt:lpstr>
      <vt:lpstr>虚拟化与云计算</vt:lpstr>
      <vt:lpstr> 虚拟化技术概论</vt:lpstr>
      <vt:lpstr>目录</vt:lpstr>
      <vt:lpstr>引言</vt:lpstr>
      <vt:lpstr>各种虚拟化定义</vt:lpstr>
      <vt:lpstr>定义的核心</vt:lpstr>
      <vt:lpstr>虚拟化的定义</vt:lpstr>
      <vt:lpstr>各种形式的“资源”</vt:lpstr>
      <vt:lpstr>虚拟化的主要目的</vt:lpstr>
      <vt:lpstr>虚拟化特点</vt:lpstr>
      <vt:lpstr>常见的分类</vt:lpstr>
      <vt:lpstr>基础设施虚拟化</vt:lpstr>
      <vt:lpstr>基础设施虚拟化</vt:lpstr>
      <vt:lpstr>系统虚拟化</vt:lpstr>
      <vt:lpstr>系统虚拟化</vt:lpstr>
      <vt:lpstr>系统虚拟化</vt:lpstr>
      <vt:lpstr>软件虚拟化</vt:lpstr>
      <vt:lpstr>另一种分类标准</vt:lpstr>
      <vt:lpstr>实现技术相关的分类</vt:lpstr>
      <vt:lpstr>虚拟化的优势</vt:lpstr>
      <vt:lpstr>降低运行成本</vt:lpstr>
      <vt:lpstr>提高应用兼容性</vt:lpstr>
      <vt:lpstr>加速应用部署</vt:lpstr>
      <vt:lpstr>提高服务可用性</vt:lpstr>
      <vt:lpstr>提升资源利用率</vt:lpstr>
      <vt:lpstr>动态调度资源</vt:lpstr>
      <vt:lpstr>降低整体的能源消耗</vt:lpstr>
      <vt:lpstr>降低整体的能源消耗</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移动平台开发</dc:title>
  <dc:creator>Yevon</dc:creator>
  <cp:lastModifiedBy>高瑞</cp:lastModifiedBy>
  <cp:revision>85</cp:revision>
  <dcterms:created xsi:type="dcterms:W3CDTF">2011-01-13T09:03:03Z</dcterms:created>
  <dcterms:modified xsi:type="dcterms:W3CDTF">2011-03-27T17:03:00Z</dcterms:modified>
</cp:coreProperties>
</file>