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77" r:id="rId3"/>
    <p:sldId id="279" r:id="rId4"/>
    <p:sldId id="315" r:id="rId5"/>
    <p:sldId id="317" r:id="rId6"/>
    <p:sldId id="316" r:id="rId7"/>
    <p:sldId id="318" r:id="rId8"/>
    <p:sldId id="319" r:id="rId9"/>
    <p:sldId id="320" r:id="rId10"/>
    <p:sldId id="321" r:id="rId11"/>
    <p:sldId id="322" r:id="rId12"/>
    <p:sldId id="323" r:id="rId13"/>
    <p:sldId id="324" r:id="rId14"/>
    <p:sldId id="280" r:id="rId15"/>
    <p:sldId id="308" r:id="rId16"/>
    <p:sldId id="282" r:id="rId17"/>
    <p:sldId id="283" r:id="rId18"/>
    <p:sldId id="284" r:id="rId19"/>
    <p:sldId id="285" r:id="rId20"/>
    <p:sldId id="286" r:id="rId21"/>
    <p:sldId id="287" r:id="rId22"/>
    <p:sldId id="312" r:id="rId23"/>
    <p:sldId id="289" r:id="rId24"/>
    <p:sldId id="290" r:id="rId25"/>
    <p:sldId id="291" r:id="rId26"/>
    <p:sldId id="292" r:id="rId27"/>
    <p:sldId id="293" r:id="rId28"/>
    <p:sldId id="294" r:id="rId29"/>
    <p:sldId id="295" r:id="rId30"/>
    <p:sldId id="314" r:id="rId31"/>
    <p:sldId id="299" r:id="rId32"/>
    <p:sldId id="300" r:id="rId33"/>
    <p:sldId id="301" r:id="rId34"/>
    <p:sldId id="302" r:id="rId35"/>
    <p:sldId id="27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FC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p:scale>
          <a:sx n="81" d="100"/>
          <a:sy n="81" d="100"/>
        </p:scale>
        <p:origin x="-10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F056E-F8E1-496B-BA47-15002EFAF84A}" type="doc">
      <dgm:prSet loTypeId="urn:microsoft.com/office/officeart/2005/8/layout/chart3" loCatId="cycle" qsTypeId="urn:microsoft.com/office/officeart/2005/8/quickstyle/3d1" qsCatId="3D" csTypeId="urn:microsoft.com/office/officeart/2005/8/colors/accent1_2" csCatId="accent1" phldr="1"/>
      <dgm:spPr/>
    </dgm:pt>
    <dgm:pt modelId="{E49C2239-8A42-4748-A3EA-ECE2160CDB1B}">
      <dgm:prSet phldrT="[文本]"/>
      <dgm:spPr/>
      <dgm:t>
        <a:bodyPr/>
        <a:lstStyle/>
        <a:p>
          <a:r>
            <a:rPr lang="zh-CN" altLang="en-US" dirty="0" smtClean="0"/>
            <a:t>本地存储</a:t>
          </a:r>
          <a:endParaRPr lang="zh-CN" altLang="en-US" dirty="0"/>
        </a:p>
      </dgm:t>
    </dgm:pt>
    <dgm:pt modelId="{C97F0F70-C2DD-46D3-9F89-BBBA7938C338}" type="parTrans" cxnId="{696EB221-7D0D-4A76-B67D-175594F89DBE}">
      <dgm:prSet/>
      <dgm:spPr/>
      <dgm:t>
        <a:bodyPr/>
        <a:lstStyle/>
        <a:p>
          <a:endParaRPr lang="zh-CN" altLang="en-US"/>
        </a:p>
      </dgm:t>
    </dgm:pt>
    <dgm:pt modelId="{99035415-1929-4063-8DE3-A24288C25C12}" type="sibTrans" cxnId="{696EB221-7D0D-4A76-B67D-175594F89DBE}">
      <dgm:prSet/>
      <dgm:spPr/>
      <dgm:t>
        <a:bodyPr/>
        <a:lstStyle/>
        <a:p>
          <a:endParaRPr lang="zh-CN" altLang="en-US"/>
        </a:p>
      </dgm:t>
    </dgm:pt>
    <dgm:pt modelId="{A763887E-CA80-4D43-859F-A1119C525218}">
      <dgm:prSet phldrT="[文本]"/>
      <dgm:spPr/>
      <dgm:t>
        <a:bodyPr/>
        <a:lstStyle/>
        <a:p>
          <a:r>
            <a:rPr lang="zh-CN" altLang="en-US" dirty="0" smtClean="0"/>
            <a:t>网络存储</a:t>
          </a:r>
          <a:endParaRPr lang="zh-CN" altLang="en-US" dirty="0"/>
        </a:p>
      </dgm:t>
    </dgm:pt>
    <dgm:pt modelId="{D9282D31-C796-47C4-B2E8-2E9C94B2A0E2}" type="parTrans" cxnId="{B9539D46-393A-4059-AF97-6644EC00945A}">
      <dgm:prSet/>
      <dgm:spPr/>
      <dgm:t>
        <a:bodyPr/>
        <a:lstStyle/>
        <a:p>
          <a:endParaRPr lang="zh-CN" altLang="en-US"/>
        </a:p>
      </dgm:t>
    </dgm:pt>
    <dgm:pt modelId="{641C0F55-B225-4F6E-911C-B9053E70C968}" type="sibTrans" cxnId="{B9539D46-393A-4059-AF97-6644EC00945A}">
      <dgm:prSet/>
      <dgm:spPr/>
      <dgm:t>
        <a:bodyPr/>
        <a:lstStyle/>
        <a:p>
          <a:endParaRPr lang="zh-CN" altLang="en-US"/>
        </a:p>
      </dgm:t>
    </dgm:pt>
    <dgm:pt modelId="{91C51687-4D87-4984-8BD9-EE7996D78658}" type="pres">
      <dgm:prSet presAssocID="{B11F056E-F8E1-496B-BA47-15002EFAF84A}" presName="compositeShape" presStyleCnt="0">
        <dgm:presLayoutVars>
          <dgm:chMax val="7"/>
          <dgm:dir/>
          <dgm:resizeHandles val="exact"/>
        </dgm:presLayoutVars>
      </dgm:prSet>
      <dgm:spPr/>
    </dgm:pt>
    <dgm:pt modelId="{8C0317AF-8F14-425B-A0DF-3F0514CC0831}" type="pres">
      <dgm:prSet presAssocID="{B11F056E-F8E1-496B-BA47-15002EFAF84A}" presName="wedge1" presStyleLbl="node1" presStyleIdx="0" presStyleCnt="2"/>
      <dgm:spPr/>
      <dgm:t>
        <a:bodyPr/>
        <a:lstStyle/>
        <a:p>
          <a:endParaRPr lang="zh-CN" altLang="en-US"/>
        </a:p>
      </dgm:t>
    </dgm:pt>
    <dgm:pt modelId="{FF1EF942-B3CD-4F38-A2F8-061C593DEA22}" type="pres">
      <dgm:prSet presAssocID="{B11F056E-F8E1-496B-BA47-15002EFAF84A}" presName="wedge1Tx" presStyleLbl="node1" presStyleIdx="0" presStyleCnt="2">
        <dgm:presLayoutVars>
          <dgm:chMax val="0"/>
          <dgm:chPref val="0"/>
          <dgm:bulletEnabled val="1"/>
        </dgm:presLayoutVars>
      </dgm:prSet>
      <dgm:spPr/>
      <dgm:t>
        <a:bodyPr/>
        <a:lstStyle/>
        <a:p>
          <a:endParaRPr lang="zh-CN" altLang="en-US"/>
        </a:p>
      </dgm:t>
    </dgm:pt>
    <dgm:pt modelId="{B43B1EF8-6C15-461F-93CE-FF1925652E56}" type="pres">
      <dgm:prSet presAssocID="{B11F056E-F8E1-496B-BA47-15002EFAF84A}" presName="wedge2" presStyleLbl="node1" presStyleIdx="1" presStyleCnt="2"/>
      <dgm:spPr/>
      <dgm:t>
        <a:bodyPr/>
        <a:lstStyle/>
        <a:p>
          <a:endParaRPr lang="zh-CN" altLang="en-US"/>
        </a:p>
      </dgm:t>
    </dgm:pt>
    <dgm:pt modelId="{2CD5B208-BC3A-4B70-843C-31EEB63654F3}" type="pres">
      <dgm:prSet presAssocID="{B11F056E-F8E1-496B-BA47-15002EFAF84A}" presName="wedge2Tx" presStyleLbl="node1" presStyleIdx="1" presStyleCnt="2">
        <dgm:presLayoutVars>
          <dgm:chMax val="0"/>
          <dgm:chPref val="0"/>
          <dgm:bulletEnabled val="1"/>
        </dgm:presLayoutVars>
      </dgm:prSet>
      <dgm:spPr/>
      <dgm:t>
        <a:bodyPr/>
        <a:lstStyle/>
        <a:p>
          <a:endParaRPr lang="zh-CN" altLang="en-US"/>
        </a:p>
      </dgm:t>
    </dgm:pt>
  </dgm:ptLst>
  <dgm:cxnLst>
    <dgm:cxn modelId="{B3BE789E-AEFF-4340-B065-12022451A44E}" type="presOf" srcId="{E49C2239-8A42-4748-A3EA-ECE2160CDB1B}" destId="{8C0317AF-8F14-425B-A0DF-3F0514CC0831}" srcOrd="0" destOrd="0" presId="urn:microsoft.com/office/officeart/2005/8/layout/chart3"/>
    <dgm:cxn modelId="{46F632EF-2B43-49B3-B7DB-1AA469E0B8FC}" type="presOf" srcId="{A763887E-CA80-4D43-859F-A1119C525218}" destId="{B43B1EF8-6C15-461F-93CE-FF1925652E56}" srcOrd="0" destOrd="0" presId="urn:microsoft.com/office/officeart/2005/8/layout/chart3"/>
    <dgm:cxn modelId="{9A7FA61C-BE17-443B-94B2-9F1A4434D5CC}" type="presOf" srcId="{A763887E-CA80-4D43-859F-A1119C525218}" destId="{2CD5B208-BC3A-4B70-843C-31EEB63654F3}" srcOrd="1" destOrd="0" presId="urn:microsoft.com/office/officeart/2005/8/layout/chart3"/>
    <dgm:cxn modelId="{DD544162-F68C-427A-9052-73315C2347F0}" type="presOf" srcId="{B11F056E-F8E1-496B-BA47-15002EFAF84A}" destId="{91C51687-4D87-4984-8BD9-EE7996D78658}" srcOrd="0" destOrd="0" presId="urn:microsoft.com/office/officeart/2005/8/layout/chart3"/>
    <dgm:cxn modelId="{B9539D46-393A-4059-AF97-6644EC00945A}" srcId="{B11F056E-F8E1-496B-BA47-15002EFAF84A}" destId="{A763887E-CA80-4D43-859F-A1119C525218}" srcOrd="1" destOrd="0" parTransId="{D9282D31-C796-47C4-B2E8-2E9C94B2A0E2}" sibTransId="{641C0F55-B225-4F6E-911C-B9053E70C968}"/>
    <dgm:cxn modelId="{696EB221-7D0D-4A76-B67D-175594F89DBE}" srcId="{B11F056E-F8E1-496B-BA47-15002EFAF84A}" destId="{E49C2239-8A42-4748-A3EA-ECE2160CDB1B}" srcOrd="0" destOrd="0" parTransId="{C97F0F70-C2DD-46D3-9F89-BBBA7938C338}" sibTransId="{99035415-1929-4063-8DE3-A24288C25C12}"/>
    <dgm:cxn modelId="{72D979AB-2853-4F5F-94C0-7DA3F0B1910A}" type="presOf" srcId="{E49C2239-8A42-4748-A3EA-ECE2160CDB1B}" destId="{FF1EF942-B3CD-4F38-A2F8-061C593DEA22}" srcOrd="1" destOrd="0" presId="urn:microsoft.com/office/officeart/2005/8/layout/chart3"/>
    <dgm:cxn modelId="{CD848A5D-7847-476D-BD9B-1F136913025F}" type="presParOf" srcId="{91C51687-4D87-4984-8BD9-EE7996D78658}" destId="{8C0317AF-8F14-425B-A0DF-3F0514CC0831}" srcOrd="0" destOrd="0" presId="urn:microsoft.com/office/officeart/2005/8/layout/chart3"/>
    <dgm:cxn modelId="{A43FF6EA-D4EE-464D-B75A-F6A3DE9E4CF9}" type="presParOf" srcId="{91C51687-4D87-4984-8BD9-EE7996D78658}" destId="{FF1EF942-B3CD-4F38-A2F8-061C593DEA22}" srcOrd="1" destOrd="0" presId="urn:microsoft.com/office/officeart/2005/8/layout/chart3"/>
    <dgm:cxn modelId="{414538DE-0B5F-474A-8CB2-AB853137D304}" type="presParOf" srcId="{91C51687-4D87-4984-8BD9-EE7996D78658}" destId="{B43B1EF8-6C15-461F-93CE-FF1925652E56}" srcOrd="2" destOrd="0" presId="urn:microsoft.com/office/officeart/2005/8/layout/chart3"/>
    <dgm:cxn modelId="{C9087446-294E-4D70-9A1E-CECFF1DBBD33}" type="presParOf" srcId="{91C51687-4D87-4984-8BD9-EE7996D78658}" destId="{2CD5B208-BC3A-4B70-843C-31EEB63654F3}"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B64FA-8780-4A76-9054-533AB8DA3CCC}" type="doc">
      <dgm:prSet loTypeId="urn:microsoft.com/office/officeart/2005/8/layout/vList3#1" loCatId="list" qsTypeId="urn:microsoft.com/office/officeart/2005/8/quickstyle/3d1" qsCatId="3D" csTypeId="urn:microsoft.com/office/officeart/2005/8/colors/accent1_2" csCatId="accent1" phldr="1"/>
      <dgm:spPr/>
    </dgm:pt>
    <dgm:pt modelId="{A7058768-EFFB-48D4-8CF1-AB2CD3820325}">
      <dgm:prSet phldrT="[文本]"/>
      <dgm:spPr/>
      <dgm:t>
        <a:bodyPr/>
        <a:lstStyle/>
        <a:p>
          <a:r>
            <a:rPr lang="zh-CN" altLang="en-US" dirty="0" smtClean="0"/>
            <a:t>本地磁盘</a:t>
          </a:r>
          <a:endParaRPr lang="zh-CN" altLang="en-US" dirty="0"/>
        </a:p>
      </dgm:t>
    </dgm:pt>
    <dgm:pt modelId="{03687423-34D7-4D8A-8AB8-F6BC157444C3}" type="parTrans" cxnId="{47905118-3995-458C-AE84-E557DF1F0ADE}">
      <dgm:prSet/>
      <dgm:spPr/>
      <dgm:t>
        <a:bodyPr/>
        <a:lstStyle/>
        <a:p>
          <a:endParaRPr lang="zh-CN" altLang="en-US"/>
        </a:p>
      </dgm:t>
    </dgm:pt>
    <dgm:pt modelId="{1905EDFA-65F2-44D0-902F-923D85BB80A4}" type="sibTrans" cxnId="{47905118-3995-458C-AE84-E557DF1F0ADE}">
      <dgm:prSet/>
      <dgm:spPr/>
      <dgm:t>
        <a:bodyPr/>
        <a:lstStyle/>
        <a:p>
          <a:endParaRPr lang="zh-CN" altLang="en-US"/>
        </a:p>
      </dgm:t>
    </dgm:pt>
    <dgm:pt modelId="{56CE7FD5-02A9-4F36-8BDE-0D9E74A3F129}">
      <dgm:prSet phldrT="[文本]"/>
      <dgm:spPr/>
      <dgm:t>
        <a:bodyPr/>
        <a:lstStyle/>
        <a:p>
          <a:r>
            <a:rPr lang="en-US" altLang="zh-CN" dirty="0" smtClean="0"/>
            <a:t>Raid</a:t>
          </a:r>
          <a:endParaRPr lang="zh-CN" altLang="en-US" dirty="0"/>
        </a:p>
      </dgm:t>
    </dgm:pt>
    <dgm:pt modelId="{0B66C608-4E37-474C-BD1F-759810946263}" type="parTrans" cxnId="{72F4241D-8F38-475E-A093-20D7CF765BCE}">
      <dgm:prSet/>
      <dgm:spPr/>
      <dgm:t>
        <a:bodyPr/>
        <a:lstStyle/>
        <a:p>
          <a:endParaRPr lang="zh-CN" altLang="en-US"/>
        </a:p>
      </dgm:t>
    </dgm:pt>
    <dgm:pt modelId="{A4BE3BE5-F641-41A0-B2AD-83ACBC8425B2}" type="sibTrans" cxnId="{72F4241D-8F38-475E-A093-20D7CF765BCE}">
      <dgm:prSet/>
      <dgm:spPr/>
      <dgm:t>
        <a:bodyPr/>
        <a:lstStyle/>
        <a:p>
          <a:endParaRPr lang="zh-CN" altLang="en-US"/>
        </a:p>
      </dgm:t>
    </dgm:pt>
    <dgm:pt modelId="{0D9C75EA-F3AD-4D2C-B148-BB09291EC241}" type="pres">
      <dgm:prSet presAssocID="{311B64FA-8780-4A76-9054-533AB8DA3CCC}" presName="linearFlow" presStyleCnt="0">
        <dgm:presLayoutVars>
          <dgm:dir/>
          <dgm:resizeHandles val="exact"/>
        </dgm:presLayoutVars>
      </dgm:prSet>
      <dgm:spPr/>
    </dgm:pt>
    <dgm:pt modelId="{BD61D8FC-EE2D-40C0-B60D-0818AF7FC96E}" type="pres">
      <dgm:prSet presAssocID="{A7058768-EFFB-48D4-8CF1-AB2CD3820325}" presName="composite" presStyleCnt="0"/>
      <dgm:spPr/>
    </dgm:pt>
    <dgm:pt modelId="{82D4E936-F0E8-4D03-80EE-41FBA84407A7}" type="pres">
      <dgm:prSet presAssocID="{A7058768-EFFB-48D4-8CF1-AB2CD3820325}" presName="imgShp" presStyleLbl="fgImgPlace1" presStyleIdx="0" presStyleCnt="2"/>
      <dgm:spPr/>
    </dgm:pt>
    <dgm:pt modelId="{16D47F22-6B24-40CC-96B8-B2876FF92B95}" type="pres">
      <dgm:prSet presAssocID="{A7058768-EFFB-48D4-8CF1-AB2CD3820325}" presName="txShp" presStyleLbl="node1" presStyleIdx="0" presStyleCnt="2">
        <dgm:presLayoutVars>
          <dgm:bulletEnabled val="1"/>
        </dgm:presLayoutVars>
      </dgm:prSet>
      <dgm:spPr/>
      <dgm:t>
        <a:bodyPr/>
        <a:lstStyle/>
        <a:p>
          <a:endParaRPr lang="zh-CN" altLang="en-US"/>
        </a:p>
      </dgm:t>
    </dgm:pt>
    <dgm:pt modelId="{7BC00597-092B-4F0D-968A-F33C0174371F}" type="pres">
      <dgm:prSet presAssocID="{1905EDFA-65F2-44D0-902F-923D85BB80A4}" presName="spacing" presStyleCnt="0"/>
      <dgm:spPr/>
    </dgm:pt>
    <dgm:pt modelId="{9B6683C2-2989-443C-AE67-286AFAD73409}" type="pres">
      <dgm:prSet presAssocID="{56CE7FD5-02A9-4F36-8BDE-0D9E74A3F129}" presName="composite" presStyleCnt="0"/>
      <dgm:spPr/>
    </dgm:pt>
    <dgm:pt modelId="{D00726E7-425C-4EC2-B307-406A7277CDAE}" type="pres">
      <dgm:prSet presAssocID="{56CE7FD5-02A9-4F36-8BDE-0D9E74A3F129}" presName="imgShp" presStyleLbl="fgImgPlace1" presStyleIdx="1" presStyleCnt="2"/>
      <dgm:spPr/>
    </dgm:pt>
    <dgm:pt modelId="{2EF07006-8D7F-43F3-97C0-1F1B188821D9}" type="pres">
      <dgm:prSet presAssocID="{56CE7FD5-02A9-4F36-8BDE-0D9E74A3F129}" presName="txShp" presStyleLbl="node1" presStyleIdx="1" presStyleCnt="2">
        <dgm:presLayoutVars>
          <dgm:bulletEnabled val="1"/>
        </dgm:presLayoutVars>
      </dgm:prSet>
      <dgm:spPr/>
      <dgm:t>
        <a:bodyPr/>
        <a:lstStyle/>
        <a:p>
          <a:endParaRPr lang="zh-CN" altLang="en-US"/>
        </a:p>
      </dgm:t>
    </dgm:pt>
  </dgm:ptLst>
  <dgm:cxnLst>
    <dgm:cxn modelId="{1AB5AD7F-864F-4336-943E-F7EE1F47834B}" type="presOf" srcId="{311B64FA-8780-4A76-9054-533AB8DA3CCC}" destId="{0D9C75EA-F3AD-4D2C-B148-BB09291EC241}" srcOrd="0" destOrd="0" presId="urn:microsoft.com/office/officeart/2005/8/layout/vList3#1"/>
    <dgm:cxn modelId="{B3E33343-58C6-4E9E-AE88-2CCDD8EB5D53}" type="presOf" srcId="{56CE7FD5-02A9-4F36-8BDE-0D9E74A3F129}" destId="{2EF07006-8D7F-43F3-97C0-1F1B188821D9}" srcOrd="0" destOrd="0" presId="urn:microsoft.com/office/officeart/2005/8/layout/vList3#1"/>
    <dgm:cxn modelId="{B2905C69-2F5F-442D-9124-338C26517413}" type="presOf" srcId="{A7058768-EFFB-48D4-8CF1-AB2CD3820325}" destId="{16D47F22-6B24-40CC-96B8-B2876FF92B95}" srcOrd="0" destOrd="0" presId="urn:microsoft.com/office/officeart/2005/8/layout/vList3#1"/>
    <dgm:cxn modelId="{72F4241D-8F38-475E-A093-20D7CF765BCE}" srcId="{311B64FA-8780-4A76-9054-533AB8DA3CCC}" destId="{56CE7FD5-02A9-4F36-8BDE-0D9E74A3F129}" srcOrd="1" destOrd="0" parTransId="{0B66C608-4E37-474C-BD1F-759810946263}" sibTransId="{A4BE3BE5-F641-41A0-B2AD-83ACBC8425B2}"/>
    <dgm:cxn modelId="{47905118-3995-458C-AE84-E557DF1F0ADE}" srcId="{311B64FA-8780-4A76-9054-533AB8DA3CCC}" destId="{A7058768-EFFB-48D4-8CF1-AB2CD3820325}" srcOrd="0" destOrd="0" parTransId="{03687423-34D7-4D8A-8AB8-F6BC157444C3}" sibTransId="{1905EDFA-65F2-44D0-902F-923D85BB80A4}"/>
    <dgm:cxn modelId="{7CDF8ACB-97E6-4C23-9036-CE4EAA89F1D3}" type="presParOf" srcId="{0D9C75EA-F3AD-4D2C-B148-BB09291EC241}" destId="{BD61D8FC-EE2D-40C0-B60D-0818AF7FC96E}" srcOrd="0" destOrd="0" presId="urn:microsoft.com/office/officeart/2005/8/layout/vList3#1"/>
    <dgm:cxn modelId="{E59809F3-AA56-4730-BBFF-E7167BBDF271}" type="presParOf" srcId="{BD61D8FC-EE2D-40C0-B60D-0818AF7FC96E}" destId="{82D4E936-F0E8-4D03-80EE-41FBA84407A7}" srcOrd="0" destOrd="0" presId="urn:microsoft.com/office/officeart/2005/8/layout/vList3#1"/>
    <dgm:cxn modelId="{1805314F-0488-4D4E-BCE9-8C8B822BC0CA}" type="presParOf" srcId="{BD61D8FC-EE2D-40C0-B60D-0818AF7FC96E}" destId="{16D47F22-6B24-40CC-96B8-B2876FF92B95}" srcOrd="1" destOrd="0" presId="urn:microsoft.com/office/officeart/2005/8/layout/vList3#1"/>
    <dgm:cxn modelId="{FEED1C83-752F-482A-A32E-BB02A1BBE72C}" type="presParOf" srcId="{0D9C75EA-F3AD-4D2C-B148-BB09291EC241}" destId="{7BC00597-092B-4F0D-968A-F33C0174371F}" srcOrd="1" destOrd="0" presId="urn:microsoft.com/office/officeart/2005/8/layout/vList3#1"/>
    <dgm:cxn modelId="{517B5B2F-54C8-4F62-9F1A-3565CFD3FCA3}" type="presParOf" srcId="{0D9C75EA-F3AD-4D2C-B148-BB09291EC241}" destId="{9B6683C2-2989-443C-AE67-286AFAD73409}" srcOrd="2" destOrd="0" presId="urn:microsoft.com/office/officeart/2005/8/layout/vList3#1"/>
    <dgm:cxn modelId="{79F1D80F-4707-440B-A735-0EA1B409C92E}" type="presParOf" srcId="{9B6683C2-2989-443C-AE67-286AFAD73409}" destId="{D00726E7-425C-4EC2-B307-406A7277CDAE}" srcOrd="0" destOrd="0" presId="urn:microsoft.com/office/officeart/2005/8/layout/vList3#1"/>
    <dgm:cxn modelId="{A0872938-29E4-4693-8106-88C1475ACEED}" type="presParOf" srcId="{9B6683C2-2989-443C-AE67-286AFAD73409}" destId="{2EF07006-8D7F-43F3-97C0-1F1B188821D9}"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DD15E-3A67-46A6-8625-38C3D4C70EC2}"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CN" altLang="en-US"/>
        </a:p>
      </dgm:t>
    </dgm:pt>
    <dgm:pt modelId="{CC5EBC38-182E-40B4-BB0E-50698DB1F168}">
      <dgm:prSet phldrT="[文本]"/>
      <dgm:spPr/>
      <dgm:t>
        <a:bodyPr/>
        <a:lstStyle/>
        <a:p>
          <a:r>
            <a:rPr lang="zh-CN" altLang="en-US" dirty="0" smtClean="0"/>
            <a:t>优点</a:t>
          </a:r>
          <a:endParaRPr lang="zh-CN" altLang="en-US" dirty="0"/>
        </a:p>
      </dgm:t>
    </dgm:pt>
    <dgm:pt modelId="{6DD33043-BE81-4CA4-93B6-33E81966C343}" type="parTrans" cxnId="{F6537636-EDE3-46EB-9CFA-02ABD7748AF4}">
      <dgm:prSet/>
      <dgm:spPr/>
      <dgm:t>
        <a:bodyPr/>
        <a:lstStyle/>
        <a:p>
          <a:endParaRPr lang="zh-CN" altLang="en-US"/>
        </a:p>
      </dgm:t>
    </dgm:pt>
    <dgm:pt modelId="{D0DD5908-E0A0-4563-82E4-7332A4825A98}" type="sibTrans" cxnId="{F6537636-EDE3-46EB-9CFA-02ABD7748AF4}">
      <dgm:prSet/>
      <dgm:spPr/>
      <dgm:t>
        <a:bodyPr/>
        <a:lstStyle/>
        <a:p>
          <a:endParaRPr lang="zh-CN" altLang="en-US"/>
        </a:p>
      </dgm:t>
    </dgm:pt>
    <dgm:pt modelId="{38547B35-831A-4BE8-87D1-EDCEC3FF8C11}">
      <dgm:prSet phldrT="[文本]"/>
      <dgm:spPr/>
      <dgm:t>
        <a:bodyPr/>
        <a:lstStyle/>
        <a:p>
          <a:r>
            <a:rPr lang="zh-CN" altLang="en-US" dirty="0" smtClean="0"/>
            <a:t>缺点</a:t>
          </a:r>
          <a:endParaRPr lang="zh-CN" altLang="en-US" dirty="0"/>
        </a:p>
      </dgm:t>
    </dgm:pt>
    <dgm:pt modelId="{D3D037F9-556E-4633-844B-BA008FED4812}" type="parTrans" cxnId="{923C0C06-353B-4841-BC1C-FB73A8574C7E}">
      <dgm:prSet/>
      <dgm:spPr/>
      <dgm:t>
        <a:bodyPr/>
        <a:lstStyle/>
        <a:p>
          <a:endParaRPr lang="zh-CN" altLang="en-US"/>
        </a:p>
      </dgm:t>
    </dgm:pt>
    <dgm:pt modelId="{5E35E9D5-09D2-4700-8A7A-7E34FC369BF7}" type="sibTrans" cxnId="{923C0C06-353B-4841-BC1C-FB73A8574C7E}">
      <dgm:prSet/>
      <dgm:spPr/>
      <dgm:t>
        <a:bodyPr/>
        <a:lstStyle/>
        <a:p>
          <a:endParaRPr lang="zh-CN" altLang="en-US"/>
        </a:p>
      </dgm:t>
    </dgm:pt>
    <dgm:pt modelId="{419F75C5-336E-4B81-A4DC-8085BFD85271}">
      <dgm:prSet phldrT="[文本]"/>
      <dgm:spPr/>
      <dgm:t>
        <a:bodyPr/>
        <a:lstStyle/>
        <a:p>
          <a:r>
            <a:rPr lang="zh-CN" altLang="en-US" dirty="0" smtClean="0"/>
            <a:t>技术简单，维护容易。有一定的扩展性。</a:t>
          </a:r>
          <a:endParaRPr lang="zh-CN" altLang="en-US" dirty="0"/>
        </a:p>
      </dgm:t>
    </dgm:pt>
    <dgm:pt modelId="{4B024B7E-AD15-400F-9F50-CDE2A484D79D}" type="parTrans" cxnId="{8054ADFE-6898-4EA0-964A-51D79BEE4084}">
      <dgm:prSet/>
      <dgm:spPr/>
      <dgm:t>
        <a:bodyPr/>
        <a:lstStyle/>
        <a:p>
          <a:endParaRPr lang="zh-CN" altLang="en-US"/>
        </a:p>
      </dgm:t>
    </dgm:pt>
    <dgm:pt modelId="{4774188A-9FEE-4CE2-9B14-1FF590B9AB4F}" type="sibTrans" cxnId="{8054ADFE-6898-4EA0-964A-51D79BEE4084}">
      <dgm:prSet/>
      <dgm:spPr/>
      <dgm:t>
        <a:bodyPr/>
        <a:lstStyle/>
        <a:p>
          <a:endParaRPr lang="zh-CN" altLang="en-US"/>
        </a:p>
      </dgm:t>
    </dgm:pt>
    <dgm:pt modelId="{7AE71AD2-E0E2-4327-9E2B-0C889069C24A}">
      <dgm:prSet phldrT="[文本]"/>
      <dgm:spPr/>
      <dgm:t>
        <a:bodyPr/>
        <a:lstStyle/>
        <a:p>
          <a:r>
            <a:rPr lang="zh-CN" altLang="en-US" dirty="0" smtClean="0"/>
            <a:t>造价较低</a:t>
          </a:r>
          <a:endParaRPr lang="zh-CN" altLang="en-US" dirty="0"/>
        </a:p>
      </dgm:t>
    </dgm:pt>
    <dgm:pt modelId="{580E1832-97D6-4636-B77A-B4B698F75614}" type="parTrans" cxnId="{1B4B9129-4F22-49AF-B515-6E64E4C49C49}">
      <dgm:prSet/>
      <dgm:spPr/>
      <dgm:t>
        <a:bodyPr/>
        <a:lstStyle/>
        <a:p>
          <a:endParaRPr lang="zh-CN" altLang="en-US"/>
        </a:p>
      </dgm:t>
    </dgm:pt>
    <dgm:pt modelId="{B683EEB4-7A27-4819-B411-EFF4769BDEAF}" type="sibTrans" cxnId="{1B4B9129-4F22-49AF-B515-6E64E4C49C49}">
      <dgm:prSet/>
      <dgm:spPr/>
      <dgm:t>
        <a:bodyPr/>
        <a:lstStyle/>
        <a:p>
          <a:endParaRPr lang="zh-CN" altLang="en-US"/>
        </a:p>
      </dgm:t>
    </dgm:pt>
    <dgm:pt modelId="{1DE96710-E459-4162-B6A9-117FDBDB79BB}">
      <dgm:prSet phldrT="[文本]"/>
      <dgm:spPr/>
      <dgm:t>
        <a:bodyPr/>
        <a:lstStyle/>
        <a:p>
          <a:r>
            <a:rPr lang="zh-CN" altLang="en-US" dirty="0" smtClean="0"/>
            <a:t>普及广泛，适用于普通的</a:t>
          </a:r>
          <a:r>
            <a:rPr lang="en-US" altLang="zh-CN" dirty="0" smtClean="0"/>
            <a:t>PC</a:t>
          </a:r>
          <a:r>
            <a:rPr lang="zh-CN" altLang="en-US" dirty="0" smtClean="0"/>
            <a:t>机器和小型存储。</a:t>
          </a:r>
          <a:endParaRPr lang="zh-CN" altLang="en-US" dirty="0"/>
        </a:p>
      </dgm:t>
    </dgm:pt>
    <dgm:pt modelId="{78156054-9AF7-47D2-B69D-03976E642D37}" type="parTrans" cxnId="{BCD281B0-F897-4B70-9D6A-D7AFF3B30698}">
      <dgm:prSet/>
      <dgm:spPr/>
      <dgm:t>
        <a:bodyPr/>
        <a:lstStyle/>
        <a:p>
          <a:endParaRPr lang="zh-CN" altLang="en-US"/>
        </a:p>
      </dgm:t>
    </dgm:pt>
    <dgm:pt modelId="{60ED45D8-0647-4599-A209-1B09F15DF472}" type="sibTrans" cxnId="{BCD281B0-F897-4B70-9D6A-D7AFF3B30698}">
      <dgm:prSet/>
      <dgm:spPr/>
      <dgm:t>
        <a:bodyPr/>
        <a:lstStyle/>
        <a:p>
          <a:endParaRPr lang="zh-CN" altLang="en-US"/>
        </a:p>
      </dgm:t>
    </dgm:pt>
    <dgm:pt modelId="{CCFB4E27-AC52-41B9-8DD8-65BCFD845E75}">
      <dgm:prSet phldrT="[文本]"/>
      <dgm:spPr/>
      <dgm:t>
        <a:bodyPr/>
        <a:lstStyle/>
        <a:p>
          <a:r>
            <a:rPr lang="zh-CN" altLang="en-US" dirty="0" smtClean="0"/>
            <a:t>完全单机模式，没有任何安全保护对数据的保护几乎没有</a:t>
          </a:r>
          <a:endParaRPr lang="zh-CN" altLang="en-US" dirty="0"/>
        </a:p>
      </dgm:t>
    </dgm:pt>
    <dgm:pt modelId="{6E56C136-D749-45CC-A553-AE0EA3B0EA36}" type="parTrans" cxnId="{AE483247-6E37-4ACA-A057-A8A0AA200341}">
      <dgm:prSet/>
      <dgm:spPr/>
      <dgm:t>
        <a:bodyPr/>
        <a:lstStyle/>
        <a:p>
          <a:endParaRPr lang="zh-CN" altLang="en-US"/>
        </a:p>
      </dgm:t>
    </dgm:pt>
    <dgm:pt modelId="{0CC7D578-8CBB-4E02-8B60-1AEBF1854F2B}" type="sibTrans" cxnId="{AE483247-6E37-4ACA-A057-A8A0AA200341}">
      <dgm:prSet/>
      <dgm:spPr/>
      <dgm:t>
        <a:bodyPr/>
        <a:lstStyle/>
        <a:p>
          <a:endParaRPr lang="zh-CN" altLang="en-US"/>
        </a:p>
      </dgm:t>
    </dgm:pt>
    <dgm:pt modelId="{BB914277-BE62-4F84-AF36-D63816301B7C}" type="pres">
      <dgm:prSet presAssocID="{7C9DD15E-3A67-46A6-8625-38C3D4C70EC2}" presName="linear" presStyleCnt="0">
        <dgm:presLayoutVars>
          <dgm:dir/>
          <dgm:animLvl val="lvl"/>
          <dgm:resizeHandles val="exact"/>
        </dgm:presLayoutVars>
      </dgm:prSet>
      <dgm:spPr/>
      <dgm:t>
        <a:bodyPr/>
        <a:lstStyle/>
        <a:p>
          <a:endParaRPr lang="zh-CN" altLang="en-US"/>
        </a:p>
      </dgm:t>
    </dgm:pt>
    <dgm:pt modelId="{58074014-A981-4D3F-83F5-A420215BBED0}" type="pres">
      <dgm:prSet presAssocID="{CC5EBC38-182E-40B4-BB0E-50698DB1F168}" presName="parentLin" presStyleCnt="0"/>
      <dgm:spPr/>
    </dgm:pt>
    <dgm:pt modelId="{4CBED3E5-92D8-4B20-B16E-6C7629A7536D}" type="pres">
      <dgm:prSet presAssocID="{CC5EBC38-182E-40B4-BB0E-50698DB1F168}" presName="parentLeftMargin" presStyleLbl="node1" presStyleIdx="0" presStyleCnt="2"/>
      <dgm:spPr/>
      <dgm:t>
        <a:bodyPr/>
        <a:lstStyle/>
        <a:p>
          <a:endParaRPr lang="zh-CN" altLang="en-US"/>
        </a:p>
      </dgm:t>
    </dgm:pt>
    <dgm:pt modelId="{AE8677DC-FE6C-4CBA-B4A9-0B9343022446}" type="pres">
      <dgm:prSet presAssocID="{CC5EBC38-182E-40B4-BB0E-50698DB1F168}" presName="parentText" presStyleLbl="node1" presStyleIdx="0" presStyleCnt="2">
        <dgm:presLayoutVars>
          <dgm:chMax val="0"/>
          <dgm:bulletEnabled val="1"/>
        </dgm:presLayoutVars>
      </dgm:prSet>
      <dgm:spPr/>
      <dgm:t>
        <a:bodyPr/>
        <a:lstStyle/>
        <a:p>
          <a:endParaRPr lang="zh-CN" altLang="en-US"/>
        </a:p>
      </dgm:t>
    </dgm:pt>
    <dgm:pt modelId="{18DA8891-5233-4B21-9698-B070041D5C76}" type="pres">
      <dgm:prSet presAssocID="{CC5EBC38-182E-40B4-BB0E-50698DB1F168}" presName="negativeSpace" presStyleCnt="0"/>
      <dgm:spPr/>
    </dgm:pt>
    <dgm:pt modelId="{78E40051-76BF-4E10-9E57-94E9F7B64608}" type="pres">
      <dgm:prSet presAssocID="{CC5EBC38-182E-40B4-BB0E-50698DB1F168}" presName="childText" presStyleLbl="conFgAcc1" presStyleIdx="0" presStyleCnt="2">
        <dgm:presLayoutVars>
          <dgm:bulletEnabled val="1"/>
        </dgm:presLayoutVars>
      </dgm:prSet>
      <dgm:spPr/>
      <dgm:t>
        <a:bodyPr/>
        <a:lstStyle/>
        <a:p>
          <a:endParaRPr lang="zh-CN" altLang="en-US"/>
        </a:p>
      </dgm:t>
    </dgm:pt>
    <dgm:pt modelId="{758B3214-A268-4524-A9D0-2661B1B927E8}" type="pres">
      <dgm:prSet presAssocID="{D0DD5908-E0A0-4563-82E4-7332A4825A98}" presName="spaceBetweenRectangles" presStyleCnt="0"/>
      <dgm:spPr/>
    </dgm:pt>
    <dgm:pt modelId="{CB7E864E-A6EF-4B7A-8C0E-87A1F1EC6E55}" type="pres">
      <dgm:prSet presAssocID="{38547B35-831A-4BE8-87D1-EDCEC3FF8C11}" presName="parentLin" presStyleCnt="0"/>
      <dgm:spPr/>
    </dgm:pt>
    <dgm:pt modelId="{6EE73333-3576-44D1-A9CF-998E2019C987}" type="pres">
      <dgm:prSet presAssocID="{38547B35-831A-4BE8-87D1-EDCEC3FF8C11}" presName="parentLeftMargin" presStyleLbl="node1" presStyleIdx="0" presStyleCnt="2"/>
      <dgm:spPr/>
      <dgm:t>
        <a:bodyPr/>
        <a:lstStyle/>
        <a:p>
          <a:endParaRPr lang="zh-CN" altLang="en-US"/>
        </a:p>
      </dgm:t>
    </dgm:pt>
    <dgm:pt modelId="{EDAFFF3E-FCE0-47FA-905B-849300F5213C}" type="pres">
      <dgm:prSet presAssocID="{38547B35-831A-4BE8-87D1-EDCEC3FF8C11}" presName="parentText" presStyleLbl="node1" presStyleIdx="1" presStyleCnt="2">
        <dgm:presLayoutVars>
          <dgm:chMax val="0"/>
          <dgm:bulletEnabled val="1"/>
        </dgm:presLayoutVars>
      </dgm:prSet>
      <dgm:spPr/>
      <dgm:t>
        <a:bodyPr/>
        <a:lstStyle/>
        <a:p>
          <a:endParaRPr lang="zh-CN" altLang="en-US"/>
        </a:p>
      </dgm:t>
    </dgm:pt>
    <dgm:pt modelId="{D69E737E-20BA-480C-8E8A-19D5C9CE46E8}" type="pres">
      <dgm:prSet presAssocID="{38547B35-831A-4BE8-87D1-EDCEC3FF8C11}" presName="negativeSpace" presStyleCnt="0"/>
      <dgm:spPr/>
    </dgm:pt>
    <dgm:pt modelId="{F1745A0D-C846-4A50-8850-C008C79F47AF}" type="pres">
      <dgm:prSet presAssocID="{38547B35-831A-4BE8-87D1-EDCEC3FF8C11}" presName="childText" presStyleLbl="conFgAcc1" presStyleIdx="1" presStyleCnt="2">
        <dgm:presLayoutVars>
          <dgm:bulletEnabled val="1"/>
        </dgm:presLayoutVars>
      </dgm:prSet>
      <dgm:spPr/>
      <dgm:t>
        <a:bodyPr/>
        <a:lstStyle/>
        <a:p>
          <a:endParaRPr lang="zh-CN" altLang="en-US"/>
        </a:p>
      </dgm:t>
    </dgm:pt>
  </dgm:ptLst>
  <dgm:cxnLst>
    <dgm:cxn modelId="{923C0C06-353B-4841-BC1C-FB73A8574C7E}" srcId="{7C9DD15E-3A67-46A6-8625-38C3D4C70EC2}" destId="{38547B35-831A-4BE8-87D1-EDCEC3FF8C11}" srcOrd="1" destOrd="0" parTransId="{D3D037F9-556E-4633-844B-BA008FED4812}" sibTransId="{5E35E9D5-09D2-4700-8A7A-7E34FC369BF7}"/>
    <dgm:cxn modelId="{A4810C0A-C1E3-4548-A7C3-33BC1E377F60}" type="presOf" srcId="{38547B35-831A-4BE8-87D1-EDCEC3FF8C11}" destId="{6EE73333-3576-44D1-A9CF-998E2019C987}" srcOrd="0" destOrd="0" presId="urn:microsoft.com/office/officeart/2005/8/layout/list1"/>
    <dgm:cxn modelId="{1B4B9129-4F22-49AF-B515-6E64E4C49C49}" srcId="{CC5EBC38-182E-40B4-BB0E-50698DB1F168}" destId="{7AE71AD2-E0E2-4327-9E2B-0C889069C24A}" srcOrd="1" destOrd="0" parTransId="{580E1832-97D6-4636-B77A-B4B698F75614}" sibTransId="{B683EEB4-7A27-4819-B411-EFF4769BDEAF}"/>
    <dgm:cxn modelId="{525C756A-B1BE-448E-92BA-A9CFBF382A70}" type="presOf" srcId="{CCFB4E27-AC52-41B9-8DD8-65BCFD845E75}" destId="{F1745A0D-C846-4A50-8850-C008C79F47AF}" srcOrd="0" destOrd="0" presId="urn:microsoft.com/office/officeart/2005/8/layout/list1"/>
    <dgm:cxn modelId="{ECD9C488-339C-4FA0-B4B8-C7E27B58DD92}" type="presOf" srcId="{1DE96710-E459-4162-B6A9-117FDBDB79BB}" destId="{78E40051-76BF-4E10-9E57-94E9F7B64608}" srcOrd="0" destOrd="2" presId="urn:microsoft.com/office/officeart/2005/8/layout/list1"/>
    <dgm:cxn modelId="{13D8CB60-1DC9-4BBE-B6C2-3C4E43FB1DB1}" type="presOf" srcId="{7AE71AD2-E0E2-4327-9E2B-0C889069C24A}" destId="{78E40051-76BF-4E10-9E57-94E9F7B64608}" srcOrd="0" destOrd="1" presId="urn:microsoft.com/office/officeart/2005/8/layout/list1"/>
    <dgm:cxn modelId="{2FAC7214-0EB8-4E7B-9FF7-E38FE23DFF5C}" type="presOf" srcId="{7C9DD15E-3A67-46A6-8625-38C3D4C70EC2}" destId="{BB914277-BE62-4F84-AF36-D63816301B7C}" srcOrd="0" destOrd="0" presId="urn:microsoft.com/office/officeart/2005/8/layout/list1"/>
    <dgm:cxn modelId="{C0CF310A-2FFC-49DF-B0E4-E1AC863549CF}" type="presOf" srcId="{38547B35-831A-4BE8-87D1-EDCEC3FF8C11}" destId="{EDAFFF3E-FCE0-47FA-905B-849300F5213C}" srcOrd="1" destOrd="0" presId="urn:microsoft.com/office/officeart/2005/8/layout/list1"/>
    <dgm:cxn modelId="{A999C174-AA33-4758-A1A1-352F7C8634EF}" type="presOf" srcId="{CC5EBC38-182E-40B4-BB0E-50698DB1F168}" destId="{4CBED3E5-92D8-4B20-B16E-6C7629A7536D}" srcOrd="0" destOrd="0" presId="urn:microsoft.com/office/officeart/2005/8/layout/list1"/>
    <dgm:cxn modelId="{15C74E71-82B2-4A58-A055-4F14E130A2EF}" type="presOf" srcId="{CC5EBC38-182E-40B4-BB0E-50698DB1F168}" destId="{AE8677DC-FE6C-4CBA-B4A9-0B9343022446}" srcOrd="1" destOrd="0" presId="urn:microsoft.com/office/officeart/2005/8/layout/list1"/>
    <dgm:cxn modelId="{BCD281B0-F897-4B70-9D6A-D7AFF3B30698}" srcId="{CC5EBC38-182E-40B4-BB0E-50698DB1F168}" destId="{1DE96710-E459-4162-B6A9-117FDBDB79BB}" srcOrd="2" destOrd="0" parTransId="{78156054-9AF7-47D2-B69D-03976E642D37}" sibTransId="{60ED45D8-0647-4599-A209-1B09F15DF472}"/>
    <dgm:cxn modelId="{AE483247-6E37-4ACA-A057-A8A0AA200341}" srcId="{38547B35-831A-4BE8-87D1-EDCEC3FF8C11}" destId="{CCFB4E27-AC52-41B9-8DD8-65BCFD845E75}" srcOrd="0" destOrd="0" parTransId="{6E56C136-D749-45CC-A553-AE0EA3B0EA36}" sibTransId="{0CC7D578-8CBB-4E02-8B60-1AEBF1854F2B}"/>
    <dgm:cxn modelId="{F6537636-EDE3-46EB-9CFA-02ABD7748AF4}" srcId="{7C9DD15E-3A67-46A6-8625-38C3D4C70EC2}" destId="{CC5EBC38-182E-40B4-BB0E-50698DB1F168}" srcOrd="0" destOrd="0" parTransId="{6DD33043-BE81-4CA4-93B6-33E81966C343}" sibTransId="{D0DD5908-E0A0-4563-82E4-7332A4825A98}"/>
    <dgm:cxn modelId="{8054ADFE-6898-4EA0-964A-51D79BEE4084}" srcId="{CC5EBC38-182E-40B4-BB0E-50698DB1F168}" destId="{419F75C5-336E-4B81-A4DC-8085BFD85271}" srcOrd="0" destOrd="0" parTransId="{4B024B7E-AD15-400F-9F50-CDE2A484D79D}" sibTransId="{4774188A-9FEE-4CE2-9B14-1FF590B9AB4F}"/>
    <dgm:cxn modelId="{88CD5C68-4D1F-43DC-9670-D1C0860855C3}" type="presOf" srcId="{419F75C5-336E-4B81-A4DC-8085BFD85271}" destId="{78E40051-76BF-4E10-9E57-94E9F7B64608}" srcOrd="0" destOrd="0" presId="urn:microsoft.com/office/officeart/2005/8/layout/list1"/>
    <dgm:cxn modelId="{E7167B49-A032-4648-BB07-8D9A16775286}" type="presParOf" srcId="{BB914277-BE62-4F84-AF36-D63816301B7C}" destId="{58074014-A981-4D3F-83F5-A420215BBED0}" srcOrd="0" destOrd="0" presId="urn:microsoft.com/office/officeart/2005/8/layout/list1"/>
    <dgm:cxn modelId="{B5917374-B9CD-4921-BA47-CCFD48934BBB}" type="presParOf" srcId="{58074014-A981-4D3F-83F5-A420215BBED0}" destId="{4CBED3E5-92D8-4B20-B16E-6C7629A7536D}" srcOrd="0" destOrd="0" presId="urn:microsoft.com/office/officeart/2005/8/layout/list1"/>
    <dgm:cxn modelId="{8D2E2DB5-BA39-4B93-A1CD-16259491DEC5}" type="presParOf" srcId="{58074014-A981-4D3F-83F5-A420215BBED0}" destId="{AE8677DC-FE6C-4CBA-B4A9-0B9343022446}" srcOrd="1" destOrd="0" presId="urn:microsoft.com/office/officeart/2005/8/layout/list1"/>
    <dgm:cxn modelId="{548A871F-8B63-47D5-8E8F-1322818B7164}" type="presParOf" srcId="{BB914277-BE62-4F84-AF36-D63816301B7C}" destId="{18DA8891-5233-4B21-9698-B070041D5C76}" srcOrd="1" destOrd="0" presId="urn:microsoft.com/office/officeart/2005/8/layout/list1"/>
    <dgm:cxn modelId="{5263E337-660F-44EB-B424-5F098694B804}" type="presParOf" srcId="{BB914277-BE62-4F84-AF36-D63816301B7C}" destId="{78E40051-76BF-4E10-9E57-94E9F7B64608}" srcOrd="2" destOrd="0" presId="urn:microsoft.com/office/officeart/2005/8/layout/list1"/>
    <dgm:cxn modelId="{315469EF-6915-43B5-82AD-EE731B9DA82F}" type="presParOf" srcId="{BB914277-BE62-4F84-AF36-D63816301B7C}" destId="{758B3214-A268-4524-A9D0-2661B1B927E8}" srcOrd="3" destOrd="0" presId="urn:microsoft.com/office/officeart/2005/8/layout/list1"/>
    <dgm:cxn modelId="{57B7EEB6-3315-4087-B81E-C36223C36A66}" type="presParOf" srcId="{BB914277-BE62-4F84-AF36-D63816301B7C}" destId="{CB7E864E-A6EF-4B7A-8C0E-87A1F1EC6E55}" srcOrd="4" destOrd="0" presId="urn:microsoft.com/office/officeart/2005/8/layout/list1"/>
    <dgm:cxn modelId="{E088E129-56AC-49C3-AA9F-2615D1C4ABC6}" type="presParOf" srcId="{CB7E864E-A6EF-4B7A-8C0E-87A1F1EC6E55}" destId="{6EE73333-3576-44D1-A9CF-998E2019C987}" srcOrd="0" destOrd="0" presId="urn:microsoft.com/office/officeart/2005/8/layout/list1"/>
    <dgm:cxn modelId="{58BC5897-F020-47B5-B6CA-204577434081}" type="presParOf" srcId="{CB7E864E-A6EF-4B7A-8C0E-87A1F1EC6E55}" destId="{EDAFFF3E-FCE0-47FA-905B-849300F5213C}" srcOrd="1" destOrd="0" presId="urn:microsoft.com/office/officeart/2005/8/layout/list1"/>
    <dgm:cxn modelId="{9B3270A7-C973-4F04-89A6-A0F7E4AC60B0}" type="presParOf" srcId="{BB914277-BE62-4F84-AF36-D63816301B7C}" destId="{D69E737E-20BA-480C-8E8A-19D5C9CE46E8}" srcOrd="5" destOrd="0" presId="urn:microsoft.com/office/officeart/2005/8/layout/list1"/>
    <dgm:cxn modelId="{3ABF123D-C137-4E1D-BEA3-5B08FFF98E48}" type="presParOf" srcId="{BB914277-BE62-4F84-AF36-D63816301B7C}" destId="{F1745A0D-C846-4A50-8850-C008C79F4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94EF1-AC54-457F-8613-12F3E5B356CE}"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zh-CN" altLang="en-US"/>
        </a:p>
      </dgm:t>
    </dgm:pt>
    <dgm:pt modelId="{51B40FB5-FE79-4D7F-B890-17DA008873AE}">
      <dgm:prSet phldrT="[文本]"/>
      <dgm:spPr/>
      <dgm:t>
        <a:bodyPr/>
        <a:lstStyle/>
        <a:p>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0973E6-A883-4B54-A2D8-951A1FE4A41F}" type="par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5336AD9-1D38-4A0C-8635-8063AED21EE7}" type="sib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BDF4BE-DE21-4B34-A163-14F4DF98B118}">
      <dgm:prSet/>
      <dgm:spPr/>
      <dgm:t>
        <a:bodyPr/>
        <a:lstStyle/>
        <a:p>
          <a:r>
            <a:rPr lang="en-US" altLang="zh-CN"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41082AE-527E-4366-82F4-098FB40DA91A}" type="par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CEBAA2-A576-4997-9161-FF5F124379BA}" type="sib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30675D-AAEF-4E56-9EC4-33B6D9AD3DB1}">
      <dgm:prSet/>
      <dgm:spPr/>
      <dgm:t>
        <a:bodyPr/>
        <a:lstStyle/>
        <a:p>
          <a:r>
            <a:rPr lang="en-US" altLang="zh-CN"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841FA4-C471-4AEC-B41B-BFC1E46EAA25}" type="par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A8049C-5547-4B46-9EC2-6010D136190D}" type="sib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B4E856-6A91-4BF8-B6C9-6435CC31711C}" type="pres">
      <dgm:prSet presAssocID="{86894EF1-AC54-457F-8613-12F3E5B356CE}" presName="linear" presStyleCnt="0">
        <dgm:presLayoutVars>
          <dgm:dir/>
          <dgm:animLvl val="lvl"/>
          <dgm:resizeHandles val="exact"/>
        </dgm:presLayoutVars>
      </dgm:prSet>
      <dgm:spPr/>
      <dgm:t>
        <a:bodyPr/>
        <a:lstStyle/>
        <a:p>
          <a:endParaRPr lang="zh-CN" altLang="en-US"/>
        </a:p>
      </dgm:t>
    </dgm:pt>
    <dgm:pt modelId="{2B1CCD97-45C3-481B-BD08-049B7ECE5F79}" type="pres">
      <dgm:prSet presAssocID="{51B40FB5-FE79-4D7F-B890-17DA008873AE}" presName="parentLin" presStyleCnt="0"/>
      <dgm:spPr/>
    </dgm:pt>
    <dgm:pt modelId="{C122B99D-EEC1-4DC3-9A7B-9ADCD4D72D0E}" type="pres">
      <dgm:prSet presAssocID="{51B40FB5-FE79-4D7F-B890-17DA008873AE}" presName="parentLeftMargin" presStyleLbl="node1" presStyleIdx="0" presStyleCnt="3"/>
      <dgm:spPr/>
      <dgm:t>
        <a:bodyPr/>
        <a:lstStyle/>
        <a:p>
          <a:endParaRPr lang="zh-CN" altLang="en-US"/>
        </a:p>
      </dgm:t>
    </dgm:pt>
    <dgm:pt modelId="{EDF4FD97-9041-42F4-8476-E73833AC736C}" type="pres">
      <dgm:prSet presAssocID="{51B40FB5-FE79-4D7F-B890-17DA008873AE}" presName="parentText" presStyleLbl="node1" presStyleIdx="0" presStyleCnt="3">
        <dgm:presLayoutVars>
          <dgm:chMax val="0"/>
          <dgm:bulletEnabled val="1"/>
        </dgm:presLayoutVars>
      </dgm:prSet>
      <dgm:spPr/>
      <dgm:t>
        <a:bodyPr/>
        <a:lstStyle/>
        <a:p>
          <a:endParaRPr lang="zh-CN" altLang="en-US"/>
        </a:p>
      </dgm:t>
    </dgm:pt>
    <dgm:pt modelId="{A7890440-1373-4369-9F8F-BEA7B552E60C}" type="pres">
      <dgm:prSet presAssocID="{51B40FB5-FE79-4D7F-B890-17DA008873AE}" presName="negativeSpace" presStyleCnt="0"/>
      <dgm:spPr/>
    </dgm:pt>
    <dgm:pt modelId="{D614F00A-5AF2-48A9-BE9B-549CF9395B2D}" type="pres">
      <dgm:prSet presAssocID="{51B40FB5-FE79-4D7F-B890-17DA008873AE}" presName="childText" presStyleLbl="conFgAcc1" presStyleIdx="0" presStyleCnt="3">
        <dgm:presLayoutVars>
          <dgm:bulletEnabled val="1"/>
        </dgm:presLayoutVars>
      </dgm:prSet>
      <dgm:spPr/>
    </dgm:pt>
    <dgm:pt modelId="{D160AD1D-7EE1-4BEA-A823-8BB2C046EB08}" type="pres">
      <dgm:prSet presAssocID="{35336AD9-1D38-4A0C-8635-8063AED21EE7}" presName="spaceBetweenRectangles" presStyleCnt="0"/>
      <dgm:spPr/>
    </dgm:pt>
    <dgm:pt modelId="{2596D6CE-3C5C-4888-B877-062CD70849D1}" type="pres">
      <dgm:prSet presAssocID="{25BDF4BE-DE21-4B34-A163-14F4DF98B118}" presName="parentLin" presStyleCnt="0"/>
      <dgm:spPr/>
    </dgm:pt>
    <dgm:pt modelId="{E168F50F-C7A1-44B8-BE81-024972205762}" type="pres">
      <dgm:prSet presAssocID="{25BDF4BE-DE21-4B34-A163-14F4DF98B118}" presName="parentLeftMargin" presStyleLbl="node1" presStyleIdx="0" presStyleCnt="3"/>
      <dgm:spPr/>
      <dgm:t>
        <a:bodyPr/>
        <a:lstStyle/>
        <a:p>
          <a:endParaRPr lang="zh-CN" altLang="en-US"/>
        </a:p>
      </dgm:t>
    </dgm:pt>
    <dgm:pt modelId="{1996D68B-60CE-46BA-B26C-A3ADC9447FE2}" type="pres">
      <dgm:prSet presAssocID="{25BDF4BE-DE21-4B34-A163-14F4DF98B118}" presName="parentText" presStyleLbl="node1" presStyleIdx="1" presStyleCnt="3">
        <dgm:presLayoutVars>
          <dgm:chMax val="0"/>
          <dgm:bulletEnabled val="1"/>
        </dgm:presLayoutVars>
      </dgm:prSet>
      <dgm:spPr/>
      <dgm:t>
        <a:bodyPr/>
        <a:lstStyle/>
        <a:p>
          <a:endParaRPr lang="zh-CN" altLang="en-US"/>
        </a:p>
      </dgm:t>
    </dgm:pt>
    <dgm:pt modelId="{1AF13F87-9913-4E74-925B-014B7BFDECC7}" type="pres">
      <dgm:prSet presAssocID="{25BDF4BE-DE21-4B34-A163-14F4DF98B118}" presName="negativeSpace" presStyleCnt="0"/>
      <dgm:spPr/>
    </dgm:pt>
    <dgm:pt modelId="{12E3C53C-42F0-49D6-B973-CF36654F8AD5}" type="pres">
      <dgm:prSet presAssocID="{25BDF4BE-DE21-4B34-A163-14F4DF98B118}" presName="childText" presStyleLbl="conFgAcc1" presStyleIdx="1" presStyleCnt="3">
        <dgm:presLayoutVars>
          <dgm:bulletEnabled val="1"/>
        </dgm:presLayoutVars>
      </dgm:prSet>
      <dgm:spPr/>
    </dgm:pt>
    <dgm:pt modelId="{32519E5D-09DE-4B53-9EDB-453DE13F3E9A}" type="pres">
      <dgm:prSet presAssocID="{22CEBAA2-A576-4997-9161-FF5F124379BA}" presName="spaceBetweenRectangles" presStyleCnt="0"/>
      <dgm:spPr/>
    </dgm:pt>
    <dgm:pt modelId="{E41C50BE-5B5E-4596-83A7-88D7C2353F7C}" type="pres">
      <dgm:prSet presAssocID="{2230675D-AAEF-4E56-9EC4-33B6D9AD3DB1}" presName="parentLin" presStyleCnt="0"/>
      <dgm:spPr/>
    </dgm:pt>
    <dgm:pt modelId="{59879C91-6D8B-47E5-9C55-AEBE06BA32A4}" type="pres">
      <dgm:prSet presAssocID="{2230675D-AAEF-4E56-9EC4-33B6D9AD3DB1}" presName="parentLeftMargin" presStyleLbl="node1" presStyleIdx="1" presStyleCnt="3"/>
      <dgm:spPr/>
      <dgm:t>
        <a:bodyPr/>
        <a:lstStyle/>
        <a:p>
          <a:endParaRPr lang="zh-CN" altLang="en-US"/>
        </a:p>
      </dgm:t>
    </dgm:pt>
    <dgm:pt modelId="{1AEEAE14-F5E5-4F41-9472-7E6F3C05862D}" type="pres">
      <dgm:prSet presAssocID="{2230675D-AAEF-4E56-9EC4-33B6D9AD3DB1}" presName="parentText" presStyleLbl="node1" presStyleIdx="2" presStyleCnt="3">
        <dgm:presLayoutVars>
          <dgm:chMax val="0"/>
          <dgm:bulletEnabled val="1"/>
        </dgm:presLayoutVars>
      </dgm:prSet>
      <dgm:spPr/>
      <dgm:t>
        <a:bodyPr/>
        <a:lstStyle/>
        <a:p>
          <a:endParaRPr lang="zh-CN" altLang="en-US"/>
        </a:p>
      </dgm:t>
    </dgm:pt>
    <dgm:pt modelId="{5E445470-8208-4E3E-A546-E18AA2EA659F}" type="pres">
      <dgm:prSet presAssocID="{2230675D-AAEF-4E56-9EC4-33B6D9AD3DB1}" presName="negativeSpace" presStyleCnt="0"/>
      <dgm:spPr/>
    </dgm:pt>
    <dgm:pt modelId="{85B51778-D796-435C-A179-FD8000D334D9}" type="pres">
      <dgm:prSet presAssocID="{2230675D-AAEF-4E56-9EC4-33B6D9AD3DB1}" presName="childText" presStyleLbl="conFgAcc1" presStyleIdx="2" presStyleCnt="3">
        <dgm:presLayoutVars>
          <dgm:bulletEnabled val="1"/>
        </dgm:presLayoutVars>
      </dgm:prSet>
      <dgm:spPr/>
    </dgm:pt>
  </dgm:ptLst>
  <dgm:cxnLst>
    <dgm:cxn modelId="{52E57947-3BB6-4921-8EDA-E02A77073519}" srcId="{86894EF1-AC54-457F-8613-12F3E5B356CE}" destId="{2230675D-AAEF-4E56-9EC4-33B6D9AD3DB1}" srcOrd="2" destOrd="0" parTransId="{B6841FA4-C471-4AEC-B41B-BFC1E46EAA25}" sibTransId="{53A8049C-5547-4B46-9EC2-6010D136190D}"/>
    <dgm:cxn modelId="{FD07EFA4-AD77-483D-8E24-FBADC2B95B09}" type="presOf" srcId="{2230675D-AAEF-4E56-9EC4-33B6D9AD3DB1}" destId="{59879C91-6D8B-47E5-9C55-AEBE06BA32A4}" srcOrd="0" destOrd="0" presId="urn:microsoft.com/office/officeart/2005/8/layout/list1"/>
    <dgm:cxn modelId="{DAB28264-06BD-458A-8808-E8EC58C14950}" type="presOf" srcId="{25BDF4BE-DE21-4B34-A163-14F4DF98B118}" destId="{E168F50F-C7A1-44B8-BE81-024972205762}" srcOrd="0" destOrd="0" presId="urn:microsoft.com/office/officeart/2005/8/layout/list1"/>
    <dgm:cxn modelId="{F6A80BAB-518B-4FEB-8760-8183F2EA6957}" type="presOf" srcId="{51B40FB5-FE79-4D7F-B890-17DA008873AE}" destId="{EDF4FD97-9041-42F4-8476-E73833AC736C}" srcOrd="1" destOrd="0" presId="urn:microsoft.com/office/officeart/2005/8/layout/list1"/>
    <dgm:cxn modelId="{B090FE74-13F2-45F0-969E-F65F38DE437D}" type="presOf" srcId="{86894EF1-AC54-457F-8613-12F3E5B356CE}" destId="{71B4E856-6A91-4BF8-B6C9-6435CC31711C}" srcOrd="0" destOrd="0" presId="urn:microsoft.com/office/officeart/2005/8/layout/list1"/>
    <dgm:cxn modelId="{0A477B44-8464-4063-899E-117E11E4939F}" type="presOf" srcId="{2230675D-AAEF-4E56-9EC4-33B6D9AD3DB1}" destId="{1AEEAE14-F5E5-4F41-9472-7E6F3C05862D}" srcOrd="1" destOrd="0" presId="urn:microsoft.com/office/officeart/2005/8/layout/list1"/>
    <dgm:cxn modelId="{C9C20B41-DF9B-41E7-B76C-4668A803FE27}" type="presOf" srcId="{51B40FB5-FE79-4D7F-B890-17DA008873AE}" destId="{C122B99D-EEC1-4DC3-9A7B-9ADCD4D72D0E}" srcOrd="0" destOrd="0" presId="urn:microsoft.com/office/officeart/2005/8/layout/list1"/>
    <dgm:cxn modelId="{B84B2D32-8993-4467-B4E8-692A1365A168}" srcId="{86894EF1-AC54-457F-8613-12F3E5B356CE}" destId="{51B40FB5-FE79-4D7F-B890-17DA008873AE}" srcOrd="0" destOrd="0" parTransId="{130973E6-A883-4B54-A2D8-951A1FE4A41F}" sibTransId="{35336AD9-1D38-4A0C-8635-8063AED21EE7}"/>
    <dgm:cxn modelId="{9A6CF275-9F59-4115-80FE-BD228C5F12E1}" type="presOf" srcId="{25BDF4BE-DE21-4B34-A163-14F4DF98B118}" destId="{1996D68B-60CE-46BA-B26C-A3ADC9447FE2}" srcOrd="1" destOrd="0" presId="urn:microsoft.com/office/officeart/2005/8/layout/list1"/>
    <dgm:cxn modelId="{400CC478-9610-4ABD-A8D0-EC4E5BCBB45D}" srcId="{86894EF1-AC54-457F-8613-12F3E5B356CE}" destId="{25BDF4BE-DE21-4B34-A163-14F4DF98B118}" srcOrd="1" destOrd="0" parTransId="{A41082AE-527E-4366-82F4-098FB40DA91A}" sibTransId="{22CEBAA2-A576-4997-9161-FF5F124379BA}"/>
    <dgm:cxn modelId="{7DC23CA5-2EAD-4410-BB52-23B56A60A479}" type="presParOf" srcId="{71B4E856-6A91-4BF8-B6C9-6435CC31711C}" destId="{2B1CCD97-45C3-481B-BD08-049B7ECE5F79}" srcOrd="0" destOrd="0" presId="urn:microsoft.com/office/officeart/2005/8/layout/list1"/>
    <dgm:cxn modelId="{2CFF09B3-B945-43D2-833D-B839191A3414}" type="presParOf" srcId="{2B1CCD97-45C3-481B-BD08-049B7ECE5F79}" destId="{C122B99D-EEC1-4DC3-9A7B-9ADCD4D72D0E}" srcOrd="0" destOrd="0" presId="urn:microsoft.com/office/officeart/2005/8/layout/list1"/>
    <dgm:cxn modelId="{6177AA57-8115-4763-BC40-91C36211653C}" type="presParOf" srcId="{2B1CCD97-45C3-481B-BD08-049B7ECE5F79}" destId="{EDF4FD97-9041-42F4-8476-E73833AC736C}" srcOrd="1" destOrd="0" presId="urn:microsoft.com/office/officeart/2005/8/layout/list1"/>
    <dgm:cxn modelId="{FA4605FA-01E7-4A04-B3A5-78594FCAA5D3}" type="presParOf" srcId="{71B4E856-6A91-4BF8-B6C9-6435CC31711C}" destId="{A7890440-1373-4369-9F8F-BEA7B552E60C}" srcOrd="1" destOrd="0" presId="urn:microsoft.com/office/officeart/2005/8/layout/list1"/>
    <dgm:cxn modelId="{D94BD567-341F-411F-8AB4-F08822E5A955}" type="presParOf" srcId="{71B4E856-6A91-4BF8-B6C9-6435CC31711C}" destId="{D614F00A-5AF2-48A9-BE9B-549CF9395B2D}" srcOrd="2" destOrd="0" presId="urn:microsoft.com/office/officeart/2005/8/layout/list1"/>
    <dgm:cxn modelId="{13843EA9-94D0-454D-84C2-CA4D1B353C4C}" type="presParOf" srcId="{71B4E856-6A91-4BF8-B6C9-6435CC31711C}" destId="{D160AD1D-7EE1-4BEA-A823-8BB2C046EB08}" srcOrd="3" destOrd="0" presId="urn:microsoft.com/office/officeart/2005/8/layout/list1"/>
    <dgm:cxn modelId="{F145A946-EAED-4560-93A6-3385CC976A17}" type="presParOf" srcId="{71B4E856-6A91-4BF8-B6C9-6435CC31711C}" destId="{2596D6CE-3C5C-4888-B877-062CD70849D1}" srcOrd="4" destOrd="0" presId="urn:microsoft.com/office/officeart/2005/8/layout/list1"/>
    <dgm:cxn modelId="{A8377F10-C19E-439F-822B-B7CD34FFFAC3}" type="presParOf" srcId="{2596D6CE-3C5C-4888-B877-062CD70849D1}" destId="{E168F50F-C7A1-44B8-BE81-024972205762}" srcOrd="0" destOrd="0" presId="urn:microsoft.com/office/officeart/2005/8/layout/list1"/>
    <dgm:cxn modelId="{1FACB47A-698F-4671-8ABE-892542811A4C}" type="presParOf" srcId="{2596D6CE-3C5C-4888-B877-062CD70849D1}" destId="{1996D68B-60CE-46BA-B26C-A3ADC9447FE2}" srcOrd="1" destOrd="0" presId="urn:microsoft.com/office/officeart/2005/8/layout/list1"/>
    <dgm:cxn modelId="{F2F1008A-7B26-4CDD-879A-B67B6EDFA128}" type="presParOf" srcId="{71B4E856-6A91-4BF8-B6C9-6435CC31711C}" destId="{1AF13F87-9913-4E74-925B-014B7BFDECC7}" srcOrd="5" destOrd="0" presId="urn:microsoft.com/office/officeart/2005/8/layout/list1"/>
    <dgm:cxn modelId="{14355744-8E07-4AFC-AB92-218245BF48B1}" type="presParOf" srcId="{71B4E856-6A91-4BF8-B6C9-6435CC31711C}" destId="{12E3C53C-42F0-49D6-B973-CF36654F8AD5}" srcOrd="6" destOrd="0" presId="urn:microsoft.com/office/officeart/2005/8/layout/list1"/>
    <dgm:cxn modelId="{B19204B9-3C88-44F5-82DB-4234C2C9ED1D}" type="presParOf" srcId="{71B4E856-6A91-4BF8-B6C9-6435CC31711C}" destId="{32519E5D-09DE-4B53-9EDB-453DE13F3E9A}" srcOrd="7" destOrd="0" presId="urn:microsoft.com/office/officeart/2005/8/layout/list1"/>
    <dgm:cxn modelId="{0D043F1D-8E2C-41E2-A8C6-3F11CED1FE40}" type="presParOf" srcId="{71B4E856-6A91-4BF8-B6C9-6435CC31711C}" destId="{E41C50BE-5B5E-4596-83A7-88D7C2353F7C}" srcOrd="8" destOrd="0" presId="urn:microsoft.com/office/officeart/2005/8/layout/list1"/>
    <dgm:cxn modelId="{C037DEE8-49BD-41B6-AC15-4F179EEB004E}" type="presParOf" srcId="{E41C50BE-5B5E-4596-83A7-88D7C2353F7C}" destId="{59879C91-6D8B-47E5-9C55-AEBE06BA32A4}" srcOrd="0" destOrd="0" presId="urn:microsoft.com/office/officeart/2005/8/layout/list1"/>
    <dgm:cxn modelId="{9200CAC3-872C-4D78-BE1D-9D3856848F74}" type="presParOf" srcId="{E41C50BE-5B5E-4596-83A7-88D7C2353F7C}" destId="{1AEEAE14-F5E5-4F41-9472-7E6F3C05862D}" srcOrd="1" destOrd="0" presId="urn:microsoft.com/office/officeart/2005/8/layout/list1"/>
    <dgm:cxn modelId="{CE8CBFAE-DFE2-4000-B776-E1E995760D81}" type="presParOf" srcId="{71B4E856-6A91-4BF8-B6C9-6435CC31711C}" destId="{5E445470-8208-4E3E-A546-E18AA2EA659F}" srcOrd="9" destOrd="0" presId="urn:microsoft.com/office/officeart/2005/8/layout/list1"/>
    <dgm:cxn modelId="{88DDA27A-BF5D-44AB-BDF5-196395310AB6}" type="presParOf" srcId="{71B4E856-6A91-4BF8-B6C9-6435CC31711C}" destId="{85B51778-D796-435C-A179-FD8000D334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94EF1-AC54-457F-8613-12F3E5B356CE}"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zh-CN" altLang="en-US"/>
        </a:p>
      </dgm:t>
    </dgm:pt>
    <dgm:pt modelId="{51B40FB5-FE79-4D7F-B890-17DA008873AE}">
      <dgm:prSet phldrT="[文本]"/>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0973E6-A883-4B54-A2D8-951A1FE4A41F}" type="par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5336AD9-1D38-4A0C-8635-8063AED21EE7}" type="sib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BDF4BE-DE21-4B34-A163-14F4DF98B118}">
      <dgm:prSet/>
      <dgm:spPr/>
      <dgm:t>
        <a:bodyPr/>
        <a:lstStyle/>
        <a:p>
          <a:r>
            <a:rPr lang="en-US" altLang="zh-CN"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 SAN </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41082AE-527E-4366-82F4-098FB40DA91A}" type="par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CEBAA2-A576-4997-9161-FF5F124379BA}" type="sib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30675D-AAEF-4E56-9EC4-33B6D9AD3DB1}">
      <dgm:prSet/>
      <dgm:spPr/>
      <dgm:t>
        <a:bodyPr/>
        <a:lstStyle/>
        <a:p>
          <a:r>
            <a:rPr lang="en-US" altLang="zh-CN"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841FA4-C471-4AEC-B41B-BFC1E46EAA25}" type="par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A8049C-5547-4B46-9EC2-6010D136190D}" type="sib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B4E856-6A91-4BF8-B6C9-6435CC31711C}" type="pres">
      <dgm:prSet presAssocID="{86894EF1-AC54-457F-8613-12F3E5B356CE}" presName="linear" presStyleCnt="0">
        <dgm:presLayoutVars>
          <dgm:dir/>
          <dgm:animLvl val="lvl"/>
          <dgm:resizeHandles val="exact"/>
        </dgm:presLayoutVars>
      </dgm:prSet>
      <dgm:spPr/>
      <dgm:t>
        <a:bodyPr/>
        <a:lstStyle/>
        <a:p>
          <a:endParaRPr lang="zh-CN" altLang="en-US"/>
        </a:p>
      </dgm:t>
    </dgm:pt>
    <dgm:pt modelId="{2B1CCD97-45C3-481B-BD08-049B7ECE5F79}" type="pres">
      <dgm:prSet presAssocID="{51B40FB5-FE79-4D7F-B890-17DA008873AE}" presName="parentLin" presStyleCnt="0"/>
      <dgm:spPr/>
    </dgm:pt>
    <dgm:pt modelId="{C122B99D-EEC1-4DC3-9A7B-9ADCD4D72D0E}" type="pres">
      <dgm:prSet presAssocID="{51B40FB5-FE79-4D7F-B890-17DA008873AE}" presName="parentLeftMargin" presStyleLbl="node1" presStyleIdx="0" presStyleCnt="3"/>
      <dgm:spPr/>
      <dgm:t>
        <a:bodyPr/>
        <a:lstStyle/>
        <a:p>
          <a:endParaRPr lang="zh-CN" altLang="en-US"/>
        </a:p>
      </dgm:t>
    </dgm:pt>
    <dgm:pt modelId="{EDF4FD97-9041-42F4-8476-E73833AC736C}" type="pres">
      <dgm:prSet presAssocID="{51B40FB5-FE79-4D7F-B890-17DA008873AE}" presName="parentText" presStyleLbl="node1" presStyleIdx="0" presStyleCnt="3">
        <dgm:presLayoutVars>
          <dgm:chMax val="0"/>
          <dgm:bulletEnabled val="1"/>
        </dgm:presLayoutVars>
      </dgm:prSet>
      <dgm:spPr/>
      <dgm:t>
        <a:bodyPr/>
        <a:lstStyle/>
        <a:p>
          <a:endParaRPr lang="zh-CN" altLang="en-US"/>
        </a:p>
      </dgm:t>
    </dgm:pt>
    <dgm:pt modelId="{A7890440-1373-4369-9F8F-BEA7B552E60C}" type="pres">
      <dgm:prSet presAssocID="{51B40FB5-FE79-4D7F-B890-17DA008873AE}" presName="negativeSpace" presStyleCnt="0"/>
      <dgm:spPr/>
    </dgm:pt>
    <dgm:pt modelId="{D614F00A-5AF2-48A9-BE9B-549CF9395B2D}" type="pres">
      <dgm:prSet presAssocID="{51B40FB5-FE79-4D7F-B890-17DA008873AE}" presName="childText" presStyleLbl="conFgAcc1" presStyleIdx="0" presStyleCnt="3">
        <dgm:presLayoutVars>
          <dgm:bulletEnabled val="1"/>
        </dgm:presLayoutVars>
        <dgm:style>
          <a:lnRef idx="1">
            <a:schemeClr val="accent1"/>
          </a:lnRef>
          <a:fillRef idx="2">
            <a:schemeClr val="accent1"/>
          </a:fillRef>
          <a:effectRef idx="1">
            <a:schemeClr val="accent1"/>
          </a:effectRef>
          <a:fontRef idx="minor">
            <a:schemeClr val="dk1"/>
          </a:fontRef>
        </dgm:style>
      </dgm:prSet>
      <dgm:spPr/>
    </dgm:pt>
    <dgm:pt modelId="{D160AD1D-7EE1-4BEA-A823-8BB2C046EB08}" type="pres">
      <dgm:prSet presAssocID="{35336AD9-1D38-4A0C-8635-8063AED21EE7}" presName="spaceBetweenRectangles" presStyleCnt="0"/>
      <dgm:spPr/>
    </dgm:pt>
    <dgm:pt modelId="{2596D6CE-3C5C-4888-B877-062CD70849D1}" type="pres">
      <dgm:prSet presAssocID="{25BDF4BE-DE21-4B34-A163-14F4DF98B118}" presName="parentLin" presStyleCnt="0"/>
      <dgm:spPr/>
    </dgm:pt>
    <dgm:pt modelId="{E168F50F-C7A1-44B8-BE81-024972205762}" type="pres">
      <dgm:prSet presAssocID="{25BDF4BE-DE21-4B34-A163-14F4DF98B118}" presName="parentLeftMargin" presStyleLbl="node1" presStyleIdx="0" presStyleCnt="3"/>
      <dgm:spPr/>
      <dgm:t>
        <a:bodyPr/>
        <a:lstStyle/>
        <a:p>
          <a:endParaRPr lang="zh-CN" altLang="en-US"/>
        </a:p>
      </dgm:t>
    </dgm:pt>
    <dgm:pt modelId="{1996D68B-60CE-46BA-B26C-A3ADC9447FE2}" type="pres">
      <dgm:prSet presAssocID="{25BDF4BE-DE21-4B34-A163-14F4DF98B118}" presName="parentText" presStyleLbl="node1" presStyleIdx="1" presStyleCnt="3">
        <dgm:presLayoutVars>
          <dgm:chMax val="0"/>
          <dgm:bulletEnabled val="1"/>
        </dgm:presLayoutVars>
      </dgm:prSet>
      <dgm:spPr/>
      <dgm:t>
        <a:bodyPr/>
        <a:lstStyle/>
        <a:p>
          <a:endParaRPr lang="zh-CN" altLang="en-US"/>
        </a:p>
      </dgm:t>
    </dgm:pt>
    <dgm:pt modelId="{1AF13F87-9913-4E74-925B-014B7BFDECC7}" type="pres">
      <dgm:prSet presAssocID="{25BDF4BE-DE21-4B34-A163-14F4DF98B118}" presName="negativeSpace" presStyleCnt="0"/>
      <dgm:spPr/>
    </dgm:pt>
    <dgm:pt modelId="{12E3C53C-42F0-49D6-B973-CF36654F8AD5}" type="pres">
      <dgm:prSet presAssocID="{25BDF4BE-DE21-4B34-A163-14F4DF98B118}" presName="childText" presStyleLbl="conFgAcc1" presStyleIdx="1" presStyleCnt="3">
        <dgm:presLayoutVars>
          <dgm:bulletEnabled val="1"/>
        </dgm:presLayoutVars>
      </dgm:prSet>
      <dgm:spPr/>
    </dgm:pt>
    <dgm:pt modelId="{32519E5D-09DE-4B53-9EDB-453DE13F3E9A}" type="pres">
      <dgm:prSet presAssocID="{22CEBAA2-A576-4997-9161-FF5F124379BA}" presName="spaceBetweenRectangles" presStyleCnt="0"/>
      <dgm:spPr/>
    </dgm:pt>
    <dgm:pt modelId="{E41C50BE-5B5E-4596-83A7-88D7C2353F7C}" type="pres">
      <dgm:prSet presAssocID="{2230675D-AAEF-4E56-9EC4-33B6D9AD3DB1}" presName="parentLin" presStyleCnt="0"/>
      <dgm:spPr/>
    </dgm:pt>
    <dgm:pt modelId="{59879C91-6D8B-47E5-9C55-AEBE06BA32A4}" type="pres">
      <dgm:prSet presAssocID="{2230675D-AAEF-4E56-9EC4-33B6D9AD3DB1}" presName="parentLeftMargin" presStyleLbl="node1" presStyleIdx="1" presStyleCnt="3"/>
      <dgm:spPr/>
      <dgm:t>
        <a:bodyPr/>
        <a:lstStyle/>
        <a:p>
          <a:endParaRPr lang="zh-CN" altLang="en-US"/>
        </a:p>
      </dgm:t>
    </dgm:pt>
    <dgm:pt modelId="{1AEEAE14-F5E5-4F41-9472-7E6F3C05862D}" type="pres">
      <dgm:prSet presAssocID="{2230675D-AAEF-4E56-9EC4-33B6D9AD3DB1}" presName="parentText" presStyleLbl="node1" presStyleIdx="2" presStyleCnt="3">
        <dgm:presLayoutVars>
          <dgm:chMax val="0"/>
          <dgm:bulletEnabled val="1"/>
        </dgm:presLayoutVars>
      </dgm:prSet>
      <dgm:spPr/>
      <dgm:t>
        <a:bodyPr/>
        <a:lstStyle/>
        <a:p>
          <a:endParaRPr lang="zh-CN" altLang="en-US"/>
        </a:p>
      </dgm:t>
    </dgm:pt>
    <dgm:pt modelId="{5E445470-8208-4E3E-A546-E18AA2EA659F}" type="pres">
      <dgm:prSet presAssocID="{2230675D-AAEF-4E56-9EC4-33B6D9AD3DB1}" presName="negativeSpace" presStyleCnt="0"/>
      <dgm:spPr/>
    </dgm:pt>
    <dgm:pt modelId="{85B51778-D796-435C-A179-FD8000D334D9}" type="pres">
      <dgm:prSet presAssocID="{2230675D-AAEF-4E56-9EC4-33B6D9AD3DB1}" presName="childText" presStyleLbl="conFgAcc1" presStyleIdx="2" presStyleCnt="3">
        <dgm:presLayoutVars>
          <dgm:bulletEnabled val="1"/>
        </dgm:presLayoutVars>
      </dgm:prSet>
      <dgm:spPr/>
    </dgm:pt>
  </dgm:ptLst>
  <dgm:cxnLst>
    <dgm:cxn modelId="{52E57947-3BB6-4921-8EDA-E02A77073519}" srcId="{86894EF1-AC54-457F-8613-12F3E5B356CE}" destId="{2230675D-AAEF-4E56-9EC4-33B6D9AD3DB1}" srcOrd="2" destOrd="0" parTransId="{B6841FA4-C471-4AEC-B41B-BFC1E46EAA25}" sibTransId="{53A8049C-5547-4B46-9EC2-6010D136190D}"/>
    <dgm:cxn modelId="{899C7B26-E7A0-4230-B48C-2F340BCB994B}" type="presOf" srcId="{86894EF1-AC54-457F-8613-12F3E5B356CE}" destId="{71B4E856-6A91-4BF8-B6C9-6435CC31711C}" srcOrd="0" destOrd="0" presId="urn:microsoft.com/office/officeart/2005/8/layout/list1"/>
    <dgm:cxn modelId="{70074F58-0625-4022-AAE5-C0362FD9F2CB}" type="presOf" srcId="{25BDF4BE-DE21-4B34-A163-14F4DF98B118}" destId="{1996D68B-60CE-46BA-B26C-A3ADC9447FE2}" srcOrd="1" destOrd="0" presId="urn:microsoft.com/office/officeart/2005/8/layout/list1"/>
    <dgm:cxn modelId="{FE0EF8C9-58F7-4986-8A4F-82E25A527652}" type="presOf" srcId="{51B40FB5-FE79-4D7F-B890-17DA008873AE}" destId="{EDF4FD97-9041-42F4-8476-E73833AC736C}" srcOrd="1" destOrd="0" presId="urn:microsoft.com/office/officeart/2005/8/layout/list1"/>
    <dgm:cxn modelId="{FEFEF287-4D9B-4947-9ED5-206762C4620F}" type="presOf" srcId="{2230675D-AAEF-4E56-9EC4-33B6D9AD3DB1}" destId="{59879C91-6D8B-47E5-9C55-AEBE06BA32A4}" srcOrd="0" destOrd="0" presId="urn:microsoft.com/office/officeart/2005/8/layout/list1"/>
    <dgm:cxn modelId="{145881AD-66D6-49F3-B23E-B9C092814DBE}" type="presOf" srcId="{25BDF4BE-DE21-4B34-A163-14F4DF98B118}" destId="{E168F50F-C7A1-44B8-BE81-024972205762}" srcOrd="0" destOrd="0" presId="urn:microsoft.com/office/officeart/2005/8/layout/list1"/>
    <dgm:cxn modelId="{6195CB38-5C8F-4E62-B2AE-EB50A0B6EEB2}" type="presOf" srcId="{2230675D-AAEF-4E56-9EC4-33B6D9AD3DB1}" destId="{1AEEAE14-F5E5-4F41-9472-7E6F3C05862D}" srcOrd="1" destOrd="0" presId="urn:microsoft.com/office/officeart/2005/8/layout/list1"/>
    <dgm:cxn modelId="{6EFC5BAA-7E26-4B7C-B390-6F073A8E19A6}" type="presOf" srcId="{51B40FB5-FE79-4D7F-B890-17DA008873AE}" destId="{C122B99D-EEC1-4DC3-9A7B-9ADCD4D72D0E}" srcOrd="0" destOrd="0" presId="urn:microsoft.com/office/officeart/2005/8/layout/list1"/>
    <dgm:cxn modelId="{B84B2D32-8993-4467-B4E8-692A1365A168}" srcId="{86894EF1-AC54-457F-8613-12F3E5B356CE}" destId="{51B40FB5-FE79-4D7F-B890-17DA008873AE}" srcOrd="0" destOrd="0" parTransId="{130973E6-A883-4B54-A2D8-951A1FE4A41F}" sibTransId="{35336AD9-1D38-4A0C-8635-8063AED21EE7}"/>
    <dgm:cxn modelId="{400CC478-9610-4ABD-A8D0-EC4E5BCBB45D}" srcId="{86894EF1-AC54-457F-8613-12F3E5B356CE}" destId="{25BDF4BE-DE21-4B34-A163-14F4DF98B118}" srcOrd="1" destOrd="0" parTransId="{A41082AE-527E-4366-82F4-098FB40DA91A}" sibTransId="{22CEBAA2-A576-4997-9161-FF5F124379BA}"/>
    <dgm:cxn modelId="{56385853-32DB-429E-BA18-67A5299F9BC3}" type="presParOf" srcId="{71B4E856-6A91-4BF8-B6C9-6435CC31711C}" destId="{2B1CCD97-45C3-481B-BD08-049B7ECE5F79}" srcOrd="0" destOrd="0" presId="urn:microsoft.com/office/officeart/2005/8/layout/list1"/>
    <dgm:cxn modelId="{74D40366-BC3E-4169-996E-2C4B17C0E4AE}" type="presParOf" srcId="{2B1CCD97-45C3-481B-BD08-049B7ECE5F79}" destId="{C122B99D-EEC1-4DC3-9A7B-9ADCD4D72D0E}" srcOrd="0" destOrd="0" presId="urn:microsoft.com/office/officeart/2005/8/layout/list1"/>
    <dgm:cxn modelId="{8935F318-AD33-437F-9641-6F56E2BEF35E}" type="presParOf" srcId="{2B1CCD97-45C3-481B-BD08-049B7ECE5F79}" destId="{EDF4FD97-9041-42F4-8476-E73833AC736C}" srcOrd="1" destOrd="0" presId="urn:microsoft.com/office/officeart/2005/8/layout/list1"/>
    <dgm:cxn modelId="{D763C409-2AD5-483B-96D8-43E46D90EE0B}" type="presParOf" srcId="{71B4E856-6A91-4BF8-B6C9-6435CC31711C}" destId="{A7890440-1373-4369-9F8F-BEA7B552E60C}" srcOrd="1" destOrd="0" presId="urn:microsoft.com/office/officeart/2005/8/layout/list1"/>
    <dgm:cxn modelId="{A1E0B0BC-5DFD-4F2D-ACAB-20941DCFEE0F}" type="presParOf" srcId="{71B4E856-6A91-4BF8-B6C9-6435CC31711C}" destId="{D614F00A-5AF2-48A9-BE9B-549CF9395B2D}" srcOrd="2" destOrd="0" presId="urn:microsoft.com/office/officeart/2005/8/layout/list1"/>
    <dgm:cxn modelId="{E01DA34C-7F8F-478E-A02B-07EBB23DC7A1}" type="presParOf" srcId="{71B4E856-6A91-4BF8-B6C9-6435CC31711C}" destId="{D160AD1D-7EE1-4BEA-A823-8BB2C046EB08}" srcOrd="3" destOrd="0" presId="urn:microsoft.com/office/officeart/2005/8/layout/list1"/>
    <dgm:cxn modelId="{57C05DD7-0318-43A1-B27D-DF0BEF446F8C}" type="presParOf" srcId="{71B4E856-6A91-4BF8-B6C9-6435CC31711C}" destId="{2596D6CE-3C5C-4888-B877-062CD70849D1}" srcOrd="4" destOrd="0" presId="urn:microsoft.com/office/officeart/2005/8/layout/list1"/>
    <dgm:cxn modelId="{66C974F7-E0FC-43D0-918E-BEBBEBB9E3A2}" type="presParOf" srcId="{2596D6CE-3C5C-4888-B877-062CD70849D1}" destId="{E168F50F-C7A1-44B8-BE81-024972205762}" srcOrd="0" destOrd="0" presId="urn:microsoft.com/office/officeart/2005/8/layout/list1"/>
    <dgm:cxn modelId="{A7413E4C-C50C-486E-B7FB-F1902F544C57}" type="presParOf" srcId="{2596D6CE-3C5C-4888-B877-062CD70849D1}" destId="{1996D68B-60CE-46BA-B26C-A3ADC9447FE2}" srcOrd="1" destOrd="0" presId="urn:microsoft.com/office/officeart/2005/8/layout/list1"/>
    <dgm:cxn modelId="{B0E84DD8-B7CE-4772-8248-825A42E244C7}" type="presParOf" srcId="{71B4E856-6A91-4BF8-B6C9-6435CC31711C}" destId="{1AF13F87-9913-4E74-925B-014B7BFDECC7}" srcOrd="5" destOrd="0" presId="urn:microsoft.com/office/officeart/2005/8/layout/list1"/>
    <dgm:cxn modelId="{A92062AA-BD52-4670-84B6-58941EC360AD}" type="presParOf" srcId="{71B4E856-6A91-4BF8-B6C9-6435CC31711C}" destId="{12E3C53C-42F0-49D6-B973-CF36654F8AD5}" srcOrd="6" destOrd="0" presId="urn:microsoft.com/office/officeart/2005/8/layout/list1"/>
    <dgm:cxn modelId="{15C0AEBE-F47C-410A-A34D-C0BB37668695}" type="presParOf" srcId="{71B4E856-6A91-4BF8-B6C9-6435CC31711C}" destId="{32519E5D-09DE-4B53-9EDB-453DE13F3E9A}" srcOrd="7" destOrd="0" presId="urn:microsoft.com/office/officeart/2005/8/layout/list1"/>
    <dgm:cxn modelId="{A9BC0FE4-AF7B-4853-B874-D1D2B835D2D7}" type="presParOf" srcId="{71B4E856-6A91-4BF8-B6C9-6435CC31711C}" destId="{E41C50BE-5B5E-4596-83A7-88D7C2353F7C}" srcOrd="8" destOrd="0" presId="urn:microsoft.com/office/officeart/2005/8/layout/list1"/>
    <dgm:cxn modelId="{7C9B926D-852C-4268-B00D-F31D90E9882B}" type="presParOf" srcId="{E41C50BE-5B5E-4596-83A7-88D7C2353F7C}" destId="{59879C91-6D8B-47E5-9C55-AEBE06BA32A4}" srcOrd="0" destOrd="0" presId="urn:microsoft.com/office/officeart/2005/8/layout/list1"/>
    <dgm:cxn modelId="{25234032-E5B6-4E0F-819B-AD5C7F61BEB4}" type="presParOf" srcId="{E41C50BE-5B5E-4596-83A7-88D7C2353F7C}" destId="{1AEEAE14-F5E5-4F41-9472-7E6F3C05862D}" srcOrd="1" destOrd="0" presId="urn:microsoft.com/office/officeart/2005/8/layout/list1"/>
    <dgm:cxn modelId="{E97F1F11-4918-4788-A311-336C7FA65789}" type="presParOf" srcId="{71B4E856-6A91-4BF8-B6C9-6435CC31711C}" destId="{5E445470-8208-4E3E-A546-E18AA2EA659F}" srcOrd="9" destOrd="0" presId="urn:microsoft.com/office/officeart/2005/8/layout/list1"/>
    <dgm:cxn modelId="{142088F3-7469-489C-A96E-1E8C473D1538}" type="presParOf" srcId="{71B4E856-6A91-4BF8-B6C9-6435CC31711C}" destId="{85B51778-D796-435C-A179-FD8000D334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894EF1-AC54-457F-8613-12F3E5B356CE}"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zh-CN" altLang="en-US"/>
        </a:p>
      </dgm:t>
    </dgm:pt>
    <dgm:pt modelId="{51B40FB5-FE79-4D7F-B890-17DA008873AE}">
      <dgm:prSet phldrT="[文本]"/>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0973E6-A883-4B54-A2D8-951A1FE4A41F}" type="par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5336AD9-1D38-4A0C-8635-8063AED21EE7}" type="sib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BDF4BE-DE21-4B34-A163-14F4DF98B118}">
      <dgm:prSet/>
      <dgm:spPr/>
      <dgm:t>
        <a:bodyPr/>
        <a:lstStyle/>
        <a:p>
          <a:r>
            <a:rPr lang="en-US" altLang="zh-CN"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41082AE-527E-4366-82F4-098FB40DA91A}" type="par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CEBAA2-A576-4997-9161-FF5F124379BA}" type="sib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30675D-AAEF-4E56-9EC4-33B6D9AD3DB1}">
      <dgm:prSet/>
      <dgm:spPr/>
      <dgm:t>
        <a:bodyPr/>
        <a:lstStyle/>
        <a:p>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841FA4-C471-4AEC-B41B-BFC1E46EAA25}" type="par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A8049C-5547-4B46-9EC2-6010D136190D}" type="sib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B4E856-6A91-4BF8-B6C9-6435CC31711C}" type="pres">
      <dgm:prSet presAssocID="{86894EF1-AC54-457F-8613-12F3E5B356CE}" presName="linear" presStyleCnt="0">
        <dgm:presLayoutVars>
          <dgm:dir/>
          <dgm:animLvl val="lvl"/>
          <dgm:resizeHandles val="exact"/>
        </dgm:presLayoutVars>
      </dgm:prSet>
      <dgm:spPr/>
      <dgm:t>
        <a:bodyPr/>
        <a:lstStyle/>
        <a:p>
          <a:endParaRPr lang="zh-CN" altLang="en-US"/>
        </a:p>
      </dgm:t>
    </dgm:pt>
    <dgm:pt modelId="{2B1CCD97-45C3-481B-BD08-049B7ECE5F79}" type="pres">
      <dgm:prSet presAssocID="{51B40FB5-FE79-4D7F-B890-17DA008873AE}" presName="parentLin" presStyleCnt="0"/>
      <dgm:spPr/>
    </dgm:pt>
    <dgm:pt modelId="{C122B99D-EEC1-4DC3-9A7B-9ADCD4D72D0E}" type="pres">
      <dgm:prSet presAssocID="{51B40FB5-FE79-4D7F-B890-17DA008873AE}" presName="parentLeftMargin" presStyleLbl="node1" presStyleIdx="0" presStyleCnt="3"/>
      <dgm:spPr/>
      <dgm:t>
        <a:bodyPr/>
        <a:lstStyle/>
        <a:p>
          <a:endParaRPr lang="zh-CN" altLang="en-US"/>
        </a:p>
      </dgm:t>
    </dgm:pt>
    <dgm:pt modelId="{EDF4FD97-9041-42F4-8476-E73833AC736C}" type="pres">
      <dgm:prSet presAssocID="{51B40FB5-FE79-4D7F-B890-17DA008873AE}" presName="parentText" presStyleLbl="node1" presStyleIdx="0" presStyleCnt="3">
        <dgm:presLayoutVars>
          <dgm:chMax val="0"/>
          <dgm:bulletEnabled val="1"/>
        </dgm:presLayoutVars>
      </dgm:prSet>
      <dgm:spPr/>
      <dgm:t>
        <a:bodyPr/>
        <a:lstStyle/>
        <a:p>
          <a:endParaRPr lang="zh-CN" altLang="en-US"/>
        </a:p>
      </dgm:t>
    </dgm:pt>
    <dgm:pt modelId="{A7890440-1373-4369-9F8F-BEA7B552E60C}" type="pres">
      <dgm:prSet presAssocID="{51B40FB5-FE79-4D7F-B890-17DA008873AE}" presName="negativeSpace" presStyleCnt="0"/>
      <dgm:spPr/>
    </dgm:pt>
    <dgm:pt modelId="{D614F00A-5AF2-48A9-BE9B-549CF9395B2D}" type="pres">
      <dgm:prSet presAssocID="{51B40FB5-FE79-4D7F-B890-17DA008873AE}" presName="childText" presStyleLbl="conFgAcc1" presStyleIdx="0" presStyleCnt="3">
        <dgm:presLayoutVars>
          <dgm:bulletEnabled val="1"/>
        </dgm:presLayoutVars>
      </dgm:prSet>
      <dgm:spPr/>
    </dgm:pt>
    <dgm:pt modelId="{D160AD1D-7EE1-4BEA-A823-8BB2C046EB08}" type="pres">
      <dgm:prSet presAssocID="{35336AD9-1D38-4A0C-8635-8063AED21EE7}" presName="spaceBetweenRectangles" presStyleCnt="0"/>
      <dgm:spPr/>
    </dgm:pt>
    <dgm:pt modelId="{2596D6CE-3C5C-4888-B877-062CD70849D1}" type="pres">
      <dgm:prSet presAssocID="{25BDF4BE-DE21-4B34-A163-14F4DF98B118}" presName="parentLin" presStyleCnt="0"/>
      <dgm:spPr/>
    </dgm:pt>
    <dgm:pt modelId="{E168F50F-C7A1-44B8-BE81-024972205762}" type="pres">
      <dgm:prSet presAssocID="{25BDF4BE-DE21-4B34-A163-14F4DF98B118}" presName="parentLeftMargin" presStyleLbl="node1" presStyleIdx="0" presStyleCnt="3"/>
      <dgm:spPr/>
      <dgm:t>
        <a:bodyPr/>
        <a:lstStyle/>
        <a:p>
          <a:endParaRPr lang="zh-CN" altLang="en-US"/>
        </a:p>
      </dgm:t>
    </dgm:pt>
    <dgm:pt modelId="{1996D68B-60CE-46BA-B26C-A3ADC9447FE2}" type="pres">
      <dgm:prSet presAssocID="{25BDF4BE-DE21-4B34-A163-14F4DF98B118}" presName="parentText" presStyleLbl="node1" presStyleIdx="1" presStyleCnt="3">
        <dgm:presLayoutVars>
          <dgm:chMax val="0"/>
          <dgm:bulletEnabled val="1"/>
        </dgm:presLayoutVars>
      </dgm:prSet>
      <dgm:spPr/>
      <dgm:t>
        <a:bodyPr/>
        <a:lstStyle/>
        <a:p>
          <a:endParaRPr lang="zh-CN" altLang="en-US"/>
        </a:p>
      </dgm:t>
    </dgm:pt>
    <dgm:pt modelId="{1AF13F87-9913-4E74-925B-014B7BFDECC7}" type="pres">
      <dgm:prSet presAssocID="{25BDF4BE-DE21-4B34-A163-14F4DF98B118}" presName="negativeSpace" presStyleCnt="0"/>
      <dgm:spPr/>
    </dgm:pt>
    <dgm:pt modelId="{12E3C53C-42F0-49D6-B973-CF36654F8AD5}" type="pres">
      <dgm:prSet presAssocID="{25BDF4BE-DE21-4B34-A163-14F4DF98B118}" presName="childText" presStyleLbl="conFgAcc1" presStyleIdx="1" presStyleCnt="3">
        <dgm:presLayoutVars>
          <dgm:bulletEnabled val="1"/>
        </dgm:presLayoutVars>
        <dgm:style>
          <a:lnRef idx="1">
            <a:schemeClr val="accent1"/>
          </a:lnRef>
          <a:fillRef idx="2">
            <a:schemeClr val="accent1"/>
          </a:fillRef>
          <a:effectRef idx="1">
            <a:schemeClr val="accent1"/>
          </a:effectRef>
          <a:fontRef idx="minor">
            <a:schemeClr val="dk1"/>
          </a:fontRef>
        </dgm:style>
      </dgm:prSet>
      <dgm:spPr/>
    </dgm:pt>
    <dgm:pt modelId="{32519E5D-09DE-4B53-9EDB-453DE13F3E9A}" type="pres">
      <dgm:prSet presAssocID="{22CEBAA2-A576-4997-9161-FF5F124379BA}" presName="spaceBetweenRectangles" presStyleCnt="0"/>
      <dgm:spPr/>
    </dgm:pt>
    <dgm:pt modelId="{E41C50BE-5B5E-4596-83A7-88D7C2353F7C}" type="pres">
      <dgm:prSet presAssocID="{2230675D-AAEF-4E56-9EC4-33B6D9AD3DB1}" presName="parentLin" presStyleCnt="0"/>
      <dgm:spPr/>
    </dgm:pt>
    <dgm:pt modelId="{59879C91-6D8B-47E5-9C55-AEBE06BA32A4}" type="pres">
      <dgm:prSet presAssocID="{2230675D-AAEF-4E56-9EC4-33B6D9AD3DB1}" presName="parentLeftMargin" presStyleLbl="node1" presStyleIdx="1" presStyleCnt="3"/>
      <dgm:spPr/>
      <dgm:t>
        <a:bodyPr/>
        <a:lstStyle/>
        <a:p>
          <a:endParaRPr lang="zh-CN" altLang="en-US"/>
        </a:p>
      </dgm:t>
    </dgm:pt>
    <dgm:pt modelId="{1AEEAE14-F5E5-4F41-9472-7E6F3C05862D}" type="pres">
      <dgm:prSet presAssocID="{2230675D-AAEF-4E56-9EC4-33B6D9AD3DB1}" presName="parentText" presStyleLbl="node1" presStyleIdx="2" presStyleCnt="3">
        <dgm:presLayoutVars>
          <dgm:chMax val="0"/>
          <dgm:bulletEnabled val="1"/>
        </dgm:presLayoutVars>
      </dgm:prSet>
      <dgm:spPr/>
      <dgm:t>
        <a:bodyPr/>
        <a:lstStyle/>
        <a:p>
          <a:endParaRPr lang="zh-CN" altLang="en-US"/>
        </a:p>
      </dgm:t>
    </dgm:pt>
    <dgm:pt modelId="{5E445470-8208-4E3E-A546-E18AA2EA659F}" type="pres">
      <dgm:prSet presAssocID="{2230675D-AAEF-4E56-9EC4-33B6D9AD3DB1}" presName="negativeSpace" presStyleCnt="0"/>
      <dgm:spPr/>
    </dgm:pt>
    <dgm:pt modelId="{85B51778-D796-435C-A179-FD8000D334D9}" type="pres">
      <dgm:prSet presAssocID="{2230675D-AAEF-4E56-9EC4-33B6D9AD3DB1}" presName="childText" presStyleLbl="conFgAcc1" presStyleIdx="2" presStyleCnt="3">
        <dgm:presLayoutVars>
          <dgm:bulletEnabled val="1"/>
        </dgm:presLayoutVars>
      </dgm:prSet>
      <dgm:spPr/>
    </dgm:pt>
  </dgm:ptLst>
  <dgm:cxnLst>
    <dgm:cxn modelId="{D3FF2BEE-DF91-4A90-9A84-0C04137A9200}" type="presOf" srcId="{51B40FB5-FE79-4D7F-B890-17DA008873AE}" destId="{C122B99D-EEC1-4DC3-9A7B-9ADCD4D72D0E}" srcOrd="0" destOrd="0" presId="urn:microsoft.com/office/officeart/2005/8/layout/list1"/>
    <dgm:cxn modelId="{52E57947-3BB6-4921-8EDA-E02A77073519}" srcId="{86894EF1-AC54-457F-8613-12F3E5B356CE}" destId="{2230675D-AAEF-4E56-9EC4-33B6D9AD3DB1}" srcOrd="2" destOrd="0" parTransId="{B6841FA4-C471-4AEC-B41B-BFC1E46EAA25}" sibTransId="{53A8049C-5547-4B46-9EC2-6010D136190D}"/>
    <dgm:cxn modelId="{C2E1B84E-1CC9-431A-96C3-FE59E83CB92D}" type="presOf" srcId="{51B40FB5-FE79-4D7F-B890-17DA008873AE}" destId="{EDF4FD97-9041-42F4-8476-E73833AC736C}" srcOrd="1" destOrd="0" presId="urn:microsoft.com/office/officeart/2005/8/layout/list1"/>
    <dgm:cxn modelId="{E6DFA77D-F836-4637-8918-5F6BAE9CE598}" type="presOf" srcId="{2230675D-AAEF-4E56-9EC4-33B6D9AD3DB1}" destId="{59879C91-6D8B-47E5-9C55-AEBE06BA32A4}" srcOrd="0" destOrd="0" presId="urn:microsoft.com/office/officeart/2005/8/layout/list1"/>
    <dgm:cxn modelId="{69327ACF-5AC1-4CB3-8C8A-BBDC22CE8906}" type="presOf" srcId="{86894EF1-AC54-457F-8613-12F3E5B356CE}" destId="{71B4E856-6A91-4BF8-B6C9-6435CC31711C}" srcOrd="0" destOrd="0" presId="urn:microsoft.com/office/officeart/2005/8/layout/list1"/>
    <dgm:cxn modelId="{E3BFA9F1-3911-4909-9D80-FE3F29AA8962}" type="presOf" srcId="{2230675D-AAEF-4E56-9EC4-33B6D9AD3DB1}" destId="{1AEEAE14-F5E5-4F41-9472-7E6F3C05862D}" srcOrd="1" destOrd="0" presId="urn:microsoft.com/office/officeart/2005/8/layout/list1"/>
    <dgm:cxn modelId="{549BD060-1E21-4249-8CD8-92D0D460CB49}" type="presOf" srcId="{25BDF4BE-DE21-4B34-A163-14F4DF98B118}" destId="{1996D68B-60CE-46BA-B26C-A3ADC9447FE2}" srcOrd="1" destOrd="0" presId="urn:microsoft.com/office/officeart/2005/8/layout/list1"/>
    <dgm:cxn modelId="{FA39B4B1-F94A-40E7-8DB6-9DAF76CCF3CA}" type="presOf" srcId="{25BDF4BE-DE21-4B34-A163-14F4DF98B118}" destId="{E168F50F-C7A1-44B8-BE81-024972205762}" srcOrd="0" destOrd="0" presId="urn:microsoft.com/office/officeart/2005/8/layout/list1"/>
    <dgm:cxn modelId="{B84B2D32-8993-4467-B4E8-692A1365A168}" srcId="{86894EF1-AC54-457F-8613-12F3E5B356CE}" destId="{51B40FB5-FE79-4D7F-B890-17DA008873AE}" srcOrd="0" destOrd="0" parTransId="{130973E6-A883-4B54-A2D8-951A1FE4A41F}" sibTransId="{35336AD9-1D38-4A0C-8635-8063AED21EE7}"/>
    <dgm:cxn modelId="{400CC478-9610-4ABD-A8D0-EC4E5BCBB45D}" srcId="{86894EF1-AC54-457F-8613-12F3E5B356CE}" destId="{25BDF4BE-DE21-4B34-A163-14F4DF98B118}" srcOrd="1" destOrd="0" parTransId="{A41082AE-527E-4366-82F4-098FB40DA91A}" sibTransId="{22CEBAA2-A576-4997-9161-FF5F124379BA}"/>
    <dgm:cxn modelId="{BFAFD8AA-5669-4EA1-B3D3-151955AF68F7}" type="presParOf" srcId="{71B4E856-6A91-4BF8-B6C9-6435CC31711C}" destId="{2B1CCD97-45C3-481B-BD08-049B7ECE5F79}" srcOrd="0" destOrd="0" presId="urn:microsoft.com/office/officeart/2005/8/layout/list1"/>
    <dgm:cxn modelId="{3F4C2554-0B65-40B6-87A7-12085F0032BC}" type="presParOf" srcId="{2B1CCD97-45C3-481B-BD08-049B7ECE5F79}" destId="{C122B99D-EEC1-4DC3-9A7B-9ADCD4D72D0E}" srcOrd="0" destOrd="0" presId="urn:microsoft.com/office/officeart/2005/8/layout/list1"/>
    <dgm:cxn modelId="{F1F4BF47-A74B-4EA4-919E-E8CD52472CE5}" type="presParOf" srcId="{2B1CCD97-45C3-481B-BD08-049B7ECE5F79}" destId="{EDF4FD97-9041-42F4-8476-E73833AC736C}" srcOrd="1" destOrd="0" presId="urn:microsoft.com/office/officeart/2005/8/layout/list1"/>
    <dgm:cxn modelId="{47904525-BF5E-427C-B336-C12B0ED4DB26}" type="presParOf" srcId="{71B4E856-6A91-4BF8-B6C9-6435CC31711C}" destId="{A7890440-1373-4369-9F8F-BEA7B552E60C}" srcOrd="1" destOrd="0" presId="urn:microsoft.com/office/officeart/2005/8/layout/list1"/>
    <dgm:cxn modelId="{E9C274AD-4442-4589-A0FD-A64B522E8EBD}" type="presParOf" srcId="{71B4E856-6A91-4BF8-B6C9-6435CC31711C}" destId="{D614F00A-5AF2-48A9-BE9B-549CF9395B2D}" srcOrd="2" destOrd="0" presId="urn:microsoft.com/office/officeart/2005/8/layout/list1"/>
    <dgm:cxn modelId="{8AF21764-20AE-4746-849B-312F6C65641F}" type="presParOf" srcId="{71B4E856-6A91-4BF8-B6C9-6435CC31711C}" destId="{D160AD1D-7EE1-4BEA-A823-8BB2C046EB08}" srcOrd="3" destOrd="0" presId="urn:microsoft.com/office/officeart/2005/8/layout/list1"/>
    <dgm:cxn modelId="{BDB36021-9E23-40CB-9771-40E1D14E1E08}" type="presParOf" srcId="{71B4E856-6A91-4BF8-B6C9-6435CC31711C}" destId="{2596D6CE-3C5C-4888-B877-062CD70849D1}" srcOrd="4" destOrd="0" presId="urn:microsoft.com/office/officeart/2005/8/layout/list1"/>
    <dgm:cxn modelId="{4654CA84-CBC4-4977-8362-10FE988B6198}" type="presParOf" srcId="{2596D6CE-3C5C-4888-B877-062CD70849D1}" destId="{E168F50F-C7A1-44B8-BE81-024972205762}" srcOrd="0" destOrd="0" presId="urn:microsoft.com/office/officeart/2005/8/layout/list1"/>
    <dgm:cxn modelId="{F093A10D-B714-4301-8812-CE06A7F385D3}" type="presParOf" srcId="{2596D6CE-3C5C-4888-B877-062CD70849D1}" destId="{1996D68B-60CE-46BA-B26C-A3ADC9447FE2}" srcOrd="1" destOrd="0" presId="urn:microsoft.com/office/officeart/2005/8/layout/list1"/>
    <dgm:cxn modelId="{0D48DE68-E706-4D95-A93A-919A314BBEBC}" type="presParOf" srcId="{71B4E856-6A91-4BF8-B6C9-6435CC31711C}" destId="{1AF13F87-9913-4E74-925B-014B7BFDECC7}" srcOrd="5" destOrd="0" presId="urn:microsoft.com/office/officeart/2005/8/layout/list1"/>
    <dgm:cxn modelId="{F1F44E31-074A-4BE6-9628-324C31A2A370}" type="presParOf" srcId="{71B4E856-6A91-4BF8-B6C9-6435CC31711C}" destId="{12E3C53C-42F0-49D6-B973-CF36654F8AD5}" srcOrd="6" destOrd="0" presId="urn:microsoft.com/office/officeart/2005/8/layout/list1"/>
    <dgm:cxn modelId="{D7284717-3064-458F-BC13-08C5C313E82F}" type="presParOf" srcId="{71B4E856-6A91-4BF8-B6C9-6435CC31711C}" destId="{32519E5D-09DE-4B53-9EDB-453DE13F3E9A}" srcOrd="7" destOrd="0" presId="urn:microsoft.com/office/officeart/2005/8/layout/list1"/>
    <dgm:cxn modelId="{64C01367-D7D6-46AF-8DD9-2A55D28C01C9}" type="presParOf" srcId="{71B4E856-6A91-4BF8-B6C9-6435CC31711C}" destId="{E41C50BE-5B5E-4596-83A7-88D7C2353F7C}" srcOrd="8" destOrd="0" presId="urn:microsoft.com/office/officeart/2005/8/layout/list1"/>
    <dgm:cxn modelId="{1A075D55-2E99-4F5C-81E0-8B2BFD0EE014}" type="presParOf" srcId="{E41C50BE-5B5E-4596-83A7-88D7C2353F7C}" destId="{59879C91-6D8B-47E5-9C55-AEBE06BA32A4}" srcOrd="0" destOrd="0" presId="urn:microsoft.com/office/officeart/2005/8/layout/list1"/>
    <dgm:cxn modelId="{70533D24-B315-48BC-900F-219744DE4E25}" type="presParOf" srcId="{E41C50BE-5B5E-4596-83A7-88D7C2353F7C}" destId="{1AEEAE14-F5E5-4F41-9472-7E6F3C05862D}" srcOrd="1" destOrd="0" presId="urn:microsoft.com/office/officeart/2005/8/layout/list1"/>
    <dgm:cxn modelId="{C03D672C-50EF-4F62-9202-26BF2B48744E}" type="presParOf" srcId="{71B4E856-6A91-4BF8-B6C9-6435CC31711C}" destId="{5E445470-8208-4E3E-A546-E18AA2EA659F}" srcOrd="9" destOrd="0" presId="urn:microsoft.com/office/officeart/2005/8/layout/list1"/>
    <dgm:cxn modelId="{0F5BDEF2-8EAB-4BAE-A1B3-F9F32D3E1D2F}" type="presParOf" srcId="{71B4E856-6A91-4BF8-B6C9-6435CC31711C}" destId="{85B51778-D796-435C-A179-FD8000D334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94EF1-AC54-457F-8613-12F3E5B356CE}"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zh-CN" altLang="en-US"/>
        </a:p>
      </dgm:t>
    </dgm:pt>
    <dgm:pt modelId="{51B40FB5-FE79-4D7F-B890-17DA008873AE}">
      <dgm:prSet phldrT="[文本]"/>
      <dgm:spPr/>
      <dgm:t>
        <a:bodyPr/>
        <a:lstStyle/>
        <a:p>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0973E6-A883-4B54-A2D8-951A1FE4A41F}" type="par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5336AD9-1D38-4A0C-8635-8063AED21EE7}" type="sibTrans" cxnId="{B84B2D32-8993-4467-B4E8-692A1365A168}">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BDF4BE-DE21-4B34-A163-14F4DF98B118}">
      <dgm:prSet/>
      <dgm:spPr/>
      <dgm:t>
        <a:bodyPr/>
        <a:lstStyle/>
        <a:p>
          <a:r>
            <a:rPr lang="en-US" altLang="zh-CN"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41082AE-527E-4366-82F4-098FB40DA91A}" type="par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CEBAA2-A576-4997-9161-FF5F124379BA}" type="sibTrans" cxnId="{400CC478-9610-4ABD-A8D0-EC4E5BCBB45D}">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230675D-AAEF-4E56-9EC4-33B6D9AD3DB1}">
      <dgm:prSet/>
      <dgm:spPr/>
      <dgm:t>
        <a:bodyPr/>
        <a:lstStyle/>
        <a:p>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841FA4-C471-4AEC-B41B-BFC1E46EAA25}" type="par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A8049C-5547-4B46-9EC2-6010D136190D}" type="sibTrans" cxnId="{52E57947-3BB6-4921-8EDA-E02A77073519}">
      <dgm:prSet/>
      <dgm:spPr/>
      <dgm:t>
        <a:bodyPr/>
        <a:lstStyle/>
        <a:p>
          <a:endParaRPr lang="zh-CN"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B4E856-6A91-4BF8-B6C9-6435CC31711C}" type="pres">
      <dgm:prSet presAssocID="{86894EF1-AC54-457F-8613-12F3E5B356CE}" presName="linear" presStyleCnt="0">
        <dgm:presLayoutVars>
          <dgm:dir/>
          <dgm:animLvl val="lvl"/>
          <dgm:resizeHandles val="exact"/>
        </dgm:presLayoutVars>
      </dgm:prSet>
      <dgm:spPr/>
      <dgm:t>
        <a:bodyPr/>
        <a:lstStyle/>
        <a:p>
          <a:endParaRPr lang="zh-CN" altLang="en-US"/>
        </a:p>
      </dgm:t>
    </dgm:pt>
    <dgm:pt modelId="{2B1CCD97-45C3-481B-BD08-049B7ECE5F79}" type="pres">
      <dgm:prSet presAssocID="{51B40FB5-FE79-4D7F-B890-17DA008873AE}" presName="parentLin" presStyleCnt="0"/>
      <dgm:spPr/>
    </dgm:pt>
    <dgm:pt modelId="{C122B99D-EEC1-4DC3-9A7B-9ADCD4D72D0E}" type="pres">
      <dgm:prSet presAssocID="{51B40FB5-FE79-4D7F-B890-17DA008873AE}" presName="parentLeftMargin" presStyleLbl="node1" presStyleIdx="0" presStyleCnt="3"/>
      <dgm:spPr/>
      <dgm:t>
        <a:bodyPr/>
        <a:lstStyle/>
        <a:p>
          <a:endParaRPr lang="zh-CN" altLang="en-US"/>
        </a:p>
      </dgm:t>
    </dgm:pt>
    <dgm:pt modelId="{EDF4FD97-9041-42F4-8476-E73833AC736C}" type="pres">
      <dgm:prSet presAssocID="{51B40FB5-FE79-4D7F-B890-17DA008873AE}" presName="parentText" presStyleLbl="node1" presStyleIdx="0" presStyleCnt="3">
        <dgm:presLayoutVars>
          <dgm:chMax val="0"/>
          <dgm:bulletEnabled val="1"/>
        </dgm:presLayoutVars>
      </dgm:prSet>
      <dgm:spPr/>
      <dgm:t>
        <a:bodyPr/>
        <a:lstStyle/>
        <a:p>
          <a:endParaRPr lang="zh-CN" altLang="en-US"/>
        </a:p>
      </dgm:t>
    </dgm:pt>
    <dgm:pt modelId="{A7890440-1373-4369-9F8F-BEA7B552E60C}" type="pres">
      <dgm:prSet presAssocID="{51B40FB5-FE79-4D7F-B890-17DA008873AE}" presName="negativeSpace" presStyleCnt="0"/>
      <dgm:spPr/>
    </dgm:pt>
    <dgm:pt modelId="{D614F00A-5AF2-48A9-BE9B-549CF9395B2D}" type="pres">
      <dgm:prSet presAssocID="{51B40FB5-FE79-4D7F-B890-17DA008873AE}" presName="childText" presStyleLbl="conFgAcc1" presStyleIdx="0" presStyleCnt="3">
        <dgm:presLayoutVars>
          <dgm:bulletEnabled val="1"/>
        </dgm:presLayoutVars>
      </dgm:prSet>
      <dgm:spPr/>
    </dgm:pt>
    <dgm:pt modelId="{D160AD1D-7EE1-4BEA-A823-8BB2C046EB08}" type="pres">
      <dgm:prSet presAssocID="{35336AD9-1D38-4A0C-8635-8063AED21EE7}" presName="spaceBetweenRectangles" presStyleCnt="0"/>
      <dgm:spPr/>
    </dgm:pt>
    <dgm:pt modelId="{2596D6CE-3C5C-4888-B877-062CD70849D1}" type="pres">
      <dgm:prSet presAssocID="{25BDF4BE-DE21-4B34-A163-14F4DF98B118}" presName="parentLin" presStyleCnt="0"/>
      <dgm:spPr/>
    </dgm:pt>
    <dgm:pt modelId="{E168F50F-C7A1-44B8-BE81-024972205762}" type="pres">
      <dgm:prSet presAssocID="{25BDF4BE-DE21-4B34-A163-14F4DF98B118}" presName="parentLeftMargin" presStyleLbl="node1" presStyleIdx="0" presStyleCnt="3"/>
      <dgm:spPr/>
      <dgm:t>
        <a:bodyPr/>
        <a:lstStyle/>
        <a:p>
          <a:endParaRPr lang="zh-CN" altLang="en-US"/>
        </a:p>
      </dgm:t>
    </dgm:pt>
    <dgm:pt modelId="{1996D68B-60CE-46BA-B26C-A3ADC9447FE2}" type="pres">
      <dgm:prSet presAssocID="{25BDF4BE-DE21-4B34-A163-14F4DF98B118}" presName="parentText" presStyleLbl="node1" presStyleIdx="1" presStyleCnt="3">
        <dgm:presLayoutVars>
          <dgm:chMax val="0"/>
          <dgm:bulletEnabled val="1"/>
        </dgm:presLayoutVars>
      </dgm:prSet>
      <dgm:spPr/>
      <dgm:t>
        <a:bodyPr/>
        <a:lstStyle/>
        <a:p>
          <a:endParaRPr lang="zh-CN" altLang="en-US"/>
        </a:p>
      </dgm:t>
    </dgm:pt>
    <dgm:pt modelId="{1AF13F87-9913-4E74-925B-014B7BFDECC7}" type="pres">
      <dgm:prSet presAssocID="{25BDF4BE-DE21-4B34-A163-14F4DF98B118}" presName="negativeSpace" presStyleCnt="0"/>
      <dgm:spPr/>
    </dgm:pt>
    <dgm:pt modelId="{12E3C53C-42F0-49D6-B973-CF36654F8AD5}" type="pres">
      <dgm:prSet presAssocID="{25BDF4BE-DE21-4B34-A163-14F4DF98B118}" presName="childText" presStyleLbl="conFgAcc1" presStyleIdx="1" presStyleCnt="3">
        <dgm:presLayoutVars>
          <dgm:bulletEnabled val="1"/>
        </dgm:presLayoutVars>
      </dgm:prSet>
      <dgm:spPr/>
    </dgm:pt>
    <dgm:pt modelId="{32519E5D-09DE-4B53-9EDB-453DE13F3E9A}" type="pres">
      <dgm:prSet presAssocID="{22CEBAA2-A576-4997-9161-FF5F124379BA}" presName="spaceBetweenRectangles" presStyleCnt="0"/>
      <dgm:spPr/>
    </dgm:pt>
    <dgm:pt modelId="{E41C50BE-5B5E-4596-83A7-88D7C2353F7C}" type="pres">
      <dgm:prSet presAssocID="{2230675D-AAEF-4E56-9EC4-33B6D9AD3DB1}" presName="parentLin" presStyleCnt="0"/>
      <dgm:spPr/>
    </dgm:pt>
    <dgm:pt modelId="{59879C91-6D8B-47E5-9C55-AEBE06BA32A4}" type="pres">
      <dgm:prSet presAssocID="{2230675D-AAEF-4E56-9EC4-33B6D9AD3DB1}" presName="parentLeftMargin" presStyleLbl="node1" presStyleIdx="1" presStyleCnt="3"/>
      <dgm:spPr/>
      <dgm:t>
        <a:bodyPr/>
        <a:lstStyle/>
        <a:p>
          <a:endParaRPr lang="zh-CN" altLang="en-US"/>
        </a:p>
      </dgm:t>
    </dgm:pt>
    <dgm:pt modelId="{1AEEAE14-F5E5-4F41-9472-7E6F3C05862D}" type="pres">
      <dgm:prSet presAssocID="{2230675D-AAEF-4E56-9EC4-33B6D9AD3DB1}" presName="parentText" presStyleLbl="node1" presStyleIdx="2" presStyleCnt="3">
        <dgm:presLayoutVars>
          <dgm:chMax val="0"/>
          <dgm:bulletEnabled val="1"/>
        </dgm:presLayoutVars>
      </dgm:prSet>
      <dgm:spPr/>
      <dgm:t>
        <a:bodyPr/>
        <a:lstStyle/>
        <a:p>
          <a:endParaRPr lang="zh-CN" altLang="en-US"/>
        </a:p>
      </dgm:t>
    </dgm:pt>
    <dgm:pt modelId="{5E445470-8208-4E3E-A546-E18AA2EA659F}" type="pres">
      <dgm:prSet presAssocID="{2230675D-AAEF-4E56-9EC4-33B6D9AD3DB1}" presName="negativeSpace" presStyleCnt="0"/>
      <dgm:spPr/>
    </dgm:pt>
    <dgm:pt modelId="{85B51778-D796-435C-A179-FD8000D334D9}" type="pres">
      <dgm:prSet presAssocID="{2230675D-AAEF-4E56-9EC4-33B6D9AD3DB1}" presName="childText" presStyleLbl="conFgAcc1" presStyleIdx="2" presStyleCnt="3">
        <dgm:presLayoutVars>
          <dgm:bulletEnabled val="1"/>
        </dgm:presLayoutVars>
        <dgm:style>
          <a:lnRef idx="1">
            <a:schemeClr val="accent1"/>
          </a:lnRef>
          <a:fillRef idx="2">
            <a:schemeClr val="accent1"/>
          </a:fillRef>
          <a:effectRef idx="1">
            <a:schemeClr val="accent1"/>
          </a:effectRef>
          <a:fontRef idx="minor">
            <a:schemeClr val="dk1"/>
          </a:fontRef>
        </dgm:style>
      </dgm:prSet>
      <dgm:spPr/>
    </dgm:pt>
  </dgm:ptLst>
  <dgm:cxnLst>
    <dgm:cxn modelId="{0F4F9CA1-2BBF-41FA-8030-C644B81DF7BF}" type="presOf" srcId="{51B40FB5-FE79-4D7F-B890-17DA008873AE}" destId="{C122B99D-EEC1-4DC3-9A7B-9ADCD4D72D0E}" srcOrd="0" destOrd="0" presId="urn:microsoft.com/office/officeart/2005/8/layout/list1"/>
    <dgm:cxn modelId="{82B3660E-E079-42F3-B6C5-1ADCDC16DA8E}" type="presOf" srcId="{2230675D-AAEF-4E56-9EC4-33B6D9AD3DB1}" destId="{59879C91-6D8B-47E5-9C55-AEBE06BA32A4}" srcOrd="0" destOrd="0" presId="urn:microsoft.com/office/officeart/2005/8/layout/list1"/>
    <dgm:cxn modelId="{302F5497-D33C-471B-8973-B12949E7DA98}" type="presOf" srcId="{2230675D-AAEF-4E56-9EC4-33B6D9AD3DB1}" destId="{1AEEAE14-F5E5-4F41-9472-7E6F3C05862D}" srcOrd="1" destOrd="0" presId="urn:microsoft.com/office/officeart/2005/8/layout/list1"/>
    <dgm:cxn modelId="{E4A69EE8-12A7-40AD-A1B1-18477243518D}" type="presOf" srcId="{51B40FB5-FE79-4D7F-B890-17DA008873AE}" destId="{EDF4FD97-9041-42F4-8476-E73833AC736C}" srcOrd="1" destOrd="0" presId="urn:microsoft.com/office/officeart/2005/8/layout/list1"/>
    <dgm:cxn modelId="{52E57947-3BB6-4921-8EDA-E02A77073519}" srcId="{86894EF1-AC54-457F-8613-12F3E5B356CE}" destId="{2230675D-AAEF-4E56-9EC4-33B6D9AD3DB1}" srcOrd="2" destOrd="0" parTransId="{B6841FA4-C471-4AEC-B41B-BFC1E46EAA25}" sibTransId="{53A8049C-5547-4B46-9EC2-6010D136190D}"/>
    <dgm:cxn modelId="{FB085C77-8361-460F-ABAA-27BCE9A60AC0}" type="presOf" srcId="{25BDF4BE-DE21-4B34-A163-14F4DF98B118}" destId="{E168F50F-C7A1-44B8-BE81-024972205762}" srcOrd="0" destOrd="0" presId="urn:microsoft.com/office/officeart/2005/8/layout/list1"/>
    <dgm:cxn modelId="{CD1C2B84-038B-4B27-933B-ED408B115BF3}" type="presOf" srcId="{25BDF4BE-DE21-4B34-A163-14F4DF98B118}" destId="{1996D68B-60CE-46BA-B26C-A3ADC9447FE2}" srcOrd="1" destOrd="0" presId="urn:microsoft.com/office/officeart/2005/8/layout/list1"/>
    <dgm:cxn modelId="{C1CE16BD-7F9E-4846-BC1B-FC4432C79A5E}" type="presOf" srcId="{86894EF1-AC54-457F-8613-12F3E5B356CE}" destId="{71B4E856-6A91-4BF8-B6C9-6435CC31711C}" srcOrd="0" destOrd="0" presId="urn:microsoft.com/office/officeart/2005/8/layout/list1"/>
    <dgm:cxn modelId="{B84B2D32-8993-4467-B4E8-692A1365A168}" srcId="{86894EF1-AC54-457F-8613-12F3E5B356CE}" destId="{51B40FB5-FE79-4D7F-B890-17DA008873AE}" srcOrd="0" destOrd="0" parTransId="{130973E6-A883-4B54-A2D8-951A1FE4A41F}" sibTransId="{35336AD9-1D38-4A0C-8635-8063AED21EE7}"/>
    <dgm:cxn modelId="{400CC478-9610-4ABD-A8D0-EC4E5BCBB45D}" srcId="{86894EF1-AC54-457F-8613-12F3E5B356CE}" destId="{25BDF4BE-DE21-4B34-A163-14F4DF98B118}" srcOrd="1" destOrd="0" parTransId="{A41082AE-527E-4366-82F4-098FB40DA91A}" sibTransId="{22CEBAA2-A576-4997-9161-FF5F124379BA}"/>
    <dgm:cxn modelId="{5864C199-C480-480F-9ACB-173CEE70BFC8}" type="presParOf" srcId="{71B4E856-6A91-4BF8-B6C9-6435CC31711C}" destId="{2B1CCD97-45C3-481B-BD08-049B7ECE5F79}" srcOrd="0" destOrd="0" presId="urn:microsoft.com/office/officeart/2005/8/layout/list1"/>
    <dgm:cxn modelId="{F9CF2A24-C5BA-411B-B9C7-81772D6378AD}" type="presParOf" srcId="{2B1CCD97-45C3-481B-BD08-049B7ECE5F79}" destId="{C122B99D-EEC1-4DC3-9A7B-9ADCD4D72D0E}" srcOrd="0" destOrd="0" presId="urn:microsoft.com/office/officeart/2005/8/layout/list1"/>
    <dgm:cxn modelId="{0B32E61D-5CFB-4E6C-9019-5D273F1D82B6}" type="presParOf" srcId="{2B1CCD97-45C3-481B-BD08-049B7ECE5F79}" destId="{EDF4FD97-9041-42F4-8476-E73833AC736C}" srcOrd="1" destOrd="0" presId="urn:microsoft.com/office/officeart/2005/8/layout/list1"/>
    <dgm:cxn modelId="{91C8100F-B8E9-4EB9-B91B-EED7C89D31EE}" type="presParOf" srcId="{71B4E856-6A91-4BF8-B6C9-6435CC31711C}" destId="{A7890440-1373-4369-9F8F-BEA7B552E60C}" srcOrd="1" destOrd="0" presId="urn:microsoft.com/office/officeart/2005/8/layout/list1"/>
    <dgm:cxn modelId="{E2F73975-70E2-40D5-A193-56C9B9478D56}" type="presParOf" srcId="{71B4E856-6A91-4BF8-B6C9-6435CC31711C}" destId="{D614F00A-5AF2-48A9-BE9B-549CF9395B2D}" srcOrd="2" destOrd="0" presId="urn:microsoft.com/office/officeart/2005/8/layout/list1"/>
    <dgm:cxn modelId="{2EDE0320-210E-4F0E-BFB2-5129CB75C785}" type="presParOf" srcId="{71B4E856-6A91-4BF8-B6C9-6435CC31711C}" destId="{D160AD1D-7EE1-4BEA-A823-8BB2C046EB08}" srcOrd="3" destOrd="0" presId="urn:microsoft.com/office/officeart/2005/8/layout/list1"/>
    <dgm:cxn modelId="{2573539F-77B7-447F-A135-395026939EED}" type="presParOf" srcId="{71B4E856-6A91-4BF8-B6C9-6435CC31711C}" destId="{2596D6CE-3C5C-4888-B877-062CD70849D1}" srcOrd="4" destOrd="0" presId="urn:microsoft.com/office/officeart/2005/8/layout/list1"/>
    <dgm:cxn modelId="{4B06A060-06AA-49B6-881B-87AEA3C3D9C6}" type="presParOf" srcId="{2596D6CE-3C5C-4888-B877-062CD70849D1}" destId="{E168F50F-C7A1-44B8-BE81-024972205762}" srcOrd="0" destOrd="0" presId="urn:microsoft.com/office/officeart/2005/8/layout/list1"/>
    <dgm:cxn modelId="{8AC0FD1F-536C-421B-9E1D-12FFB59D1EB7}" type="presParOf" srcId="{2596D6CE-3C5C-4888-B877-062CD70849D1}" destId="{1996D68B-60CE-46BA-B26C-A3ADC9447FE2}" srcOrd="1" destOrd="0" presId="urn:microsoft.com/office/officeart/2005/8/layout/list1"/>
    <dgm:cxn modelId="{9676BF18-B572-4EAB-A08B-75CC0B68A040}" type="presParOf" srcId="{71B4E856-6A91-4BF8-B6C9-6435CC31711C}" destId="{1AF13F87-9913-4E74-925B-014B7BFDECC7}" srcOrd="5" destOrd="0" presId="urn:microsoft.com/office/officeart/2005/8/layout/list1"/>
    <dgm:cxn modelId="{5B70BAF3-3305-42E2-87F2-00B18592D5B4}" type="presParOf" srcId="{71B4E856-6A91-4BF8-B6C9-6435CC31711C}" destId="{12E3C53C-42F0-49D6-B973-CF36654F8AD5}" srcOrd="6" destOrd="0" presId="urn:microsoft.com/office/officeart/2005/8/layout/list1"/>
    <dgm:cxn modelId="{BE2B38D7-3E11-4A54-9AE3-56F9E592F0A9}" type="presParOf" srcId="{71B4E856-6A91-4BF8-B6C9-6435CC31711C}" destId="{32519E5D-09DE-4B53-9EDB-453DE13F3E9A}" srcOrd="7" destOrd="0" presId="urn:microsoft.com/office/officeart/2005/8/layout/list1"/>
    <dgm:cxn modelId="{C01566CE-3D70-4819-BAFA-C272B5CE53D7}" type="presParOf" srcId="{71B4E856-6A91-4BF8-B6C9-6435CC31711C}" destId="{E41C50BE-5B5E-4596-83A7-88D7C2353F7C}" srcOrd="8" destOrd="0" presId="urn:microsoft.com/office/officeart/2005/8/layout/list1"/>
    <dgm:cxn modelId="{20EE5B24-6D4D-4665-B0E0-179A1EF84CD8}" type="presParOf" srcId="{E41C50BE-5B5E-4596-83A7-88D7C2353F7C}" destId="{59879C91-6D8B-47E5-9C55-AEBE06BA32A4}" srcOrd="0" destOrd="0" presId="urn:microsoft.com/office/officeart/2005/8/layout/list1"/>
    <dgm:cxn modelId="{A1426795-F6DC-42C9-AA5E-F98E1914A72B}" type="presParOf" srcId="{E41C50BE-5B5E-4596-83A7-88D7C2353F7C}" destId="{1AEEAE14-F5E5-4F41-9472-7E6F3C05862D}" srcOrd="1" destOrd="0" presId="urn:microsoft.com/office/officeart/2005/8/layout/list1"/>
    <dgm:cxn modelId="{AD1BE43E-5204-4E04-B7EA-D585D8FE3205}" type="presParOf" srcId="{71B4E856-6A91-4BF8-B6C9-6435CC31711C}" destId="{5E445470-8208-4E3E-A546-E18AA2EA659F}" srcOrd="9" destOrd="0" presId="urn:microsoft.com/office/officeart/2005/8/layout/list1"/>
    <dgm:cxn modelId="{5B78FE87-CB21-4248-9FFD-75D52A3232E7}" type="presParOf" srcId="{71B4E856-6A91-4BF8-B6C9-6435CC31711C}" destId="{85B51778-D796-435C-A179-FD8000D334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317AF-8F14-425B-A0DF-3F0514CC0831}">
      <dsp:nvSpPr>
        <dsp:cNvPr id="0" name=""/>
        <dsp:cNvSpPr/>
      </dsp:nvSpPr>
      <dsp:spPr>
        <a:xfrm>
          <a:off x="476210" y="314327"/>
          <a:ext cx="3300435" cy="3300435"/>
        </a:xfrm>
        <a:prstGeom prst="pie">
          <a:avLst>
            <a:gd name="adj1" fmla="val 1620000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本地存储</a:t>
          </a:r>
          <a:endParaRPr lang="zh-CN" altLang="en-US" sz="4100" kern="1200" dirty="0"/>
        </a:p>
      </dsp:txBody>
      <dsp:txXfrm>
        <a:off x="2126427" y="805463"/>
        <a:ext cx="1159081" cy="2318163"/>
      </dsp:txXfrm>
    </dsp:sp>
    <dsp:sp modelId="{B43B1EF8-6C15-461F-93CE-FF1925652E56}">
      <dsp:nvSpPr>
        <dsp:cNvPr id="0" name=""/>
        <dsp:cNvSpPr/>
      </dsp:nvSpPr>
      <dsp:spPr>
        <a:xfrm>
          <a:off x="397628" y="314327"/>
          <a:ext cx="3300435" cy="3300435"/>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网络存储</a:t>
          </a:r>
          <a:endParaRPr lang="zh-CN" altLang="en-US" sz="4100" kern="1200" dirty="0"/>
        </a:p>
      </dsp:txBody>
      <dsp:txXfrm>
        <a:off x="869119" y="805463"/>
        <a:ext cx="1159081" cy="2318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7F22-6B24-40CC-96B8-B2876FF92B95}">
      <dsp:nvSpPr>
        <dsp:cNvPr id="0" name=""/>
        <dsp:cNvSpPr/>
      </dsp:nvSpPr>
      <dsp:spPr>
        <a:xfrm rot="10800000">
          <a:off x="875997" y="854"/>
          <a:ext cx="2755363" cy="7279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987" tIns="121920" rIns="227584" bIns="121920" numCol="1" spcCol="1270" anchor="ctr" anchorCtr="0">
          <a:noAutofit/>
        </a:bodyPr>
        <a:lstStyle/>
        <a:p>
          <a:pPr lvl="0" algn="ctr" defTabSz="1422400">
            <a:lnSpc>
              <a:spcPct val="90000"/>
            </a:lnSpc>
            <a:spcBef>
              <a:spcPct val="0"/>
            </a:spcBef>
            <a:spcAft>
              <a:spcPct val="35000"/>
            </a:spcAft>
          </a:pPr>
          <a:r>
            <a:rPr lang="zh-CN" altLang="en-US" sz="3200" kern="1200" dirty="0" smtClean="0"/>
            <a:t>本地磁盘</a:t>
          </a:r>
          <a:endParaRPr lang="zh-CN" altLang="en-US" sz="3200" kern="1200" dirty="0"/>
        </a:p>
      </dsp:txBody>
      <dsp:txXfrm rot="10800000">
        <a:off x="1057974" y="854"/>
        <a:ext cx="2573386" cy="727907"/>
      </dsp:txXfrm>
    </dsp:sp>
    <dsp:sp modelId="{82D4E936-F0E8-4D03-80EE-41FBA84407A7}">
      <dsp:nvSpPr>
        <dsp:cNvPr id="0" name=""/>
        <dsp:cNvSpPr/>
      </dsp:nvSpPr>
      <dsp:spPr>
        <a:xfrm>
          <a:off x="512043" y="854"/>
          <a:ext cx="727907" cy="727907"/>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EF07006-8D7F-43F3-97C0-1F1B188821D9}">
      <dsp:nvSpPr>
        <dsp:cNvPr id="0" name=""/>
        <dsp:cNvSpPr/>
      </dsp:nvSpPr>
      <dsp:spPr>
        <a:xfrm rot="10800000">
          <a:off x="875997" y="946047"/>
          <a:ext cx="2755363" cy="72790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987" tIns="121920" rIns="227584" bIns="121920" numCol="1" spcCol="1270" anchor="ctr" anchorCtr="0">
          <a:noAutofit/>
        </a:bodyPr>
        <a:lstStyle/>
        <a:p>
          <a:pPr lvl="0" algn="ctr" defTabSz="1422400">
            <a:lnSpc>
              <a:spcPct val="90000"/>
            </a:lnSpc>
            <a:spcBef>
              <a:spcPct val="0"/>
            </a:spcBef>
            <a:spcAft>
              <a:spcPct val="35000"/>
            </a:spcAft>
          </a:pPr>
          <a:r>
            <a:rPr lang="en-US" altLang="zh-CN" sz="3200" kern="1200" dirty="0" smtClean="0"/>
            <a:t>Raid</a:t>
          </a:r>
          <a:endParaRPr lang="zh-CN" altLang="en-US" sz="3200" kern="1200" dirty="0"/>
        </a:p>
      </dsp:txBody>
      <dsp:txXfrm rot="10800000">
        <a:off x="1057974" y="946047"/>
        <a:ext cx="2573386" cy="727907"/>
      </dsp:txXfrm>
    </dsp:sp>
    <dsp:sp modelId="{D00726E7-425C-4EC2-B307-406A7277CDAE}">
      <dsp:nvSpPr>
        <dsp:cNvPr id="0" name=""/>
        <dsp:cNvSpPr/>
      </dsp:nvSpPr>
      <dsp:spPr>
        <a:xfrm>
          <a:off x="512043" y="946047"/>
          <a:ext cx="727907" cy="727907"/>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0051-76BF-4E10-9E57-94E9F7B64608}">
      <dsp:nvSpPr>
        <dsp:cNvPr id="0" name=""/>
        <dsp:cNvSpPr/>
      </dsp:nvSpPr>
      <dsp:spPr>
        <a:xfrm>
          <a:off x="0" y="440699"/>
          <a:ext cx="7686700" cy="24160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96573" tIns="541528" rIns="596573" bIns="184912"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smtClean="0"/>
            <a:t>技术简单，维护容易。有一定的扩展性。</a:t>
          </a:r>
          <a:endParaRPr lang="zh-CN" altLang="en-US" sz="2600" kern="1200" dirty="0"/>
        </a:p>
        <a:p>
          <a:pPr marL="228600" lvl="1" indent="-228600" algn="l" defTabSz="1155700">
            <a:lnSpc>
              <a:spcPct val="90000"/>
            </a:lnSpc>
            <a:spcBef>
              <a:spcPct val="0"/>
            </a:spcBef>
            <a:spcAft>
              <a:spcPct val="15000"/>
            </a:spcAft>
            <a:buChar char="••"/>
          </a:pPr>
          <a:r>
            <a:rPr lang="zh-CN" altLang="en-US" sz="2600" kern="1200" dirty="0" smtClean="0"/>
            <a:t>造价较低</a:t>
          </a:r>
          <a:endParaRPr lang="zh-CN" altLang="en-US" sz="2600" kern="1200" dirty="0"/>
        </a:p>
        <a:p>
          <a:pPr marL="228600" lvl="1" indent="-228600" algn="l" defTabSz="1155700">
            <a:lnSpc>
              <a:spcPct val="90000"/>
            </a:lnSpc>
            <a:spcBef>
              <a:spcPct val="0"/>
            </a:spcBef>
            <a:spcAft>
              <a:spcPct val="15000"/>
            </a:spcAft>
            <a:buChar char="••"/>
          </a:pPr>
          <a:r>
            <a:rPr lang="zh-CN" altLang="en-US" sz="2600" kern="1200" dirty="0" smtClean="0"/>
            <a:t>普及广泛，适用于普通的</a:t>
          </a:r>
          <a:r>
            <a:rPr lang="en-US" altLang="zh-CN" sz="2600" kern="1200" dirty="0" smtClean="0"/>
            <a:t>PC</a:t>
          </a:r>
          <a:r>
            <a:rPr lang="zh-CN" altLang="en-US" sz="2600" kern="1200" dirty="0" smtClean="0"/>
            <a:t>机器和小型存储。</a:t>
          </a:r>
          <a:endParaRPr lang="zh-CN" altLang="en-US" sz="2600" kern="1200" dirty="0"/>
        </a:p>
      </dsp:txBody>
      <dsp:txXfrm>
        <a:off x="0" y="440699"/>
        <a:ext cx="7686700" cy="2416050"/>
      </dsp:txXfrm>
    </dsp:sp>
    <dsp:sp modelId="{AE8677DC-FE6C-4CBA-B4A9-0B9343022446}">
      <dsp:nvSpPr>
        <dsp:cNvPr id="0" name=""/>
        <dsp:cNvSpPr/>
      </dsp:nvSpPr>
      <dsp:spPr>
        <a:xfrm>
          <a:off x="384335" y="56939"/>
          <a:ext cx="538069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377" tIns="0" rIns="203377" bIns="0" numCol="1" spcCol="1270" anchor="ctr" anchorCtr="0">
          <a:noAutofit/>
        </a:bodyPr>
        <a:lstStyle/>
        <a:p>
          <a:pPr lvl="0" algn="l" defTabSz="1155700">
            <a:lnSpc>
              <a:spcPct val="90000"/>
            </a:lnSpc>
            <a:spcBef>
              <a:spcPct val="0"/>
            </a:spcBef>
            <a:spcAft>
              <a:spcPct val="35000"/>
            </a:spcAft>
          </a:pPr>
          <a:r>
            <a:rPr lang="zh-CN" altLang="en-US" sz="2600" kern="1200" dirty="0" smtClean="0"/>
            <a:t>优点</a:t>
          </a:r>
          <a:endParaRPr lang="zh-CN" altLang="en-US" sz="2600" kern="1200" dirty="0"/>
        </a:p>
      </dsp:txBody>
      <dsp:txXfrm>
        <a:off x="421802" y="94406"/>
        <a:ext cx="5305756" cy="692586"/>
      </dsp:txXfrm>
    </dsp:sp>
    <dsp:sp modelId="{F1745A0D-C846-4A50-8850-C008C79F47AF}">
      <dsp:nvSpPr>
        <dsp:cNvPr id="0" name=""/>
        <dsp:cNvSpPr/>
      </dsp:nvSpPr>
      <dsp:spPr>
        <a:xfrm>
          <a:off x="0" y="3380910"/>
          <a:ext cx="7686700" cy="1515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96573" tIns="541528" rIns="596573" bIns="184912" numCol="1" spcCol="1270" anchor="t" anchorCtr="0">
          <a:noAutofit/>
        </a:bodyPr>
        <a:lstStyle/>
        <a:p>
          <a:pPr marL="228600" lvl="1" indent="-228600" algn="l" defTabSz="1155700">
            <a:lnSpc>
              <a:spcPct val="90000"/>
            </a:lnSpc>
            <a:spcBef>
              <a:spcPct val="0"/>
            </a:spcBef>
            <a:spcAft>
              <a:spcPct val="15000"/>
            </a:spcAft>
            <a:buChar char="••"/>
          </a:pPr>
          <a:r>
            <a:rPr lang="zh-CN" altLang="en-US" sz="2600" kern="1200" dirty="0" smtClean="0"/>
            <a:t>完全单机模式，没有任何安全保护对数据的保护几乎没有</a:t>
          </a:r>
          <a:endParaRPr lang="zh-CN" altLang="en-US" sz="2600" kern="1200" dirty="0"/>
        </a:p>
      </dsp:txBody>
      <dsp:txXfrm>
        <a:off x="0" y="3380910"/>
        <a:ext cx="7686700" cy="1515150"/>
      </dsp:txXfrm>
    </dsp:sp>
    <dsp:sp modelId="{EDAFFF3E-FCE0-47FA-905B-849300F5213C}">
      <dsp:nvSpPr>
        <dsp:cNvPr id="0" name=""/>
        <dsp:cNvSpPr/>
      </dsp:nvSpPr>
      <dsp:spPr>
        <a:xfrm>
          <a:off x="384335" y="2997150"/>
          <a:ext cx="538069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377" tIns="0" rIns="203377" bIns="0" numCol="1" spcCol="1270" anchor="ctr" anchorCtr="0">
          <a:noAutofit/>
        </a:bodyPr>
        <a:lstStyle/>
        <a:p>
          <a:pPr lvl="0" algn="l" defTabSz="1155700">
            <a:lnSpc>
              <a:spcPct val="90000"/>
            </a:lnSpc>
            <a:spcBef>
              <a:spcPct val="0"/>
            </a:spcBef>
            <a:spcAft>
              <a:spcPct val="35000"/>
            </a:spcAft>
          </a:pPr>
          <a:r>
            <a:rPr lang="zh-CN" altLang="en-US" sz="2600" kern="1200" dirty="0" smtClean="0"/>
            <a:t>缺点</a:t>
          </a:r>
          <a:endParaRPr lang="zh-CN" altLang="en-US" sz="2600" kern="1200" dirty="0"/>
        </a:p>
      </dsp:txBody>
      <dsp:txXfrm>
        <a:off x="421802" y="3034617"/>
        <a:ext cx="530575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F00A-5AF2-48A9-BE9B-549CF9395B2D}">
      <dsp:nvSpPr>
        <dsp:cNvPr id="0" name=""/>
        <dsp:cNvSpPr/>
      </dsp:nvSpPr>
      <dsp:spPr>
        <a:xfrm>
          <a:off x="0" y="60504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F4FD97-9041-42F4-8476-E73833AC736C}">
      <dsp:nvSpPr>
        <dsp:cNvPr id="0" name=""/>
        <dsp:cNvSpPr/>
      </dsp:nvSpPr>
      <dsp:spPr>
        <a:xfrm>
          <a:off x="411480" y="5892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12239"/>
        <a:ext cx="5654082" cy="985602"/>
      </dsp:txXfrm>
    </dsp:sp>
    <dsp:sp modelId="{12E3C53C-42F0-49D6-B973-CF36654F8AD5}">
      <dsp:nvSpPr>
        <dsp:cNvPr id="0" name=""/>
        <dsp:cNvSpPr/>
      </dsp:nvSpPr>
      <dsp:spPr>
        <a:xfrm>
          <a:off x="0" y="228336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96D68B-60CE-46BA-B26C-A3ADC9447FE2}">
      <dsp:nvSpPr>
        <dsp:cNvPr id="0" name=""/>
        <dsp:cNvSpPr/>
      </dsp:nvSpPr>
      <dsp:spPr>
        <a:xfrm>
          <a:off x="411480" y="173724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790559"/>
        <a:ext cx="5654082" cy="985602"/>
      </dsp:txXfrm>
    </dsp:sp>
    <dsp:sp modelId="{85B51778-D796-435C-A179-FD8000D334D9}">
      <dsp:nvSpPr>
        <dsp:cNvPr id="0" name=""/>
        <dsp:cNvSpPr/>
      </dsp:nvSpPr>
      <dsp:spPr>
        <a:xfrm>
          <a:off x="0" y="396168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EEAE14-F5E5-4F41-9472-7E6F3C05862D}">
      <dsp:nvSpPr>
        <dsp:cNvPr id="0" name=""/>
        <dsp:cNvSpPr/>
      </dsp:nvSpPr>
      <dsp:spPr>
        <a:xfrm>
          <a:off x="411480" y="341556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3468879"/>
        <a:ext cx="5654082"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F00A-5AF2-48A9-BE9B-549CF9395B2D}">
      <dsp:nvSpPr>
        <dsp:cNvPr id="0" name=""/>
        <dsp:cNvSpPr/>
      </dsp:nvSpPr>
      <dsp:spPr>
        <a:xfrm>
          <a:off x="0" y="605040"/>
          <a:ext cx="8229600" cy="93240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sp>
    <dsp:sp modelId="{EDF4FD97-9041-42F4-8476-E73833AC736C}">
      <dsp:nvSpPr>
        <dsp:cNvPr id="0" name=""/>
        <dsp:cNvSpPr/>
      </dsp:nvSpPr>
      <dsp:spPr>
        <a:xfrm>
          <a:off x="411480" y="5892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12239"/>
        <a:ext cx="5654082" cy="985602"/>
      </dsp:txXfrm>
    </dsp:sp>
    <dsp:sp modelId="{12E3C53C-42F0-49D6-B973-CF36654F8AD5}">
      <dsp:nvSpPr>
        <dsp:cNvPr id="0" name=""/>
        <dsp:cNvSpPr/>
      </dsp:nvSpPr>
      <dsp:spPr>
        <a:xfrm>
          <a:off x="0" y="228336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96D68B-60CE-46BA-B26C-A3ADC9447FE2}">
      <dsp:nvSpPr>
        <dsp:cNvPr id="0" name=""/>
        <dsp:cNvSpPr/>
      </dsp:nvSpPr>
      <dsp:spPr>
        <a:xfrm>
          <a:off x="411480" y="173724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 SAN </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790559"/>
        <a:ext cx="5654082" cy="985602"/>
      </dsp:txXfrm>
    </dsp:sp>
    <dsp:sp modelId="{85B51778-D796-435C-A179-FD8000D334D9}">
      <dsp:nvSpPr>
        <dsp:cNvPr id="0" name=""/>
        <dsp:cNvSpPr/>
      </dsp:nvSpPr>
      <dsp:spPr>
        <a:xfrm>
          <a:off x="0" y="396168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EEAE14-F5E5-4F41-9472-7E6F3C05862D}">
      <dsp:nvSpPr>
        <dsp:cNvPr id="0" name=""/>
        <dsp:cNvSpPr/>
      </dsp:nvSpPr>
      <dsp:spPr>
        <a:xfrm>
          <a:off x="411480" y="341556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sz="37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3468879"/>
        <a:ext cx="5654082" cy="985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F00A-5AF2-48A9-BE9B-549CF9395B2D}">
      <dsp:nvSpPr>
        <dsp:cNvPr id="0" name=""/>
        <dsp:cNvSpPr/>
      </dsp:nvSpPr>
      <dsp:spPr>
        <a:xfrm>
          <a:off x="0" y="60504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F4FD97-9041-42F4-8476-E73833AC736C}">
      <dsp:nvSpPr>
        <dsp:cNvPr id="0" name=""/>
        <dsp:cNvSpPr/>
      </dsp:nvSpPr>
      <dsp:spPr>
        <a:xfrm>
          <a:off x="411480" y="5892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12239"/>
        <a:ext cx="5654082" cy="985602"/>
      </dsp:txXfrm>
    </dsp:sp>
    <dsp:sp modelId="{12E3C53C-42F0-49D6-B973-CF36654F8AD5}">
      <dsp:nvSpPr>
        <dsp:cNvPr id="0" name=""/>
        <dsp:cNvSpPr/>
      </dsp:nvSpPr>
      <dsp:spPr>
        <a:xfrm>
          <a:off x="0" y="2283360"/>
          <a:ext cx="8229600" cy="93240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sp>
    <dsp:sp modelId="{1996D68B-60CE-46BA-B26C-A3ADC9447FE2}">
      <dsp:nvSpPr>
        <dsp:cNvPr id="0" name=""/>
        <dsp:cNvSpPr/>
      </dsp:nvSpPr>
      <dsp:spPr>
        <a:xfrm>
          <a:off x="411480" y="173724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790559"/>
        <a:ext cx="5654082" cy="985602"/>
      </dsp:txXfrm>
    </dsp:sp>
    <dsp:sp modelId="{85B51778-D796-435C-A179-FD8000D334D9}">
      <dsp:nvSpPr>
        <dsp:cNvPr id="0" name=""/>
        <dsp:cNvSpPr/>
      </dsp:nvSpPr>
      <dsp:spPr>
        <a:xfrm>
          <a:off x="0" y="396168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EEAE14-F5E5-4F41-9472-7E6F3C05862D}">
      <dsp:nvSpPr>
        <dsp:cNvPr id="0" name=""/>
        <dsp:cNvSpPr/>
      </dsp:nvSpPr>
      <dsp:spPr>
        <a:xfrm>
          <a:off x="411480" y="341556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3468879"/>
        <a:ext cx="5654082" cy="985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F00A-5AF2-48A9-BE9B-549CF9395B2D}">
      <dsp:nvSpPr>
        <dsp:cNvPr id="0" name=""/>
        <dsp:cNvSpPr/>
      </dsp:nvSpPr>
      <dsp:spPr>
        <a:xfrm>
          <a:off x="0" y="60504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F4FD97-9041-42F4-8476-E73833AC736C}">
      <dsp:nvSpPr>
        <dsp:cNvPr id="0" name=""/>
        <dsp:cNvSpPr/>
      </dsp:nvSpPr>
      <dsp:spPr>
        <a:xfrm>
          <a:off x="411480" y="5892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光纤通道 </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12239"/>
        <a:ext cx="5654082" cy="985602"/>
      </dsp:txXfrm>
    </dsp:sp>
    <dsp:sp modelId="{12E3C53C-42F0-49D6-B973-CF36654F8AD5}">
      <dsp:nvSpPr>
        <dsp:cNvPr id="0" name=""/>
        <dsp:cNvSpPr/>
      </dsp:nvSpPr>
      <dsp:spPr>
        <a:xfrm>
          <a:off x="0" y="2283360"/>
          <a:ext cx="8229600"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96D68B-60CE-46BA-B26C-A3ADC9447FE2}">
      <dsp:nvSpPr>
        <dsp:cNvPr id="0" name=""/>
        <dsp:cNvSpPr/>
      </dsp:nvSpPr>
      <dsp:spPr>
        <a:xfrm>
          <a:off x="411480" y="173724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iSCSI</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存储</a:t>
          </a:r>
          <a:endPar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1790559"/>
        <a:ext cx="5654082" cy="985602"/>
      </dsp:txXfrm>
    </dsp:sp>
    <dsp:sp modelId="{85B51778-D796-435C-A179-FD8000D334D9}">
      <dsp:nvSpPr>
        <dsp:cNvPr id="0" name=""/>
        <dsp:cNvSpPr/>
      </dsp:nvSpPr>
      <dsp:spPr>
        <a:xfrm>
          <a:off x="0" y="3961680"/>
          <a:ext cx="8229600" cy="93240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sp>
    <dsp:sp modelId="{1AEEAE14-F5E5-4F41-9472-7E6F3C05862D}">
      <dsp:nvSpPr>
        <dsp:cNvPr id="0" name=""/>
        <dsp:cNvSpPr/>
      </dsp:nvSpPr>
      <dsp:spPr>
        <a:xfrm>
          <a:off x="411480" y="3415560"/>
          <a:ext cx="5760720" cy="10922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44650">
            <a:lnSpc>
              <a:spcPct val="90000"/>
            </a:lnSpc>
            <a:spcBef>
              <a:spcPct val="0"/>
            </a:spcBef>
            <a:spcAft>
              <a:spcPct val="35000"/>
            </a:spcAft>
          </a:pP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NAS</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和</a:t>
          </a:r>
          <a:r>
            <a:rPr lang="en-US" altLang="zh-CN"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NFS </a:t>
          </a:r>
          <a:r>
            <a:rPr lang="zh-CN" altLang="en-US" sz="37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数据存储</a:t>
          </a:r>
          <a:endParaRPr lang="zh-CN" altLang="en-US" sz="3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64799" y="3468879"/>
        <a:ext cx="5654082"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22FB7-721F-487A-A34A-BA3CCA6D95ED}" type="datetimeFigureOut">
              <a:rPr lang="zh-CN" altLang="en-US" smtClean="0"/>
              <a:pPr/>
              <a:t>2011/3/27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B7CBD-9736-42BC-9E62-0C09FC606A57}" type="slidenum">
              <a:rPr lang="zh-CN" altLang="en-US" smtClean="0"/>
              <a:pPr/>
              <a:t>‹#›</a:t>
            </a:fld>
            <a:endParaRPr lang="zh-CN" altLang="en-US"/>
          </a:p>
        </p:txBody>
      </p:sp>
    </p:spTree>
    <p:extLst>
      <p:ext uri="{BB962C8B-B14F-4D97-AF65-F5344CB8AC3E}">
        <p14:creationId xmlns:p14="http://schemas.microsoft.com/office/powerpoint/2010/main" val="561126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DB091-9727-42B2-856F-ADF573979113}" type="datetimeFigureOut">
              <a:rPr lang="zh-CN" altLang="en-US" smtClean="0"/>
              <a:pPr/>
              <a:t>2011/3/27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36890-7F2A-414B-9FF1-9322CAE4F67A}" type="slidenum">
              <a:rPr lang="zh-CN" altLang="en-US" smtClean="0"/>
              <a:pPr/>
              <a:t>‹#›</a:t>
            </a:fld>
            <a:endParaRPr lang="zh-CN" altLang="en-US"/>
          </a:p>
        </p:txBody>
      </p:sp>
    </p:spTree>
    <p:extLst>
      <p:ext uri="{BB962C8B-B14F-4D97-AF65-F5344CB8AC3E}">
        <p14:creationId xmlns:p14="http://schemas.microsoft.com/office/powerpoint/2010/main" val="13576398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zh-CN" altLang="en-US" dirty="0" smtClean="0"/>
              <a:t>单击此处编辑母版标题样式</a:t>
            </a:r>
            <a:endParaRPr lang="en-US" altLang="zh-CN" dirty="0"/>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en-US" altLang="zh-CN"/>
          </a:p>
        </p:txBody>
      </p:sp>
      <p:pic>
        <p:nvPicPr>
          <p:cNvPr id="3097" name="Picture 25" descr="C:\Users\Yevon\Desktop\cloud1.jpg"/>
          <p:cNvPicPr>
            <a:picLocks noChangeAspect="1" noChangeArrowheads="1"/>
          </p:cNvPicPr>
          <p:nvPr userDrawn="1"/>
        </p:nvPicPr>
        <p:blipFill>
          <a:blip r:embed="rId2" cstate="print"/>
          <a:srcRect/>
          <a:stretch>
            <a:fillRect/>
          </a:stretch>
        </p:blipFill>
        <p:spPr bwMode="auto">
          <a:xfrm>
            <a:off x="2195736" y="1124744"/>
            <a:ext cx="4248472" cy="2660664"/>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6156176" y="6237312"/>
            <a:ext cx="2952328" cy="504056"/>
          </a:xfrm>
          <a:prstGeom prst="rect">
            <a:avLst/>
          </a:prstGeom>
          <a:ln w="9525">
            <a:noFill/>
            <a:miter lim="800000"/>
            <a:headEnd/>
            <a:tailEnd/>
          </a:ln>
          <a:effectLst>
            <a:outerShdw blurRad="50800" dist="50800" dir="5400000" algn="ctr" rotWithShape="0">
              <a:srgbClr val="000000">
                <a:alpha val="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endParaRPr lang="zh-CN" altLang="en-US"/>
          </a:p>
        </p:txBody>
      </p:sp>
      <p:sp>
        <p:nvSpPr>
          <p:cNvPr id="1045" name="Line 21"/>
          <p:cNvSpPr>
            <a:spLocks noChangeShapeType="1"/>
          </p:cNvSpPr>
          <p:nvPr/>
        </p:nvSpPr>
        <p:spPr bwMode="auto">
          <a:xfrm>
            <a:off x="425450" y="6381328"/>
            <a:ext cx="8353425" cy="0"/>
          </a:xfrm>
          <a:prstGeom prst="line">
            <a:avLst/>
          </a:prstGeom>
          <a:noFill/>
          <a:ln w="9525">
            <a:solidFill>
              <a:schemeClr val="tx1"/>
            </a:solidFill>
            <a:round/>
            <a:headEnd/>
            <a:tailEnd/>
          </a:ln>
          <a:effectLst/>
        </p:spPr>
        <p:txBody>
          <a:bodyPr/>
          <a:lstStyle/>
          <a:p>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
        <p:nvSpPr>
          <p:cNvPr id="9" name="Rectangle 4"/>
          <p:cNvSpPr txBox="1">
            <a:spLocks noChangeArrowheads="1"/>
          </p:cNvSpPr>
          <p:nvPr userDrawn="1"/>
        </p:nvSpPr>
        <p:spPr bwMode="auto">
          <a:xfrm>
            <a:off x="8460432" y="6381328"/>
            <a:ext cx="64807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16602CD-97BB-46C5-B131-9F9E2B252911}" type="slidenum">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zh-CN" altLang="en-US" sz="1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12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0" name="Rectangle 4"/>
          <p:cNvSpPr txBox="1">
            <a:spLocks noChangeArrowheads="1"/>
          </p:cNvSpPr>
          <p:nvPr userDrawn="1"/>
        </p:nvSpPr>
        <p:spPr bwMode="auto">
          <a:xfrm>
            <a:off x="251520" y="6381328"/>
            <a:ext cx="177356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虚拟化与云计算 </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
        <p:nvSpPr>
          <p:cNvPr id="13" name="Rectangle 4"/>
          <p:cNvSpPr txBox="1">
            <a:spLocks noChangeArrowheads="1"/>
          </p:cNvSpPr>
          <p:nvPr userDrawn="1"/>
        </p:nvSpPr>
        <p:spPr bwMode="auto">
          <a:xfrm>
            <a:off x="3662536" y="6381328"/>
            <a:ext cx="206159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天津大学软件学院</a:t>
            </a:r>
            <a:endParaRPr kumimoji="0" lang="en-US" altLang="zh-CN" sz="16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267200"/>
            <a:ext cx="8229600" cy="762000"/>
          </a:xfrm>
        </p:spPr>
        <p:txBody>
          <a:bodyPr/>
          <a:lstStyle/>
          <a:p>
            <a:pPr algn="ctr"/>
            <a:r>
              <a:rPr lang="zh-CN" altLang="en-US" sz="3600" dirty="0" smtClean="0">
                <a:ea typeface="宋体" pitchFamily="2" charset="-122"/>
              </a:rPr>
              <a:t>虚拟化与云计算</a:t>
            </a:r>
            <a:endParaRPr lang="en-US" altLang="zh-CN" sz="3600" dirty="0">
              <a:ea typeface="宋体" pitchFamily="2" charset="-122"/>
            </a:endParaRPr>
          </a:p>
        </p:txBody>
      </p:sp>
      <p:sp>
        <p:nvSpPr>
          <p:cNvPr id="2051" name="Rectangle 3"/>
          <p:cNvSpPr>
            <a:spLocks noGrp="1" noChangeArrowheads="1"/>
          </p:cNvSpPr>
          <p:nvPr>
            <p:ph type="subTitle" idx="1"/>
          </p:nvPr>
        </p:nvSpPr>
        <p:spPr>
          <a:xfrm>
            <a:off x="1752600" y="5091113"/>
            <a:ext cx="5943600" cy="609600"/>
          </a:xfrm>
        </p:spPr>
        <p:txBody>
          <a:bodyPr/>
          <a:lstStyle/>
          <a:p>
            <a:r>
              <a:rPr lang="zh-CN" altLang="en-US" dirty="0" smtClean="0">
                <a:ea typeface="宋体" pitchFamily="2" charset="-122"/>
              </a:rPr>
              <a:t>天津大学软件学院</a:t>
            </a:r>
            <a:endParaRPr lang="en-US" altLang="zh-CN" dirty="0">
              <a:ea typeface="宋体" pitchFamily="2" charset="-122"/>
            </a:endParaRPr>
          </a:p>
        </p:txBody>
      </p:sp>
      <p:sp>
        <p:nvSpPr>
          <p:cNvPr id="2052" name="Line 4"/>
          <p:cNvSpPr>
            <a:spLocks noChangeShapeType="1"/>
          </p:cNvSpPr>
          <p:nvPr/>
        </p:nvSpPr>
        <p:spPr bwMode="auto">
          <a:xfrm flipV="1">
            <a:off x="179388" y="4648200"/>
            <a:ext cx="1466850" cy="9525"/>
          </a:xfrm>
          <a:prstGeom prst="line">
            <a:avLst/>
          </a:prstGeom>
          <a:noFill/>
          <a:ln w="76200" cap="rnd">
            <a:solidFill>
              <a:schemeClr val="accent1"/>
            </a:solidFill>
            <a:prstDash val="sysDot"/>
            <a:round/>
            <a:headEnd/>
            <a:tailEnd/>
          </a:ln>
          <a:effectLst/>
        </p:spPr>
        <p:txBody>
          <a:bodyPr/>
          <a:lstStyle/>
          <a:p>
            <a:endParaRPr lang="zh-CN" altLang="en-US"/>
          </a:p>
        </p:txBody>
      </p:sp>
      <p:sp>
        <p:nvSpPr>
          <p:cNvPr id="2053" name="Line 5"/>
          <p:cNvSpPr>
            <a:spLocks noChangeShapeType="1"/>
          </p:cNvSpPr>
          <p:nvPr/>
        </p:nvSpPr>
        <p:spPr bwMode="auto">
          <a:xfrm>
            <a:off x="7596188" y="4648200"/>
            <a:ext cx="1349375" cy="1588"/>
          </a:xfrm>
          <a:prstGeom prst="line">
            <a:avLst/>
          </a:prstGeom>
          <a:noFill/>
          <a:ln w="76200" cap="rnd">
            <a:solidFill>
              <a:schemeClr val="tx1"/>
            </a:solidFill>
            <a:prstDash val="sysDot"/>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a:t>
            </a:r>
            <a:r>
              <a:rPr lang="zh-CN" altLang="en-US" dirty="0" smtClean="0"/>
              <a:t>分级</a:t>
            </a:r>
            <a:endParaRPr lang="zh-CN" altLang="en-US" dirty="0"/>
          </a:p>
        </p:txBody>
      </p:sp>
      <p:sp>
        <p:nvSpPr>
          <p:cNvPr id="3" name="内容占位符 2"/>
          <p:cNvSpPr>
            <a:spLocks noGrp="1"/>
          </p:cNvSpPr>
          <p:nvPr>
            <p:ph idx="1"/>
          </p:nvPr>
        </p:nvSpPr>
        <p:spPr/>
        <p:txBody>
          <a:bodyPr/>
          <a:lstStyle/>
          <a:p>
            <a:r>
              <a:rPr lang="en-US" altLang="zh-CN" dirty="0" smtClean="0"/>
              <a:t>RAID1</a:t>
            </a:r>
            <a:r>
              <a:rPr lang="zh-CN" altLang="en-US" dirty="0" smtClean="0"/>
              <a:t>：镜象结构</a:t>
            </a:r>
          </a:p>
          <a:p>
            <a:r>
              <a:rPr lang="en-US" altLang="zh-CN" b="0" dirty="0" smtClean="0"/>
              <a:t>RAID</a:t>
            </a:r>
            <a:r>
              <a:rPr lang="zh-CN" altLang="en-US" b="0" dirty="0" smtClean="0"/>
              <a:t>控制器必须能够同时对两个盘进行读操作和对两个镜象盘进行写操作。因为是镜象结构在一组盘出现问题时，可以使用镜象，提高系统的容错能力。它比较容易设计和实现。每读一次盘只能读出一块数据，也就是说数据块传送速率与单独的盘的读取速率相同。这种硬盘模式的安全性是非常高的，</a:t>
            </a:r>
            <a:r>
              <a:rPr lang="en-US" altLang="zh-CN" b="0" dirty="0" smtClean="0"/>
              <a:t>RAID 1</a:t>
            </a:r>
            <a:r>
              <a:rPr lang="zh-CN" altLang="en-US" b="0" dirty="0" smtClean="0"/>
              <a:t>的数据安全性在所有的</a:t>
            </a:r>
            <a:r>
              <a:rPr lang="en-US" altLang="zh-CN" b="0" dirty="0" smtClean="0"/>
              <a:t>RAID</a:t>
            </a:r>
            <a:r>
              <a:rPr lang="zh-CN" altLang="en-US" b="0" dirty="0" smtClean="0"/>
              <a:t>级别上来说是最好的。但是其磁盘的利用率却只有</a:t>
            </a:r>
            <a:r>
              <a:rPr lang="en-US" altLang="zh-CN" b="0" dirty="0" smtClean="0"/>
              <a:t>50%</a:t>
            </a:r>
            <a:r>
              <a:rPr lang="zh-CN" altLang="en-US" b="0" dirty="0" smtClean="0"/>
              <a:t>，是所有</a:t>
            </a:r>
            <a:r>
              <a:rPr lang="en-US" altLang="zh-CN" b="0" dirty="0" smtClean="0"/>
              <a:t>RAID</a:t>
            </a:r>
            <a:r>
              <a:rPr lang="zh-CN" altLang="en-US" b="0" dirty="0" smtClean="0"/>
              <a:t>级别中最低的。</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a:t>
            </a:r>
            <a:r>
              <a:rPr lang="zh-CN" altLang="en-US" dirty="0" smtClean="0"/>
              <a:t>分级</a:t>
            </a:r>
            <a:endParaRPr lang="zh-CN" altLang="en-US" dirty="0"/>
          </a:p>
        </p:txBody>
      </p:sp>
      <p:sp>
        <p:nvSpPr>
          <p:cNvPr id="3" name="内容占位符 2"/>
          <p:cNvSpPr>
            <a:spLocks noGrp="1"/>
          </p:cNvSpPr>
          <p:nvPr>
            <p:ph sz="half" idx="1"/>
          </p:nvPr>
        </p:nvSpPr>
        <p:spPr/>
        <p:txBody>
          <a:bodyPr/>
          <a:lstStyle/>
          <a:p>
            <a:r>
              <a:rPr lang="en-US" altLang="zh-CN" dirty="0" smtClean="0"/>
              <a:t>RAID5</a:t>
            </a:r>
            <a:r>
              <a:rPr lang="zh-CN" altLang="en-US" dirty="0" smtClean="0"/>
              <a:t>：分布式奇偶校验的独立磁盘结构</a:t>
            </a:r>
          </a:p>
          <a:p>
            <a:r>
              <a:rPr lang="zh-CN" altLang="en-US" b="0" dirty="0" smtClean="0"/>
              <a:t>它的奇偶校验码存在于所有磁盘上。</a:t>
            </a:r>
            <a:r>
              <a:rPr lang="en-US" altLang="zh-CN" b="0" dirty="0" smtClean="0"/>
              <a:t>RAID5</a:t>
            </a:r>
            <a:r>
              <a:rPr lang="zh-CN" altLang="en-US" b="0" dirty="0" smtClean="0"/>
              <a:t>的读出效率很高，写入效率一般，块式的集体访问效率不错。允许单个磁盘出错。</a:t>
            </a:r>
            <a:endParaRPr lang="zh-CN" altLang="en-US" dirty="0" smtClean="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648200" y="2374206"/>
            <a:ext cx="4038600" cy="294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smtClean="0"/>
              <a:t>Raid</a:t>
            </a:r>
            <a:r>
              <a:rPr lang="zh-CN" altLang="en-US" dirty="0" smtClean="0"/>
              <a:t>分级</a:t>
            </a:r>
            <a:endParaRPr lang="zh-CN" altLang="en-US" dirty="0"/>
          </a:p>
        </p:txBody>
      </p:sp>
      <p:sp>
        <p:nvSpPr>
          <p:cNvPr id="9" name="内容占位符 8"/>
          <p:cNvSpPr>
            <a:spLocks noGrp="1"/>
          </p:cNvSpPr>
          <p:nvPr>
            <p:ph idx="1"/>
          </p:nvPr>
        </p:nvSpPr>
        <p:spPr/>
        <p:txBody>
          <a:bodyPr/>
          <a:lstStyle/>
          <a:p>
            <a:r>
              <a:rPr lang="en-US" altLang="zh-CN" dirty="0" smtClean="0"/>
              <a:t>RAID2</a:t>
            </a:r>
            <a:r>
              <a:rPr lang="zh-CN" altLang="en-US" dirty="0" smtClean="0"/>
              <a:t>：带海明码校验</a:t>
            </a:r>
          </a:p>
          <a:p>
            <a:r>
              <a:rPr lang="en-US" altLang="zh-CN" dirty="0" smtClean="0"/>
              <a:t>RAID3</a:t>
            </a:r>
            <a:r>
              <a:rPr lang="zh-CN" altLang="en-US" dirty="0" smtClean="0"/>
              <a:t>：带奇偶校验码的并行传送</a:t>
            </a:r>
          </a:p>
          <a:p>
            <a:r>
              <a:rPr lang="en-US" altLang="zh-CN" dirty="0" smtClean="0"/>
              <a:t>RAID4</a:t>
            </a:r>
            <a:r>
              <a:rPr lang="zh-CN" altLang="en-US" dirty="0" smtClean="0"/>
              <a:t>：带奇偶校验码的独立磁盘结构</a:t>
            </a:r>
          </a:p>
          <a:p>
            <a:r>
              <a:rPr lang="en-US" altLang="zh-CN" dirty="0" smtClean="0"/>
              <a:t>RAID6</a:t>
            </a:r>
            <a:r>
              <a:rPr lang="zh-CN" altLang="en-US" dirty="0" smtClean="0"/>
              <a:t>：两种存储的奇偶校验码的磁盘结构</a:t>
            </a:r>
          </a:p>
          <a:p>
            <a:r>
              <a:rPr lang="en-US" altLang="zh-CN" dirty="0" smtClean="0"/>
              <a:t>RAID7</a:t>
            </a:r>
            <a:r>
              <a:rPr lang="zh-CN" altLang="en-US" dirty="0" smtClean="0"/>
              <a:t>：优化的高速数据传送磁盘结构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214422"/>
            <a:ext cx="8229600" cy="5110178"/>
          </a:xfrm>
        </p:spPr>
        <p:txBody>
          <a:bodyPr/>
          <a:lstStyle/>
          <a:p>
            <a:r>
              <a:rPr lang="en-US" altLang="zh-CN" dirty="0" smtClean="0"/>
              <a:t>RAID10/01</a:t>
            </a:r>
            <a:r>
              <a:rPr lang="zh-CN" altLang="en-US" dirty="0" smtClean="0"/>
              <a:t>：高可靠性与高效磁盘结构</a:t>
            </a:r>
          </a:p>
          <a:p>
            <a:r>
              <a:rPr lang="zh-CN" altLang="en-US" b="0" dirty="0" smtClean="0"/>
              <a:t>其中可分为两种组合：</a:t>
            </a:r>
            <a:r>
              <a:rPr lang="en-US" altLang="zh-CN" b="0" dirty="0" smtClean="0"/>
              <a:t>RAID10</a:t>
            </a:r>
            <a:r>
              <a:rPr lang="zh-CN" altLang="en-US" b="0" dirty="0" smtClean="0"/>
              <a:t>和</a:t>
            </a:r>
            <a:r>
              <a:rPr lang="en-US" altLang="zh-CN" b="0" dirty="0" smtClean="0"/>
              <a:t>RAID01</a:t>
            </a:r>
          </a:p>
          <a:p>
            <a:r>
              <a:rPr lang="en-US" altLang="zh-CN" b="0" dirty="0" smtClean="0"/>
              <a:t>RAID 10</a:t>
            </a:r>
            <a:r>
              <a:rPr lang="zh-CN" altLang="en-US" b="0" dirty="0" smtClean="0"/>
              <a:t>是先镜射再分区数据。</a:t>
            </a:r>
            <a:r>
              <a:rPr lang="en-US" altLang="zh-CN" b="0" dirty="0" smtClean="0"/>
              <a:t>RAID 10</a:t>
            </a:r>
            <a:r>
              <a:rPr lang="zh-CN" altLang="en-US" b="0" dirty="0" smtClean="0"/>
              <a:t>有着不错的读取速度，而且拥有比</a:t>
            </a:r>
            <a:r>
              <a:rPr lang="en-US" altLang="zh-CN" b="0" dirty="0" smtClean="0"/>
              <a:t>RAID 0</a:t>
            </a:r>
            <a:r>
              <a:rPr lang="zh-CN" altLang="en-US" b="0" dirty="0" smtClean="0"/>
              <a:t>更高的数据保护性。</a:t>
            </a:r>
          </a:p>
          <a:p>
            <a:r>
              <a:rPr lang="en-US" altLang="zh-CN" b="0" dirty="0" smtClean="0"/>
              <a:t>RAID 01</a:t>
            </a:r>
            <a:r>
              <a:rPr lang="zh-CN" altLang="en-US" b="0" dirty="0" smtClean="0"/>
              <a:t>则是跟</a:t>
            </a:r>
            <a:r>
              <a:rPr lang="en-US" altLang="zh-CN" b="0" dirty="0" smtClean="0"/>
              <a:t>RAID 10</a:t>
            </a:r>
            <a:r>
              <a:rPr lang="zh-CN" altLang="en-US" b="0" dirty="0" smtClean="0"/>
              <a:t>的程序相反，是先分区再将数据镜射到两组硬盘。它将所有的硬盘分为两组，变成</a:t>
            </a:r>
            <a:r>
              <a:rPr lang="en-US" altLang="zh-CN" b="0" dirty="0" smtClean="0"/>
              <a:t>RAID 1</a:t>
            </a:r>
            <a:r>
              <a:rPr lang="zh-CN" altLang="en-US" b="0" dirty="0" smtClean="0"/>
              <a:t>的最低组合，而将两组硬盘各自视为</a:t>
            </a:r>
            <a:r>
              <a:rPr lang="en-US" altLang="zh-CN" b="0" dirty="0" smtClean="0"/>
              <a:t>RAID 0</a:t>
            </a:r>
            <a:r>
              <a:rPr lang="zh-CN" altLang="en-US" b="0" dirty="0" smtClean="0"/>
              <a:t>运作。</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网络存储</a:t>
            </a:r>
            <a:endParaRPr lang="zh-CN" altLang="en-US" dirty="0"/>
          </a:p>
        </p:txBody>
      </p:sp>
      <p:graphicFrame>
        <p:nvGraphicFramePr>
          <p:cNvPr id="4" name="内容占位符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graphicFrame>
        <p:nvGraphicFramePr>
          <p:cNvPr id="4" name="内容占位符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什么是光纤通道</a:t>
            </a:r>
            <a:endParaRPr lang="zh-CN" altLang="en-US" dirty="0"/>
          </a:p>
        </p:txBody>
      </p:sp>
      <p:sp>
        <p:nvSpPr>
          <p:cNvPr id="5" name="内容占位符 4"/>
          <p:cNvSpPr>
            <a:spLocks noGrp="1"/>
          </p:cNvSpPr>
          <p:nvPr>
            <p:ph idx="1"/>
          </p:nvPr>
        </p:nvSpPr>
        <p:spPr/>
        <p:txBody>
          <a:bodyPr>
            <a:normAutofit/>
          </a:bodyPr>
          <a:lstStyle/>
          <a:p>
            <a:r>
              <a:rPr lang="en-US" altLang="zh-CN" dirty="0" err="1" smtClean="0"/>
              <a:t>Fibre</a:t>
            </a:r>
            <a:r>
              <a:rPr lang="en-US" altLang="zh-CN" dirty="0" smtClean="0"/>
              <a:t> Channel</a:t>
            </a:r>
            <a:r>
              <a:rPr lang="zh-CN" altLang="en-US" dirty="0" smtClean="0"/>
              <a:t>，又称光纤通道，是利用专用设备进行数据高速传输的一种网络标准，主要用于连接服务器的干线（</a:t>
            </a:r>
            <a:r>
              <a:rPr lang="en-US" altLang="zh-CN" dirty="0" smtClean="0"/>
              <a:t>backbones</a:t>
            </a:r>
            <a:r>
              <a:rPr lang="zh-CN" altLang="en-US" dirty="0" smtClean="0"/>
              <a:t>），并把服务器连接到存储设备上。采用高速的</a:t>
            </a:r>
            <a:r>
              <a:rPr lang="en-US" altLang="zh-CN" dirty="0" smtClean="0"/>
              <a:t>FIBRE CHANNEL</a:t>
            </a:r>
            <a:r>
              <a:rPr lang="zh-CN" altLang="en-US" dirty="0" smtClean="0"/>
              <a:t>作为传输媒介的</a:t>
            </a:r>
            <a:r>
              <a:rPr lang="en-US" altLang="zh-CN" dirty="0" smtClean="0"/>
              <a:t>SAN</a:t>
            </a:r>
            <a:r>
              <a:rPr lang="zh-CN" altLang="en-US" dirty="0" smtClean="0"/>
              <a:t>具有光纤信道在距离、性能和连接性等方面的优势，如果结合光纤通道交换机，则可以提供高达</a:t>
            </a:r>
            <a:r>
              <a:rPr lang="en-US" altLang="zh-CN" dirty="0" smtClean="0"/>
              <a:t>2Gb/s</a:t>
            </a:r>
            <a:r>
              <a:rPr lang="zh-CN" altLang="en-US" dirty="0" smtClean="0"/>
              <a:t>的数据传输速率，使独立于应用服务器网络系统之外的</a:t>
            </a:r>
            <a:r>
              <a:rPr lang="en-US" altLang="zh-CN" dirty="0" smtClean="0"/>
              <a:t>SAN</a:t>
            </a:r>
            <a:r>
              <a:rPr lang="zh-CN" altLang="en-US" dirty="0" smtClean="0"/>
              <a:t>几乎拥有了无限的存储能力。</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一种高速的</a:t>
            </a:r>
            <a:r>
              <a:rPr lang="en-US" altLang="zh-CN" dirty="0" smtClean="0"/>
              <a:t>SCSI</a:t>
            </a:r>
            <a:r>
              <a:rPr lang="zh-CN" altLang="en-US" dirty="0" smtClean="0"/>
              <a:t>传输协议，用在存储区域网中</a:t>
            </a:r>
            <a:endParaRPr lang="en-US" altLang="zh-CN" dirty="0" smtClean="0"/>
          </a:p>
          <a:p>
            <a:pPr>
              <a:buNone/>
            </a:pPr>
            <a:r>
              <a:rPr lang="zh-CN" altLang="en-US" dirty="0" smtClean="0"/>
              <a:t>（</a:t>
            </a:r>
            <a:r>
              <a:rPr lang="en-US" altLang="zh-CN" dirty="0" smtClean="0">
                <a:ea typeface="宋体" charset="-122"/>
              </a:rPr>
              <a:t> storage area networking (SAN) </a:t>
            </a:r>
            <a:r>
              <a:rPr lang="zh-CN" altLang="en-US" dirty="0" smtClean="0"/>
              <a:t>）</a:t>
            </a:r>
            <a:endParaRPr lang="en-US" altLang="zh-CN" dirty="0" smtClean="0"/>
          </a:p>
          <a:p>
            <a:r>
              <a:rPr lang="zh-CN" altLang="en-US" dirty="0" smtClean="0"/>
              <a:t>建立于</a:t>
            </a:r>
            <a:r>
              <a:rPr lang="en-US" altLang="zh-CN" dirty="0" smtClean="0"/>
              <a:t>1988</a:t>
            </a:r>
            <a:r>
              <a:rPr lang="zh-CN" altLang="en-US" dirty="0" smtClean="0"/>
              <a:t>年</a:t>
            </a:r>
            <a:endParaRPr lang="en-US" altLang="zh-CN" dirty="0" smtClean="0"/>
          </a:p>
        </p:txBody>
      </p:sp>
      <p:sp>
        <p:nvSpPr>
          <p:cNvPr id="4" name="标题 3"/>
          <p:cNvSpPr>
            <a:spLocks noGrp="1"/>
          </p:cNvSpPr>
          <p:nvPr>
            <p:ph type="title"/>
          </p:nvPr>
        </p:nvSpPr>
        <p:spPr/>
        <p:txBody>
          <a:bodyPr/>
          <a:lstStyle/>
          <a:p>
            <a:r>
              <a:rPr lang="zh-CN" altLang="en-US" dirty="0" smtClean="0"/>
              <a:t>什么是光纤通道</a:t>
            </a:r>
            <a:endParaRPr lang="zh-CN" altLang="en-US" dirty="0"/>
          </a:p>
        </p:txBody>
      </p:sp>
      <p:grpSp>
        <p:nvGrpSpPr>
          <p:cNvPr id="2" name="组合 4"/>
          <p:cNvGrpSpPr/>
          <p:nvPr/>
        </p:nvGrpSpPr>
        <p:grpSpPr>
          <a:xfrm>
            <a:off x="571472" y="3258304"/>
            <a:ext cx="7975504" cy="1670894"/>
            <a:chOff x="1581150" y="8218488"/>
            <a:chExt cx="14700250" cy="3079750"/>
          </a:xfrm>
        </p:grpSpPr>
        <p:pic>
          <p:nvPicPr>
            <p:cNvPr id="6" name="Picture 6"/>
            <p:cNvPicPr>
              <a:picLocks noChangeAspect="1" noChangeArrowheads="1"/>
            </p:cNvPicPr>
            <p:nvPr/>
          </p:nvPicPr>
          <p:blipFill>
            <a:blip r:embed="rId2" cstate="print"/>
            <a:srcRect/>
            <a:stretch>
              <a:fillRect/>
            </a:stretch>
          </p:blipFill>
          <p:spPr bwMode="auto">
            <a:xfrm>
              <a:off x="1581150" y="8497888"/>
              <a:ext cx="3425825" cy="2432050"/>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11677650" y="8380413"/>
              <a:ext cx="4603750" cy="2917825"/>
            </a:xfrm>
            <a:prstGeom prst="rect">
              <a:avLst/>
            </a:prstGeom>
            <a:noFill/>
          </p:spPr>
        </p:pic>
        <p:sp>
          <p:nvSpPr>
            <p:cNvPr id="8" name="AutoShape 10"/>
            <p:cNvSpPr>
              <a:spLocks noChangeArrowheads="1"/>
            </p:cNvSpPr>
            <p:nvPr/>
          </p:nvSpPr>
          <p:spPr bwMode="auto">
            <a:xfrm>
              <a:off x="13084175" y="8218488"/>
              <a:ext cx="2874841" cy="555940"/>
            </a:xfrm>
            <a:prstGeom prst="roundRect">
              <a:avLst>
                <a:gd name="adj" fmla="val 454"/>
              </a:avLst>
            </a:prstGeom>
            <a:noFill/>
            <a:ln w="9525">
              <a:noFill/>
              <a:round/>
              <a:headEnd/>
              <a:tailEnd/>
            </a:ln>
          </p:spPr>
          <p:txBody>
            <a:bodyPr wrap="none" lIns="0" tIns="0" rIns="0" bIns="0">
              <a:spAutoFit/>
            </a:bodyPr>
            <a:lstStyle/>
            <a:p>
              <a:pPr algn="l" defTabSz="1828800">
                <a:lnSpc>
                  <a:spcPct val="98000"/>
                </a:lnSpc>
                <a:buClr>
                  <a:srgbClr val="6D7173"/>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801600" algn="l"/>
                  <a:tab pos="13716000" algn="l"/>
                  <a:tab pos="14630400" algn="l"/>
                  <a:tab pos="15544800" algn="l"/>
                  <a:tab pos="16459200" algn="l"/>
                  <a:tab pos="17373600" algn="l"/>
                  <a:tab pos="18288000" algn="l"/>
                </a:tabLst>
              </a:pPr>
              <a:r>
                <a:rPr lang="en-GB" sz="2000" b="1" i="1" dirty="0">
                  <a:solidFill>
                    <a:schemeClr val="tx1"/>
                  </a:solidFill>
                </a:rPr>
                <a:t>Block storage</a:t>
              </a:r>
            </a:p>
          </p:txBody>
        </p:sp>
        <p:sp>
          <p:nvSpPr>
            <p:cNvPr id="9" name="Line 11"/>
            <p:cNvSpPr>
              <a:spLocks noChangeShapeType="1"/>
            </p:cNvSpPr>
            <p:nvPr/>
          </p:nvSpPr>
          <p:spPr bwMode="auto">
            <a:xfrm>
              <a:off x="4422775" y="9659938"/>
              <a:ext cx="2438400" cy="0"/>
            </a:xfrm>
            <a:prstGeom prst="line">
              <a:avLst/>
            </a:prstGeom>
            <a:noFill/>
            <a:ln w="38100">
              <a:solidFill>
                <a:srgbClr val="FF6600"/>
              </a:solidFill>
              <a:round/>
              <a:headEnd/>
              <a:tailEnd type="triangle" w="med" len="med"/>
            </a:ln>
            <a:effectLst/>
          </p:spPr>
          <p:txBody>
            <a:bodyPr anchor="ctr"/>
            <a:lstStyle/>
            <a:p>
              <a:endParaRPr lang="zh-CN" altLang="en-US"/>
            </a:p>
          </p:txBody>
        </p:sp>
        <p:sp>
          <p:nvSpPr>
            <p:cNvPr id="10" name="Line 12"/>
            <p:cNvSpPr>
              <a:spLocks noChangeShapeType="1"/>
            </p:cNvSpPr>
            <p:nvPr/>
          </p:nvSpPr>
          <p:spPr bwMode="auto">
            <a:xfrm>
              <a:off x="9505950" y="9634538"/>
              <a:ext cx="2200275" cy="0"/>
            </a:xfrm>
            <a:prstGeom prst="line">
              <a:avLst/>
            </a:prstGeom>
            <a:noFill/>
            <a:ln w="38100">
              <a:solidFill>
                <a:srgbClr val="FF6600"/>
              </a:solidFill>
              <a:round/>
              <a:headEnd/>
              <a:tailEnd type="triangle" w="med" len="med"/>
            </a:ln>
            <a:effectLst/>
          </p:spPr>
          <p:txBody>
            <a:bodyPr anchor="ctr"/>
            <a:lstStyle/>
            <a:p>
              <a:endParaRPr lang="zh-CN" altLang="en-US"/>
            </a:p>
          </p:txBody>
        </p:sp>
        <p:sp>
          <p:nvSpPr>
            <p:cNvPr id="11" name="Cloud"/>
            <p:cNvSpPr>
              <a:spLocks noChangeAspect="1" noEditPoints="1" noChangeArrowheads="1"/>
            </p:cNvSpPr>
            <p:nvPr/>
          </p:nvSpPr>
          <p:spPr bwMode="ltGray">
            <a:xfrm>
              <a:off x="6975475" y="8716963"/>
              <a:ext cx="2886075" cy="19367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50000">
                  <a:schemeClr val="folHlink">
                    <a:gamma/>
                    <a:tint val="38039"/>
                    <a:invGamma/>
                  </a:schemeClr>
                </a:gs>
                <a:gs pos="100000">
                  <a:schemeClr val="folHlink"/>
                </a:gs>
              </a:gsLst>
              <a:lin ang="0" scaled="1"/>
            </a:gradFill>
            <a:ln w="19050">
              <a:solidFill>
                <a:srgbClr val="555555"/>
              </a:solidFill>
              <a:miter lim="800000"/>
              <a:headEnd/>
              <a:tailEnd/>
            </a:ln>
            <a:effectLst/>
          </p:spPr>
          <p:txBody>
            <a:bodyPr/>
            <a:lstStyle/>
            <a:p>
              <a:endParaRPr lang="zh-CN" altLang="en-US"/>
            </a:p>
          </p:txBody>
        </p:sp>
        <p:sp>
          <p:nvSpPr>
            <p:cNvPr id="12" name="Text Box 14"/>
            <p:cNvSpPr txBox="1">
              <a:spLocks noChangeArrowheads="1"/>
            </p:cNvSpPr>
            <p:nvPr/>
          </p:nvSpPr>
          <p:spPr bwMode="auto">
            <a:xfrm>
              <a:off x="6997700" y="9056688"/>
              <a:ext cx="2743199" cy="1474944"/>
            </a:xfrm>
            <a:prstGeom prst="rect">
              <a:avLst/>
            </a:prstGeom>
            <a:noFill/>
            <a:ln w="9525">
              <a:noFill/>
              <a:miter lim="800000"/>
              <a:headEnd/>
              <a:tailEnd/>
            </a:ln>
            <a:effectLst/>
          </p:spPr>
          <p:txBody>
            <a:bodyPr lIns="182880" tIns="91440" rIns="182880" bIns="91440">
              <a:spAutoFit/>
            </a:bodyPr>
            <a:lstStyle/>
            <a:p>
              <a:pPr defTabSz="1828800"/>
              <a:r>
                <a:rPr lang="en-US" altLang="zh-CN" sz="2000" b="1" dirty="0" err="1">
                  <a:solidFill>
                    <a:srgbClr val="4D4D4D"/>
                  </a:solidFill>
                  <a:ea typeface="宋体" charset="-122"/>
                </a:rPr>
                <a:t>Fibre</a:t>
              </a:r>
              <a:endParaRPr lang="en-US" altLang="zh-CN" sz="2000" b="1" dirty="0">
                <a:solidFill>
                  <a:srgbClr val="4D4D4D"/>
                </a:solidFill>
                <a:ea typeface="宋体" charset="-122"/>
              </a:endParaRPr>
            </a:p>
            <a:p>
              <a:pPr defTabSz="1828800"/>
              <a:r>
                <a:rPr lang="en-US" altLang="zh-CN" sz="2000" b="1" dirty="0">
                  <a:solidFill>
                    <a:srgbClr val="4D4D4D"/>
                  </a:solidFill>
                  <a:ea typeface="宋体" charset="-122"/>
                </a:rPr>
                <a:t>Channel</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一种实现方式</a:t>
            </a:r>
            <a:endParaRPr lang="zh-CN" altLang="en-US" dirty="0"/>
          </a:p>
        </p:txBody>
      </p:sp>
      <p:pic>
        <p:nvPicPr>
          <p:cNvPr id="1026" name="Picture 2" descr="C:\Documents and Settings\Administrator\My Documents\Tencent Files\529553991\FileRecv\未命名.jpg"/>
          <p:cNvPicPr>
            <a:picLocks noChangeAspect="1" noChangeArrowheads="1"/>
          </p:cNvPicPr>
          <p:nvPr/>
        </p:nvPicPr>
        <p:blipFill>
          <a:blip r:embed="rId2" cstate="print"/>
          <a:srcRect/>
          <a:stretch>
            <a:fillRect/>
          </a:stretch>
        </p:blipFill>
        <p:spPr bwMode="auto">
          <a:xfrm>
            <a:off x="700107" y="1357298"/>
            <a:ext cx="7158041" cy="49725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500034" y="1357298"/>
            <a:ext cx="79248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dirty="0" smtClean="0"/>
              <a:t> 虚拟化存储技术</a:t>
            </a:r>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93834" y="1879600"/>
            <a:ext cx="7356331" cy="414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缺点</a:t>
            </a:r>
            <a:endParaRPr lang="zh-CN" altLang="en-US" dirty="0"/>
          </a:p>
        </p:txBody>
      </p:sp>
      <p:sp>
        <p:nvSpPr>
          <p:cNvPr id="3" name="内容占位符 2"/>
          <p:cNvSpPr>
            <a:spLocks noGrp="1"/>
          </p:cNvSpPr>
          <p:nvPr>
            <p:ph idx="1"/>
          </p:nvPr>
        </p:nvSpPr>
        <p:spPr/>
        <p:txBody>
          <a:bodyPr/>
          <a:lstStyle/>
          <a:p>
            <a:r>
              <a:rPr lang="zh-CN" altLang="en-US" dirty="0" smtClean="0"/>
              <a:t>很贵</a:t>
            </a:r>
            <a:endParaRPr lang="en-US" altLang="zh-CN" dirty="0" smtClean="0"/>
          </a:p>
          <a:p>
            <a:pPr lvl="1"/>
            <a:r>
              <a:rPr lang="zh-CN" altLang="en-US" dirty="0" smtClean="0"/>
              <a:t>部署一套</a:t>
            </a:r>
            <a:r>
              <a:rPr lang="en-US" altLang="zh-CN" dirty="0" smtClean="0"/>
              <a:t>FC SAN</a:t>
            </a:r>
            <a:r>
              <a:rPr lang="zh-CN" altLang="en-US" dirty="0" smtClean="0"/>
              <a:t>的费用非常高昂。</a:t>
            </a:r>
            <a:endParaRPr lang="en-US" altLang="zh-CN" dirty="0" smtClean="0"/>
          </a:p>
          <a:p>
            <a:r>
              <a:rPr lang="zh-CN" altLang="en-US" dirty="0" smtClean="0"/>
              <a:t>管理难度很大</a:t>
            </a:r>
            <a:endParaRPr lang="en-US" altLang="zh-CN" dirty="0" smtClean="0"/>
          </a:p>
          <a:p>
            <a:pPr lvl="1"/>
            <a:r>
              <a:rPr lang="zh-CN" altLang="en-US" dirty="0" smtClean="0"/>
              <a:t>使用者也必须具备</a:t>
            </a:r>
            <a:r>
              <a:rPr lang="en-US" altLang="zh-CN" dirty="0" smtClean="0"/>
              <a:t>FC</a:t>
            </a:r>
            <a:r>
              <a:rPr lang="zh-CN" altLang="en-US" dirty="0" smtClean="0"/>
              <a:t>协议相关知识才能有效管理，以致限制了</a:t>
            </a:r>
            <a:r>
              <a:rPr lang="en-US" altLang="zh-CN" dirty="0" smtClean="0"/>
              <a:t>FC SAN</a:t>
            </a:r>
            <a:r>
              <a:rPr lang="zh-CN" altLang="en-US" dirty="0" smtClean="0"/>
              <a:t>的普及。现实上能享用这些好处的企业相当有限。</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graphicFrame>
        <p:nvGraphicFramePr>
          <p:cNvPr id="4" name="内容占位符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什么是</a:t>
            </a:r>
            <a:r>
              <a:rPr lang="en-US" altLang="zh-CN" dirty="0" err="1" smtClean="0"/>
              <a:t>iSCSI</a:t>
            </a:r>
            <a:endParaRPr lang="zh-CN" altLang="en-US" dirty="0"/>
          </a:p>
        </p:txBody>
      </p:sp>
      <p:sp>
        <p:nvSpPr>
          <p:cNvPr id="5" name="内容占位符 4"/>
          <p:cNvSpPr>
            <a:spLocks noGrp="1"/>
          </p:cNvSpPr>
          <p:nvPr>
            <p:ph idx="1"/>
          </p:nvPr>
        </p:nvSpPr>
        <p:spPr/>
        <p:txBody>
          <a:bodyPr/>
          <a:lstStyle/>
          <a:p>
            <a:r>
              <a:rPr lang="en-US" altLang="zh-CN" dirty="0" err="1" smtClean="0"/>
              <a:t>iSCSI</a:t>
            </a:r>
            <a:r>
              <a:rPr lang="zh-CN" altLang="en-US" dirty="0" smtClean="0"/>
              <a:t>（互联网小型计算机系统接口）是一种在</a:t>
            </a:r>
            <a:r>
              <a:rPr lang="en-US" altLang="zh-CN" dirty="0" smtClean="0"/>
              <a:t>Internet</a:t>
            </a:r>
            <a:r>
              <a:rPr lang="zh-CN" altLang="en-US" dirty="0" smtClean="0"/>
              <a:t>协议网络上，特别是以太网上进行数据块传输的标准，是一种集成了</a:t>
            </a:r>
            <a:r>
              <a:rPr lang="en-US" altLang="zh-CN" dirty="0" smtClean="0"/>
              <a:t>IP</a:t>
            </a:r>
            <a:r>
              <a:rPr lang="zh-CN" altLang="en-US" dirty="0" smtClean="0"/>
              <a:t>和</a:t>
            </a:r>
            <a:r>
              <a:rPr lang="en-US" altLang="zh-CN" dirty="0" smtClean="0"/>
              <a:t>SCSI</a:t>
            </a:r>
            <a:r>
              <a:rPr lang="zh-CN" altLang="en-US" dirty="0" smtClean="0"/>
              <a:t>的技术。它最大的特点就是让标准的</a:t>
            </a:r>
            <a:r>
              <a:rPr lang="en-US" altLang="zh-CN" dirty="0" smtClean="0"/>
              <a:t>SCSI</a:t>
            </a:r>
            <a:r>
              <a:rPr lang="zh-CN" altLang="en-US" dirty="0" smtClean="0"/>
              <a:t>命令能够在</a:t>
            </a:r>
            <a:r>
              <a:rPr lang="en-US" altLang="zh-CN" dirty="0" smtClean="0"/>
              <a:t>TCP/IP</a:t>
            </a:r>
            <a:r>
              <a:rPr lang="zh-CN" altLang="en-US" dirty="0" smtClean="0"/>
              <a:t>网络上的主机系统（启动器）和存储设备（目标）之间传送。</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ea typeface="宋体" charset="-122"/>
              </a:rPr>
              <a:t>通过</a:t>
            </a:r>
            <a:r>
              <a:rPr lang="en-US" altLang="zh-CN" dirty="0" smtClean="0">
                <a:ea typeface="宋体" charset="-122"/>
              </a:rPr>
              <a:t>TCP/IP</a:t>
            </a:r>
            <a:r>
              <a:rPr lang="zh-CN" altLang="en-US" dirty="0" smtClean="0">
                <a:ea typeface="宋体" charset="-122"/>
              </a:rPr>
              <a:t>完成</a:t>
            </a:r>
            <a:r>
              <a:rPr lang="en-US" altLang="zh-CN" dirty="0" smtClean="0">
                <a:ea typeface="宋体" charset="-122"/>
              </a:rPr>
              <a:t>SCSI</a:t>
            </a:r>
            <a:r>
              <a:rPr lang="zh-CN" altLang="en-US" dirty="0" smtClean="0">
                <a:ea typeface="宋体" charset="-122"/>
              </a:rPr>
              <a:t>块存储映射</a:t>
            </a:r>
            <a:endParaRPr lang="en-US" altLang="zh-CN" dirty="0" smtClean="0">
              <a:ea typeface="宋体" charset="-122"/>
            </a:endParaRPr>
          </a:p>
          <a:p>
            <a:r>
              <a:rPr lang="zh-CN" altLang="en-US" dirty="0" smtClean="0">
                <a:ea typeface="宋体" charset="-122"/>
              </a:rPr>
              <a:t>和光纤通道的类似。</a:t>
            </a:r>
            <a:endParaRPr lang="en-US" altLang="zh-CN" dirty="0" smtClean="0">
              <a:ea typeface="宋体" charset="-122"/>
            </a:endParaRPr>
          </a:p>
        </p:txBody>
      </p:sp>
      <p:grpSp>
        <p:nvGrpSpPr>
          <p:cNvPr id="4" name="组合 3"/>
          <p:cNvGrpSpPr/>
          <p:nvPr/>
        </p:nvGrpSpPr>
        <p:grpSpPr>
          <a:xfrm>
            <a:off x="571472" y="3714752"/>
            <a:ext cx="7358114" cy="1392189"/>
            <a:chOff x="1581150" y="8670925"/>
            <a:chExt cx="14700250" cy="3079750"/>
          </a:xfrm>
        </p:grpSpPr>
        <p:pic>
          <p:nvPicPr>
            <p:cNvPr id="5" name="Picture 25"/>
            <p:cNvPicPr>
              <a:picLocks noChangeAspect="1" noChangeArrowheads="1"/>
            </p:cNvPicPr>
            <p:nvPr/>
          </p:nvPicPr>
          <p:blipFill>
            <a:blip r:embed="rId2" cstate="print"/>
            <a:srcRect/>
            <a:stretch>
              <a:fillRect/>
            </a:stretch>
          </p:blipFill>
          <p:spPr bwMode="auto">
            <a:xfrm>
              <a:off x="1581150" y="8950325"/>
              <a:ext cx="3425825" cy="2432050"/>
            </a:xfrm>
            <a:prstGeom prst="rect">
              <a:avLst/>
            </a:prstGeom>
            <a:noFill/>
          </p:spPr>
        </p:pic>
        <p:pic>
          <p:nvPicPr>
            <p:cNvPr id="6" name="Picture 26"/>
            <p:cNvPicPr>
              <a:picLocks noChangeAspect="1" noChangeArrowheads="1"/>
            </p:cNvPicPr>
            <p:nvPr/>
          </p:nvPicPr>
          <p:blipFill>
            <a:blip r:embed="rId3" cstate="print"/>
            <a:srcRect/>
            <a:stretch>
              <a:fillRect/>
            </a:stretch>
          </p:blipFill>
          <p:spPr bwMode="auto">
            <a:xfrm>
              <a:off x="11677650" y="8832850"/>
              <a:ext cx="4603750" cy="2917825"/>
            </a:xfrm>
            <a:prstGeom prst="rect">
              <a:avLst/>
            </a:prstGeom>
            <a:noFill/>
          </p:spPr>
        </p:pic>
        <p:sp>
          <p:nvSpPr>
            <p:cNvPr id="7" name="AutoShape 36"/>
            <p:cNvSpPr>
              <a:spLocks noChangeArrowheads="1"/>
            </p:cNvSpPr>
            <p:nvPr/>
          </p:nvSpPr>
          <p:spPr bwMode="auto">
            <a:xfrm>
              <a:off x="13084175" y="8670925"/>
              <a:ext cx="2450662" cy="600569"/>
            </a:xfrm>
            <a:prstGeom prst="roundRect">
              <a:avLst>
                <a:gd name="adj" fmla="val 454"/>
              </a:avLst>
            </a:prstGeom>
            <a:noFill/>
            <a:ln w="9525">
              <a:noFill/>
              <a:round/>
              <a:headEnd/>
              <a:tailEnd/>
            </a:ln>
          </p:spPr>
          <p:txBody>
            <a:bodyPr wrap="none" lIns="0" tIns="0" rIns="0" bIns="0">
              <a:spAutoFit/>
            </a:bodyPr>
            <a:lstStyle/>
            <a:p>
              <a:pPr algn="l" defTabSz="1828800">
                <a:lnSpc>
                  <a:spcPct val="98000"/>
                </a:lnSpc>
                <a:buClr>
                  <a:srgbClr val="6D7173"/>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801600" algn="l"/>
                  <a:tab pos="13716000" algn="l"/>
                  <a:tab pos="14630400" algn="l"/>
                  <a:tab pos="15544800" algn="l"/>
                  <a:tab pos="16459200" algn="l"/>
                  <a:tab pos="17373600" algn="l"/>
                  <a:tab pos="18288000" algn="l"/>
                </a:tabLst>
              </a:pPr>
              <a:r>
                <a:rPr lang="en-GB" b="1" i="1" dirty="0">
                  <a:solidFill>
                    <a:schemeClr val="tx1"/>
                  </a:solidFill>
                </a:rPr>
                <a:t>Block storage</a:t>
              </a:r>
            </a:p>
          </p:txBody>
        </p:sp>
        <p:sp>
          <p:nvSpPr>
            <p:cNvPr id="8" name="Line 48"/>
            <p:cNvSpPr>
              <a:spLocks noChangeShapeType="1"/>
            </p:cNvSpPr>
            <p:nvPr/>
          </p:nvSpPr>
          <p:spPr bwMode="auto">
            <a:xfrm>
              <a:off x="4422775" y="10112375"/>
              <a:ext cx="2438400" cy="0"/>
            </a:xfrm>
            <a:prstGeom prst="line">
              <a:avLst/>
            </a:prstGeom>
            <a:noFill/>
            <a:ln w="38100">
              <a:solidFill>
                <a:srgbClr val="FF6600"/>
              </a:solidFill>
              <a:round/>
              <a:headEnd/>
              <a:tailEnd type="triangle" w="med" len="med"/>
            </a:ln>
            <a:effectLst/>
          </p:spPr>
          <p:txBody>
            <a:bodyPr anchor="ctr"/>
            <a:lstStyle/>
            <a:p>
              <a:endParaRPr lang="zh-CN" altLang="en-US"/>
            </a:p>
          </p:txBody>
        </p:sp>
        <p:sp>
          <p:nvSpPr>
            <p:cNvPr id="9" name="Line 49"/>
            <p:cNvSpPr>
              <a:spLocks noChangeShapeType="1"/>
            </p:cNvSpPr>
            <p:nvPr/>
          </p:nvSpPr>
          <p:spPr bwMode="auto">
            <a:xfrm>
              <a:off x="9505950" y="10086975"/>
              <a:ext cx="2200275" cy="0"/>
            </a:xfrm>
            <a:prstGeom prst="line">
              <a:avLst/>
            </a:prstGeom>
            <a:noFill/>
            <a:ln w="38100">
              <a:solidFill>
                <a:srgbClr val="FF6600"/>
              </a:solidFill>
              <a:round/>
              <a:headEnd/>
              <a:tailEnd type="triangle" w="med" len="med"/>
            </a:ln>
            <a:effectLst/>
          </p:spPr>
          <p:txBody>
            <a:bodyPr anchor="ctr"/>
            <a:lstStyle/>
            <a:p>
              <a:endParaRPr lang="zh-CN" altLang="en-US"/>
            </a:p>
          </p:txBody>
        </p:sp>
        <p:sp>
          <p:nvSpPr>
            <p:cNvPr id="10" name="Cloud"/>
            <p:cNvSpPr>
              <a:spLocks noChangeAspect="1" noEditPoints="1" noChangeArrowheads="1"/>
            </p:cNvSpPr>
            <p:nvPr/>
          </p:nvSpPr>
          <p:spPr bwMode="ltGray">
            <a:xfrm>
              <a:off x="6975475" y="9169400"/>
              <a:ext cx="2886075" cy="19367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folHlink"/>
                </a:gs>
                <a:gs pos="50000">
                  <a:schemeClr val="folHlink">
                    <a:gamma/>
                    <a:tint val="38039"/>
                    <a:invGamma/>
                  </a:schemeClr>
                </a:gs>
                <a:gs pos="100000">
                  <a:schemeClr val="folHlink"/>
                </a:gs>
              </a:gsLst>
              <a:lin ang="0" scaled="1"/>
            </a:gradFill>
            <a:ln w="19050">
              <a:solidFill>
                <a:srgbClr val="555555"/>
              </a:solidFill>
              <a:miter lim="800000"/>
              <a:headEnd/>
              <a:tailEnd/>
            </a:ln>
            <a:effectLst/>
          </p:spPr>
          <p:txBody>
            <a:bodyPr/>
            <a:lstStyle/>
            <a:p>
              <a:endParaRPr lang="zh-CN" altLang="en-US"/>
            </a:p>
          </p:txBody>
        </p:sp>
        <p:sp>
          <p:nvSpPr>
            <p:cNvPr id="11" name="Text Box 54"/>
            <p:cNvSpPr txBox="1">
              <a:spLocks noChangeArrowheads="1"/>
            </p:cNvSpPr>
            <p:nvPr/>
          </p:nvSpPr>
          <p:spPr bwMode="auto">
            <a:xfrm>
              <a:off x="7086600" y="9798049"/>
              <a:ext cx="2743200" cy="1021279"/>
            </a:xfrm>
            <a:prstGeom prst="rect">
              <a:avLst/>
            </a:prstGeom>
            <a:noFill/>
            <a:ln w="9525">
              <a:noFill/>
              <a:miter lim="800000"/>
              <a:headEnd/>
              <a:tailEnd/>
            </a:ln>
            <a:effectLst/>
          </p:spPr>
          <p:txBody>
            <a:bodyPr lIns="182880" tIns="91440" rIns="182880" bIns="91440">
              <a:spAutoFit/>
            </a:bodyPr>
            <a:lstStyle/>
            <a:p>
              <a:pPr algn="ctr" defTabSz="1828800"/>
              <a:r>
                <a:rPr lang="en-US" altLang="zh-CN" b="1" dirty="0">
                  <a:solidFill>
                    <a:srgbClr val="4D4D4D"/>
                  </a:solidFill>
                  <a:ea typeface="宋体" charset="-122"/>
                </a:rPr>
                <a:t>IP</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VMWare</a:t>
            </a:r>
            <a:r>
              <a:rPr lang="zh-CN" altLang="en-US" dirty="0" smtClean="0"/>
              <a:t>实现框架</a:t>
            </a:r>
            <a:endParaRPr lang="zh-CN" altLang="en-US"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518492" y="1600200"/>
            <a:ext cx="8107017" cy="470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基本架构</a:t>
            </a:r>
            <a:endParaRPr lang="zh-CN" altLang="en-US" dirty="0"/>
          </a:p>
        </p:txBody>
      </p:sp>
      <p:sp>
        <p:nvSpPr>
          <p:cNvPr id="6" name="内容占位符 5"/>
          <p:cNvSpPr>
            <a:spLocks noGrp="1"/>
          </p:cNvSpPr>
          <p:nvPr>
            <p:ph idx="1"/>
          </p:nvPr>
        </p:nvSpPr>
        <p:spPr/>
        <p:txBody>
          <a:bodyPr/>
          <a:lstStyle/>
          <a:p>
            <a:r>
              <a:rPr lang="zh-CN" altLang="en-US" dirty="0" smtClean="0"/>
              <a:t>在</a:t>
            </a:r>
            <a:r>
              <a:rPr lang="en-US" altLang="zh-CN" dirty="0" smtClean="0"/>
              <a:t>IP</a:t>
            </a:r>
            <a:r>
              <a:rPr lang="zh-CN" altLang="en-US" dirty="0" smtClean="0"/>
              <a:t>网络上简单进行</a:t>
            </a:r>
            <a:r>
              <a:rPr lang="en-US" altLang="zh-CN" dirty="0" smtClean="0"/>
              <a:t>SCSI</a:t>
            </a:r>
            <a:r>
              <a:rPr lang="zh-CN" altLang="en-US" dirty="0" smtClean="0"/>
              <a:t>封装就完成了</a:t>
            </a:r>
            <a:r>
              <a:rPr lang="en-US" altLang="zh-CN" dirty="0" err="1" smtClean="0"/>
              <a:t>iSCSI</a:t>
            </a:r>
            <a:r>
              <a:rPr lang="zh-CN" altLang="en-US" dirty="0" smtClean="0"/>
              <a:t>的构建，然而，仔细研究</a:t>
            </a:r>
            <a:r>
              <a:rPr lang="en-US" altLang="zh-CN" dirty="0" err="1" smtClean="0"/>
              <a:t>iSCSI</a:t>
            </a:r>
            <a:r>
              <a:rPr lang="zh-CN" altLang="en-US" dirty="0" smtClean="0"/>
              <a:t>方案后发现，其实存在着巨大的差别。</a:t>
            </a:r>
            <a:endParaRPr lang="en-US" altLang="zh-CN" dirty="0" smtClean="0"/>
          </a:p>
          <a:p>
            <a:pPr lvl="1"/>
            <a:r>
              <a:rPr lang="zh-CN" altLang="en-US" dirty="0" smtClean="0"/>
              <a:t>软件</a:t>
            </a:r>
            <a:r>
              <a:rPr lang="en-US" altLang="zh-CN" dirty="0" smtClean="0"/>
              <a:t>Target</a:t>
            </a:r>
          </a:p>
          <a:p>
            <a:pPr lvl="1"/>
            <a:r>
              <a:rPr lang="zh-CN" altLang="en-US" dirty="0" smtClean="0"/>
              <a:t>全</a:t>
            </a:r>
            <a:r>
              <a:rPr lang="en-US" altLang="zh-CN" dirty="0" smtClean="0"/>
              <a:t>IP</a:t>
            </a:r>
            <a:r>
              <a:rPr lang="zh-CN" altLang="en-US" dirty="0" smtClean="0"/>
              <a:t>交换</a:t>
            </a:r>
            <a:endParaRPr lang="en-US" altLang="zh-CN" dirty="0" smtClean="0"/>
          </a:p>
          <a:p>
            <a:pPr lvl="1"/>
            <a:r>
              <a:rPr lang="zh-CN" altLang="en-US" dirty="0" smtClean="0"/>
              <a:t>专用设备</a:t>
            </a:r>
            <a:r>
              <a:rPr lang="en-US" altLang="zh-CN" dirty="0" smtClean="0"/>
              <a:t>+</a:t>
            </a:r>
            <a:r>
              <a:rPr lang="en-US" altLang="zh-CN" dirty="0" err="1" smtClean="0"/>
              <a:t>iSCSI</a:t>
            </a:r>
            <a:r>
              <a:rPr lang="zh-CN" altLang="en-US" dirty="0" smtClean="0"/>
              <a:t>支持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软件架构</a:t>
            </a:r>
            <a:endParaRPr lang="zh-CN" altLang="en-US" dirty="0"/>
          </a:p>
        </p:txBody>
      </p:sp>
      <p:sp>
        <p:nvSpPr>
          <p:cNvPr id="8" name="内容占位符 7"/>
          <p:cNvSpPr>
            <a:spLocks noGrp="1"/>
          </p:cNvSpPr>
          <p:nvPr>
            <p:ph sz="half" idx="1"/>
          </p:nvPr>
        </p:nvSpPr>
        <p:spPr/>
        <p:txBody>
          <a:bodyPr/>
          <a:lstStyle/>
          <a:p>
            <a:r>
              <a:rPr lang="zh-CN" altLang="en-US" dirty="0" smtClean="0"/>
              <a:t>安装软件解决</a:t>
            </a:r>
            <a:r>
              <a:rPr lang="en-US" altLang="zh-CN" dirty="0" err="1" smtClean="0"/>
              <a:t>iSCCI</a:t>
            </a:r>
            <a:r>
              <a:rPr lang="zh-CN" altLang="en-US" dirty="0" smtClean="0"/>
              <a:t>中的全部。</a:t>
            </a:r>
            <a:endParaRPr lang="en-US" altLang="zh-CN" dirty="0" smtClean="0"/>
          </a:p>
          <a:p>
            <a:r>
              <a:rPr lang="zh-CN" altLang="en-US" dirty="0" smtClean="0"/>
              <a:t>优点：简单构建方便，可以使用标准服务器安装。</a:t>
            </a:r>
            <a:endParaRPr lang="en-US" altLang="zh-CN" dirty="0" smtClean="0"/>
          </a:p>
          <a:p>
            <a:r>
              <a:rPr lang="zh-CN" altLang="en-US" dirty="0" smtClean="0"/>
              <a:t>缺点：封装与解包完全由操作系统完成，占用大量系统资源，与专有的存储设备相比，有很多差距。</a:t>
            </a:r>
            <a:endParaRPr lang="zh-CN" alt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095875" y="1929606"/>
            <a:ext cx="3143250"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全</a:t>
            </a:r>
            <a:r>
              <a:rPr lang="en-US" altLang="zh-CN" dirty="0"/>
              <a:t>IP</a:t>
            </a:r>
            <a:r>
              <a:rPr lang="zh-CN" altLang="en-US" dirty="0"/>
              <a:t>交换架构</a:t>
            </a:r>
            <a:endParaRPr lang="zh-CN" altLang="en-US" dirty="0"/>
          </a:p>
        </p:txBody>
      </p:sp>
      <p:sp>
        <p:nvSpPr>
          <p:cNvPr id="3" name="内容占位符 2"/>
          <p:cNvSpPr>
            <a:spLocks noGrp="1"/>
          </p:cNvSpPr>
          <p:nvPr>
            <p:ph sz="half" idx="1"/>
          </p:nvPr>
        </p:nvSpPr>
        <p:spPr/>
        <p:txBody>
          <a:bodyPr>
            <a:normAutofit fontScale="85000" lnSpcReduction="10000"/>
          </a:bodyPr>
          <a:lstStyle/>
          <a:p>
            <a:r>
              <a:rPr lang="zh-CN" altLang="en-US" dirty="0" smtClean="0"/>
              <a:t>每个磁盘组以星型方式通过双</a:t>
            </a:r>
            <a:r>
              <a:rPr lang="en-US" altLang="zh-CN" dirty="0" smtClean="0"/>
              <a:t>GE</a:t>
            </a:r>
            <a:r>
              <a:rPr lang="zh-CN" altLang="en-US" dirty="0" smtClean="0"/>
              <a:t>接口连接到交换平台，最大限度地发挥出高性能磁盘的读写能力。</a:t>
            </a:r>
            <a:endParaRPr lang="en-US" altLang="zh-CN" dirty="0" smtClean="0"/>
          </a:p>
          <a:p>
            <a:r>
              <a:rPr lang="zh-CN" altLang="en-US" dirty="0" smtClean="0"/>
              <a:t>同时磁盘柜为每块硬盘分配了专用的处理器和</a:t>
            </a:r>
            <a:r>
              <a:rPr lang="en-US" altLang="zh-CN" dirty="0" smtClean="0"/>
              <a:t>IP/MAC</a:t>
            </a:r>
            <a:r>
              <a:rPr lang="zh-CN" altLang="en-US" dirty="0" smtClean="0"/>
              <a:t>地址，这使得系统对于磁盘的管理和数据控制更为灵活</a:t>
            </a:r>
            <a:endParaRPr lang="en-US" altLang="zh-CN" dirty="0" smtClean="0"/>
          </a:p>
          <a:p>
            <a:r>
              <a:rPr lang="zh-CN" altLang="en-US" dirty="0" smtClean="0"/>
              <a:t>基于标准化</a:t>
            </a:r>
            <a:r>
              <a:rPr lang="en-US" altLang="zh-CN" dirty="0" smtClean="0"/>
              <a:t>IP</a:t>
            </a:r>
            <a:r>
              <a:rPr lang="zh-CN" altLang="en-US" dirty="0" smtClean="0"/>
              <a:t>的存储交换平台简化操作，</a:t>
            </a:r>
            <a:r>
              <a:rPr lang="en-US" altLang="zh-CN" dirty="0" smtClean="0"/>
              <a:t>IP</a:t>
            </a:r>
            <a:r>
              <a:rPr lang="zh-CN" altLang="en-US" dirty="0" smtClean="0"/>
              <a:t>技术中的端口镜像、组播、路由、</a:t>
            </a:r>
            <a:r>
              <a:rPr lang="en-US" altLang="zh-CN" dirty="0" smtClean="0"/>
              <a:t>VLAN</a:t>
            </a:r>
            <a:r>
              <a:rPr lang="zh-CN" altLang="en-US" dirty="0" smtClean="0"/>
              <a:t>、</a:t>
            </a:r>
            <a:r>
              <a:rPr lang="en-US" altLang="zh-CN" dirty="0" smtClean="0"/>
              <a:t>IPSec</a:t>
            </a:r>
            <a:r>
              <a:rPr lang="zh-CN" altLang="en-US" dirty="0" smtClean="0"/>
              <a:t>等也应用于存储数据管理。</a:t>
            </a:r>
            <a:endParaRPr lang="zh-CN" alt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14925" y="1939131"/>
            <a:ext cx="310515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专用设备</a:t>
            </a:r>
            <a:r>
              <a:rPr lang="en-US" altLang="zh-CN" dirty="0" smtClean="0"/>
              <a:t>+</a:t>
            </a:r>
            <a:r>
              <a:rPr lang="en-US" altLang="zh-CN" dirty="0" err="1" smtClean="0"/>
              <a:t>iSCSI</a:t>
            </a:r>
            <a:r>
              <a:rPr lang="zh-CN" altLang="en-US" dirty="0" smtClean="0"/>
              <a:t>支持</a:t>
            </a:r>
            <a:endParaRPr lang="zh-CN" altLang="en-US" dirty="0"/>
          </a:p>
        </p:txBody>
      </p:sp>
      <p:sp>
        <p:nvSpPr>
          <p:cNvPr id="3" name="内容占位符 2"/>
          <p:cNvSpPr>
            <a:spLocks noGrp="1"/>
          </p:cNvSpPr>
          <p:nvPr>
            <p:ph sz="half" idx="1"/>
          </p:nvPr>
        </p:nvSpPr>
        <p:spPr/>
        <p:txBody>
          <a:bodyPr>
            <a:normAutofit/>
          </a:bodyPr>
          <a:lstStyle/>
          <a:p>
            <a:r>
              <a:rPr lang="zh-CN" altLang="en-US" dirty="0" smtClean="0"/>
              <a:t>这类设备与第一种方式在本质上没有太多区别，只是将</a:t>
            </a:r>
            <a:r>
              <a:rPr lang="en-US" altLang="zh-CN" dirty="0" err="1" smtClean="0"/>
              <a:t>iSCSI</a:t>
            </a:r>
            <a:r>
              <a:rPr lang="en-US" altLang="zh-CN" dirty="0" smtClean="0"/>
              <a:t> Target</a:t>
            </a:r>
            <a:r>
              <a:rPr lang="zh-CN" altLang="en-US" dirty="0" smtClean="0"/>
              <a:t>软件功能固化在存储设备中，而且具有厂商专有特性。</a:t>
            </a:r>
            <a:endParaRPr lang="en-US" altLang="zh-CN" dirty="0" smtClean="0"/>
          </a:p>
          <a:p>
            <a:r>
              <a:rPr lang="zh-CN" altLang="en-US" dirty="0" smtClean="0"/>
              <a:t>硬件架构为数据存取工作做了许多优化，不会形成性能瓶颈。</a:t>
            </a:r>
            <a:endParaRPr lang="zh-CN" alt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138737" y="1948656"/>
            <a:ext cx="3057525"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重要性</a:t>
            </a:r>
            <a:endParaRPr lang="zh-CN" altLang="en-US" dirty="0"/>
          </a:p>
        </p:txBody>
      </p:sp>
      <p:sp>
        <p:nvSpPr>
          <p:cNvPr id="3" name="内容占位符 2"/>
          <p:cNvSpPr>
            <a:spLocks noGrp="1"/>
          </p:cNvSpPr>
          <p:nvPr>
            <p:ph idx="1"/>
          </p:nvPr>
        </p:nvSpPr>
        <p:spPr/>
        <p:txBody>
          <a:bodyPr/>
          <a:lstStyle/>
          <a:p>
            <a:r>
              <a:rPr lang="zh-CN" altLang="en-US" dirty="0" smtClean="0"/>
              <a:t>可选择可扩展的存储提供灵活的存储功能设置。</a:t>
            </a:r>
            <a:endParaRPr lang="en-US" altLang="zh-CN" dirty="0" smtClean="0"/>
          </a:p>
          <a:p>
            <a:pPr lvl="1"/>
            <a:r>
              <a:rPr lang="zh-CN" altLang="en-US" dirty="0" smtClean="0"/>
              <a:t>控制成本</a:t>
            </a:r>
            <a:endParaRPr lang="en-US" altLang="zh-CN" dirty="0" smtClean="0"/>
          </a:p>
          <a:p>
            <a:pPr lvl="1"/>
            <a:r>
              <a:rPr lang="zh-CN" altLang="en-US" dirty="0" smtClean="0"/>
              <a:t>可控性能</a:t>
            </a:r>
            <a:endParaRPr lang="en-US" altLang="zh-CN" dirty="0" smtClean="0"/>
          </a:p>
          <a:p>
            <a:pPr lvl="1"/>
            <a:r>
              <a:rPr lang="zh-CN" altLang="en-US" dirty="0" smtClean="0"/>
              <a:t>可管理特性</a:t>
            </a:r>
            <a:endParaRPr lang="en-US" altLang="zh-CN" dirty="0" smtClean="0"/>
          </a:p>
          <a:p>
            <a:r>
              <a:rPr lang="zh-CN" altLang="en-US" dirty="0" smtClean="0"/>
              <a:t>共享存储用于灾难恢复，高可用性，虚拟机本身的移动，以及虚拟机之间的数据共享。</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graphicFrame>
        <p:nvGraphicFramePr>
          <p:cNvPr id="4" name="内容占位符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NAS</a:t>
            </a:r>
            <a:endParaRPr lang="zh-CN" altLang="en-US" dirty="0"/>
          </a:p>
        </p:txBody>
      </p:sp>
      <p:sp>
        <p:nvSpPr>
          <p:cNvPr id="3" name="内容占位符 2"/>
          <p:cNvSpPr>
            <a:spLocks noGrp="1"/>
          </p:cNvSpPr>
          <p:nvPr>
            <p:ph idx="1"/>
          </p:nvPr>
        </p:nvSpPr>
        <p:spPr/>
        <p:txBody>
          <a:bodyPr/>
          <a:lstStyle/>
          <a:p>
            <a:r>
              <a:rPr lang="en-US" altLang="zh-CN" dirty="0"/>
              <a:t>NAS</a:t>
            </a:r>
            <a:r>
              <a:rPr lang="zh-CN" altLang="en-US" dirty="0"/>
              <a:t>（</a:t>
            </a:r>
            <a:r>
              <a:rPr lang="en-US" altLang="zh-CN" dirty="0"/>
              <a:t>Network Attached Storage</a:t>
            </a:r>
            <a:r>
              <a:rPr lang="zh-CN" altLang="en-US" dirty="0"/>
              <a:t>：网络附属存储</a:t>
            </a:r>
            <a:r>
              <a:rPr lang="zh-CN" altLang="en-US" dirty="0" smtClean="0"/>
              <a:t>）</a:t>
            </a:r>
            <a:r>
              <a:rPr lang="en-US" altLang="zh-CN" dirty="0" smtClean="0"/>
              <a:t>:</a:t>
            </a:r>
            <a:r>
              <a:rPr lang="zh-CN" altLang="en-US" dirty="0" smtClean="0"/>
              <a:t>将</a:t>
            </a:r>
            <a:r>
              <a:rPr lang="zh-CN" altLang="en-US" dirty="0"/>
              <a:t>分布、独立的数据整合为大型、集中化管理的数据中心，以便于对不同主机和应用服务器进行</a:t>
            </a:r>
            <a:r>
              <a:rPr lang="zh-CN" altLang="en-US" dirty="0" smtClean="0"/>
              <a:t>访问</a:t>
            </a:r>
            <a:endParaRPr lang="en-US" altLang="zh-CN" dirty="0" smtClean="0"/>
          </a:p>
          <a:p>
            <a:r>
              <a:rPr lang="zh-CN" altLang="en-US" dirty="0" smtClean="0"/>
              <a:t>文件系统层面上的网络存储共享</a:t>
            </a:r>
            <a:endParaRPr lang="en-US" altLang="zh-CN" dirty="0" smtClean="0"/>
          </a:p>
          <a:p>
            <a:r>
              <a:rPr lang="zh-CN" altLang="en-US" dirty="0" smtClean="0"/>
              <a:t>低成本，比光纤通道需要更少的基础设施</a:t>
            </a:r>
            <a:endParaRPr lang="en-US" altLang="zh-CN" dirty="0" smtClean="0"/>
          </a:p>
          <a:p>
            <a:endParaRPr lang="en-US" altLang="zh-CN" dirty="0" smtClean="0"/>
          </a:p>
        </p:txBody>
      </p:sp>
    </p:spTree>
    <p:extLst>
      <p:ext uri="{BB962C8B-B14F-4D97-AF65-F5344CB8AC3E}">
        <p14:creationId xmlns:p14="http://schemas.microsoft.com/office/powerpoint/2010/main" val="3610949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122464"/>
            <a:ext cx="8229600" cy="4521114"/>
          </a:xfrm>
        </p:spPr>
        <p:txBody>
          <a:bodyPr>
            <a:normAutofit/>
          </a:bodyPr>
          <a:lstStyle/>
          <a:p>
            <a:r>
              <a:rPr lang="en-US" altLang="zh-CN" sz="3000" dirty="0" smtClean="0">
                <a:ea typeface="宋体" charset="-122"/>
              </a:rPr>
              <a:t>NAS</a:t>
            </a:r>
            <a:r>
              <a:rPr lang="zh-CN" altLang="en-US" sz="3000" dirty="0" smtClean="0">
                <a:ea typeface="宋体" charset="-122"/>
              </a:rPr>
              <a:t>的两种协议</a:t>
            </a:r>
            <a:r>
              <a:rPr lang="en-US" altLang="zh-CN" sz="3000" dirty="0" smtClean="0">
                <a:ea typeface="宋体" charset="-122"/>
              </a:rPr>
              <a:t>:</a:t>
            </a:r>
            <a:endParaRPr lang="en-US" altLang="zh-CN" sz="3000" dirty="0">
              <a:ea typeface="宋体" charset="-122"/>
            </a:endParaRPr>
          </a:p>
          <a:p>
            <a:pPr lvl="1"/>
            <a:r>
              <a:rPr lang="en-US" altLang="zh-CN" sz="3000" dirty="0">
                <a:ea typeface="宋体" charset="-122"/>
              </a:rPr>
              <a:t>NFS (Network File System</a:t>
            </a:r>
            <a:r>
              <a:rPr lang="en-US" altLang="zh-CN" sz="3000" dirty="0" smtClean="0">
                <a:ea typeface="宋体" charset="-122"/>
              </a:rPr>
              <a:t>)</a:t>
            </a:r>
            <a:r>
              <a:rPr lang="zh-CN" altLang="en-US" sz="3000" dirty="0" smtClean="0">
                <a:ea typeface="宋体" charset="-122"/>
              </a:rPr>
              <a:t>网络文件系统</a:t>
            </a:r>
            <a:endParaRPr lang="en-US" altLang="zh-CN" sz="3000" dirty="0" smtClean="0"/>
          </a:p>
          <a:p>
            <a:pPr lvl="2"/>
            <a:r>
              <a:rPr lang="zh-CN" altLang="en-US" sz="2800" dirty="0" smtClean="0"/>
              <a:t>允许一个系统在网络上与他人共享目录和文件。通过使用</a:t>
            </a:r>
            <a:r>
              <a:rPr lang="en-US" altLang="zh-CN" sz="2800" dirty="0" smtClean="0"/>
              <a:t>NFS</a:t>
            </a:r>
            <a:r>
              <a:rPr lang="zh-CN" altLang="en-US" sz="2800" dirty="0" smtClean="0"/>
              <a:t>，用户和程序可以象访问本地文件一样访问远端系统上的文件。</a:t>
            </a:r>
            <a:endParaRPr lang="en-US" altLang="zh-CN" sz="2800" dirty="0">
              <a:ea typeface="宋体" charset="-122"/>
            </a:endParaRPr>
          </a:p>
          <a:p>
            <a:pPr lvl="1"/>
            <a:r>
              <a:rPr lang="en-US" altLang="zh-CN" sz="3000" dirty="0">
                <a:ea typeface="宋体" charset="-122"/>
              </a:rPr>
              <a:t>SMB (Windows networking, also known as CIFS</a:t>
            </a:r>
            <a:r>
              <a:rPr lang="en-US" altLang="zh-CN" sz="3000" dirty="0" smtClean="0">
                <a:ea typeface="宋体" charset="-122"/>
              </a:rPr>
              <a:t>)</a:t>
            </a:r>
            <a:r>
              <a:rPr lang="zh-CN" altLang="en-US" sz="3000" dirty="0">
                <a:ea typeface="宋体" charset="-122"/>
              </a:rPr>
              <a:t>服务器信息</a:t>
            </a:r>
            <a:r>
              <a:rPr lang="zh-CN" altLang="en-US" sz="3000" dirty="0" smtClean="0">
                <a:ea typeface="宋体" charset="-122"/>
              </a:rPr>
              <a:t>块协议</a:t>
            </a:r>
            <a:endParaRPr lang="en-US" altLang="zh-CN" sz="3000" dirty="0" smtClean="0">
              <a:ea typeface="宋体" charset="-122"/>
            </a:endParaRPr>
          </a:p>
          <a:p>
            <a:pPr lvl="2"/>
            <a:r>
              <a:rPr lang="zh-CN" altLang="en-US" sz="2800" dirty="0" smtClean="0">
                <a:ea typeface="宋体" charset="-122"/>
              </a:rPr>
              <a:t>一</a:t>
            </a:r>
            <a:r>
              <a:rPr lang="zh-CN" altLang="en-US" sz="2800" dirty="0">
                <a:ea typeface="宋体" charset="-122"/>
              </a:rPr>
              <a:t>种</a:t>
            </a:r>
            <a:r>
              <a:rPr lang="en-US" altLang="zh-CN" sz="2800" dirty="0">
                <a:ea typeface="宋体" charset="-122"/>
              </a:rPr>
              <a:t>IBM</a:t>
            </a:r>
            <a:r>
              <a:rPr lang="zh-CN" altLang="en-US" sz="2800" dirty="0">
                <a:ea typeface="宋体" charset="-122"/>
              </a:rPr>
              <a:t>协议，用于在计算机间共享文件、打印机、串口等</a:t>
            </a:r>
            <a:endParaRPr lang="en-US" altLang="zh-CN" sz="2800" dirty="0">
              <a:ea typeface="宋体" charset="-122"/>
            </a:endParaRPr>
          </a:p>
          <a:p>
            <a:endParaRPr lang="zh-CN" altLang="en-US" dirty="0"/>
          </a:p>
        </p:txBody>
      </p:sp>
    </p:spTree>
    <p:extLst>
      <p:ext uri="{BB962C8B-B14F-4D97-AF65-F5344CB8AC3E}">
        <p14:creationId xmlns:p14="http://schemas.microsoft.com/office/powerpoint/2010/main" val="2336773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NFS</a:t>
            </a:r>
            <a:r>
              <a:rPr lang="zh-CN" altLang="en-US" dirty="0" smtClean="0"/>
              <a:t>组件</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795338" y="1185863"/>
            <a:ext cx="7553325" cy="4486275"/>
          </a:xfrm>
          <a:prstGeom prst="rect">
            <a:avLst/>
          </a:prstGeom>
          <a:noFill/>
          <a:ln w="9525">
            <a:noFill/>
            <a:miter lim="800000"/>
            <a:headEnd/>
            <a:tailEnd/>
          </a:ln>
          <a:effectLst/>
        </p:spPr>
      </p:pic>
    </p:spTree>
    <p:extLst>
      <p:ext uri="{BB962C8B-B14F-4D97-AF65-F5344CB8AC3E}">
        <p14:creationId xmlns:p14="http://schemas.microsoft.com/office/powerpoint/2010/main" val="4067729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NFS</a:t>
            </a:r>
            <a:r>
              <a:rPr lang="zh-CN" altLang="en-US" dirty="0" smtClean="0"/>
              <a:t>地址和访问控制</a:t>
            </a: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785838" y="1138238"/>
            <a:ext cx="7429500" cy="4581525"/>
          </a:xfrm>
          <a:prstGeom prst="rect">
            <a:avLst/>
          </a:prstGeom>
          <a:noFill/>
          <a:ln w="9525">
            <a:noFill/>
            <a:miter lim="800000"/>
            <a:headEnd/>
            <a:tailEnd/>
          </a:ln>
          <a:effectLst/>
        </p:spPr>
      </p:pic>
    </p:spTree>
    <p:extLst>
      <p:ext uri="{BB962C8B-B14F-4D97-AF65-F5344CB8AC3E}">
        <p14:creationId xmlns:p14="http://schemas.microsoft.com/office/powerpoint/2010/main" val="113757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bwMode="white">
          <a:xfrm>
            <a:off x="2819400" y="4953000"/>
            <a:ext cx="5167313" cy="414338"/>
          </a:xfrm>
          <a:ln/>
        </p:spPr>
        <p:txBody>
          <a:bodyPr/>
          <a:lstStyle/>
          <a:p>
            <a:pPr algn="dist">
              <a:lnSpc>
                <a:spcPct val="80000"/>
              </a:lnSpc>
            </a:pPr>
            <a:r>
              <a:rPr lang="en-US" altLang="zh-CN" sz="1800" b="1">
                <a:solidFill>
                  <a:schemeClr val="bg1"/>
                </a:solidFill>
                <a:latin typeface="Arial" pitchFamily="34" charset="0"/>
                <a:ea typeface="宋体" pitchFamily="2" charset="-122"/>
              </a:rPr>
              <a:t>Click to edit company slogan .</a:t>
            </a:r>
          </a:p>
        </p:txBody>
      </p:sp>
      <p:sp>
        <p:nvSpPr>
          <p:cNvPr id="87045" name="WordArt 5"/>
          <p:cNvSpPr>
            <a:spLocks noChangeArrowheads="1" noChangeShapeType="1" noTextEdit="1"/>
          </p:cNvSpPr>
          <p:nvPr/>
        </p:nvSpPr>
        <p:spPr bwMode="gray">
          <a:xfrm>
            <a:off x="1907704" y="4365104"/>
            <a:ext cx="5759450" cy="863600"/>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rPr>
              <a:t>Thank You !</a:t>
            </a:r>
            <a:endParaRPr lang="zh-CN" altLang="en-US" sz="3600" b="1" kern="10" dirty="0">
              <a:ln w="19050">
                <a:solidFill>
                  <a:schemeClr val="bg1"/>
                </a:solidFill>
                <a:round/>
                <a:headEnd/>
                <a:tailEnd/>
              </a:ln>
              <a:gradFill rotWithShape="1">
                <a:gsLst>
                  <a:gs pos="0">
                    <a:schemeClr val="accent1">
                      <a:gamma/>
                      <a:shade val="46275"/>
                      <a:invGamma/>
                    </a:schemeClr>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数据存储</a:t>
            </a:r>
            <a:endParaRPr lang="zh-CN" altLang="en-US" dirty="0"/>
          </a:p>
        </p:txBody>
      </p:sp>
      <p:graphicFrame>
        <p:nvGraphicFramePr>
          <p:cNvPr id="4" name="内容占位符 3"/>
          <p:cNvGraphicFramePr>
            <a:graphicFrameLocks noGrp="1"/>
          </p:cNvGraphicFramePr>
          <p:nvPr>
            <p:ph idx="1"/>
          </p:nvPr>
        </p:nvGraphicFramePr>
        <p:xfrm>
          <a:off x="357158" y="1785926"/>
          <a:ext cx="4174274"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9"/>
          <p:cNvGrpSpPr/>
          <p:nvPr/>
        </p:nvGrpSpPr>
        <p:grpSpPr>
          <a:xfrm>
            <a:off x="3929058" y="2825760"/>
            <a:ext cx="4572032" cy="1674810"/>
            <a:chOff x="3929058" y="2825760"/>
            <a:chExt cx="4572032" cy="1674810"/>
          </a:xfrm>
        </p:grpSpPr>
        <p:graphicFrame>
          <p:nvGraphicFramePr>
            <p:cNvPr id="5" name="图示 4"/>
            <p:cNvGraphicFramePr/>
            <p:nvPr/>
          </p:nvGraphicFramePr>
          <p:xfrm>
            <a:off x="4357686" y="2825760"/>
            <a:ext cx="4143404" cy="16748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直接连接符 6"/>
            <p:cNvCxnSpPr/>
            <p:nvPr/>
          </p:nvCxnSpPr>
          <p:spPr>
            <a:xfrm rot="10800000">
              <a:off x="3929058" y="3214686"/>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3929059" y="4143380"/>
              <a:ext cx="928694"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本地存储</a:t>
            </a:r>
            <a:endParaRPr lang="zh-CN" altLang="en-US" dirty="0"/>
          </a:p>
        </p:txBody>
      </p:sp>
      <p:sp>
        <p:nvSpPr>
          <p:cNvPr id="3" name="内容占位符 2"/>
          <p:cNvSpPr>
            <a:spLocks noGrp="1"/>
          </p:cNvSpPr>
          <p:nvPr>
            <p:ph idx="1"/>
          </p:nvPr>
        </p:nvSpPr>
        <p:spPr>
          <a:xfrm>
            <a:off x="457200" y="1371600"/>
            <a:ext cx="7829576" cy="4953000"/>
          </a:xfrm>
        </p:spPr>
        <p:txBody>
          <a:bodyPr/>
          <a:lstStyle/>
          <a:p>
            <a:r>
              <a:rPr lang="en-US" altLang="zh-CN" dirty="0" smtClean="0"/>
              <a:t>IDE</a:t>
            </a:r>
          </a:p>
          <a:p>
            <a:r>
              <a:rPr lang="en-US" altLang="zh-CN" dirty="0" smtClean="0"/>
              <a:t>IDE </a:t>
            </a:r>
            <a:r>
              <a:rPr lang="zh-CN" altLang="en-US" dirty="0" smtClean="0"/>
              <a:t>的英文全称为“</a:t>
            </a:r>
            <a:r>
              <a:rPr lang="en-US" altLang="zh-CN" dirty="0" smtClean="0"/>
              <a:t>Integrated Drive Electronics”</a:t>
            </a:r>
            <a:r>
              <a:rPr lang="zh-CN" altLang="en-US" dirty="0" smtClean="0"/>
              <a:t>，即“电子集成驱动器”，它的本意是指把“硬盘控制器”与“盘体”集成在一起的硬盘驱动器。把盘体与控制器集成在一起的做法减少了硬盘接口的电缆数目与长度，数据传输的可靠性得到了增强，硬盘制造起来变得更容易，因为硬盘生产厂商不需要再担心自己的硬盘是否与其它厂商生产的控制器兼容。对用户而言，硬盘安装起来也更为方便。</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本地存储</a:t>
            </a:r>
            <a:endParaRPr lang="zh-CN" altLang="en-US" dirty="0"/>
          </a:p>
        </p:txBody>
      </p:sp>
      <p:sp>
        <p:nvSpPr>
          <p:cNvPr id="3" name="内容占位符 2"/>
          <p:cNvSpPr>
            <a:spLocks noGrp="1"/>
          </p:cNvSpPr>
          <p:nvPr>
            <p:ph idx="1"/>
          </p:nvPr>
        </p:nvSpPr>
        <p:spPr>
          <a:xfrm>
            <a:off x="457200" y="1371600"/>
            <a:ext cx="7829576" cy="4953000"/>
          </a:xfrm>
        </p:spPr>
        <p:txBody>
          <a:bodyPr/>
          <a:lstStyle/>
          <a:p>
            <a:r>
              <a:rPr lang="en-US" altLang="zh-CN" dirty="0" smtClean="0"/>
              <a:t>SATA </a:t>
            </a:r>
          </a:p>
          <a:p>
            <a:r>
              <a:rPr lang="zh-CN" altLang="en-US" dirty="0" smtClean="0"/>
              <a:t>使用</a:t>
            </a:r>
            <a:r>
              <a:rPr lang="en-US" altLang="zh-CN" dirty="0" smtClean="0"/>
              <a:t>SATA</a:t>
            </a:r>
            <a:r>
              <a:rPr lang="zh-CN" altLang="en-US" dirty="0" smtClean="0"/>
              <a:t>（</a:t>
            </a:r>
            <a:r>
              <a:rPr lang="en-US" altLang="zh-CN" dirty="0" smtClean="0"/>
              <a:t>Serial ATA</a:t>
            </a:r>
            <a:r>
              <a:rPr lang="zh-CN" altLang="en-US" dirty="0" smtClean="0"/>
              <a:t>）口的硬盘又叫串口硬盘，</a:t>
            </a:r>
            <a:r>
              <a:rPr lang="en-US" altLang="zh-CN" dirty="0" smtClean="0"/>
              <a:t>Serial ATA</a:t>
            </a:r>
            <a:r>
              <a:rPr lang="zh-CN" altLang="en-US" dirty="0" smtClean="0"/>
              <a:t>采用串行连接方式，串行</a:t>
            </a:r>
            <a:r>
              <a:rPr lang="en-US" altLang="zh-CN" dirty="0" smtClean="0"/>
              <a:t>ATA</a:t>
            </a:r>
            <a:r>
              <a:rPr lang="zh-CN" altLang="en-US" dirty="0" smtClean="0"/>
              <a:t>总线使用嵌入式时钟信号，具备了更强的纠错能力，与以往相比其最大的区别在于能对传输指令（不仅仅是数据）进行检查，如果发现错误会自动矫正，这在很大程度上提高了数据传输的可靠性。串行接口还具有结构简单、支持热插拔的优点。</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优点</a:t>
            </a:r>
            <a:r>
              <a:rPr lang="en-US" altLang="zh-CN" dirty="0" smtClean="0"/>
              <a:t>/</a:t>
            </a:r>
            <a:r>
              <a:rPr lang="zh-CN" altLang="en-US" dirty="0" smtClean="0"/>
              <a:t>缺点</a:t>
            </a:r>
            <a:endParaRPr lang="zh-CN" altLang="en-US" dirty="0"/>
          </a:p>
        </p:txBody>
      </p:sp>
      <p:graphicFrame>
        <p:nvGraphicFramePr>
          <p:cNvPr id="4" name="内容占位符 3"/>
          <p:cNvGraphicFramePr>
            <a:graphicFrameLocks noGrp="1"/>
          </p:cNvGraphicFramePr>
          <p:nvPr>
            <p:ph idx="1"/>
          </p:nvPr>
        </p:nvGraphicFramePr>
        <p:xfrm>
          <a:off x="457200" y="1371600"/>
          <a:ext cx="7686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a:t>
            </a:r>
            <a:endParaRPr lang="zh-CN" altLang="en-US" dirty="0"/>
          </a:p>
        </p:txBody>
      </p:sp>
      <p:sp>
        <p:nvSpPr>
          <p:cNvPr id="3" name="内容占位符 2"/>
          <p:cNvSpPr>
            <a:spLocks noGrp="1"/>
          </p:cNvSpPr>
          <p:nvPr>
            <p:ph idx="1"/>
          </p:nvPr>
        </p:nvSpPr>
        <p:spPr/>
        <p:txBody>
          <a:bodyPr/>
          <a:lstStyle/>
          <a:p>
            <a:r>
              <a:rPr lang="en-US" altLang="zh-CN" dirty="0" smtClean="0"/>
              <a:t>RAID</a:t>
            </a:r>
            <a:r>
              <a:rPr lang="zh-CN" altLang="en-US" dirty="0" smtClean="0"/>
              <a:t>是“</a:t>
            </a:r>
            <a:r>
              <a:rPr lang="en-US" altLang="zh-CN" dirty="0" smtClean="0"/>
              <a:t>Redundant Array of Independent Disk”</a:t>
            </a:r>
            <a:r>
              <a:rPr lang="zh-CN" altLang="en-US" dirty="0" smtClean="0"/>
              <a:t>的缩写</a:t>
            </a:r>
            <a:endParaRPr lang="en-US" altLang="zh-CN" dirty="0" smtClean="0"/>
          </a:p>
          <a:p>
            <a:r>
              <a:rPr lang="zh-CN" altLang="en-US" dirty="0" smtClean="0"/>
              <a:t>中文意思是独立冗余磁盘阵列。冗余磁盘阵列技术诞生于</a:t>
            </a:r>
            <a:r>
              <a:rPr lang="en-US" altLang="zh-CN" dirty="0" smtClean="0"/>
              <a:t>1987</a:t>
            </a:r>
            <a:r>
              <a:rPr lang="zh-CN" altLang="en-US" dirty="0" smtClean="0"/>
              <a:t>年，由美国加州大学伯克利分校提出。简单地解释，就是将</a:t>
            </a:r>
            <a:r>
              <a:rPr lang="en-US" altLang="zh-CN" dirty="0" smtClean="0"/>
              <a:t>N</a:t>
            </a:r>
            <a:r>
              <a:rPr lang="zh-CN" altLang="en-US" dirty="0" smtClean="0"/>
              <a:t>台硬盘通过</a:t>
            </a:r>
            <a:r>
              <a:rPr lang="en-US" altLang="zh-CN" dirty="0" smtClean="0"/>
              <a:t>RAID Controller</a:t>
            </a:r>
            <a:r>
              <a:rPr lang="zh-CN" altLang="en-US" dirty="0" smtClean="0"/>
              <a:t>（分</a:t>
            </a:r>
            <a:r>
              <a:rPr lang="en-US" altLang="zh-CN" dirty="0" smtClean="0"/>
              <a:t>Hardware</a:t>
            </a:r>
            <a:r>
              <a:rPr lang="zh-CN" altLang="en-US" dirty="0" smtClean="0"/>
              <a:t>，</a:t>
            </a:r>
            <a:r>
              <a:rPr lang="en-US" altLang="zh-CN" dirty="0" smtClean="0"/>
              <a:t>Software</a:t>
            </a:r>
            <a:r>
              <a:rPr lang="zh-CN" altLang="en-US" dirty="0" smtClean="0"/>
              <a:t>）结合成虚拟单台大容量的硬盘使用。</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a:t>
            </a:r>
            <a:r>
              <a:rPr lang="zh-CN" altLang="en-US" dirty="0" smtClean="0"/>
              <a:t>分级</a:t>
            </a:r>
            <a:endParaRPr lang="zh-CN" altLang="en-US" dirty="0"/>
          </a:p>
        </p:txBody>
      </p:sp>
      <p:sp>
        <p:nvSpPr>
          <p:cNvPr id="3" name="内容占位符 2"/>
          <p:cNvSpPr>
            <a:spLocks noGrp="1"/>
          </p:cNvSpPr>
          <p:nvPr>
            <p:ph idx="1"/>
          </p:nvPr>
        </p:nvSpPr>
        <p:spPr>
          <a:xfrm>
            <a:off x="457200" y="1371600"/>
            <a:ext cx="7758138" cy="4953000"/>
          </a:xfrm>
        </p:spPr>
        <p:txBody>
          <a:bodyPr/>
          <a:lstStyle/>
          <a:p>
            <a:r>
              <a:rPr lang="en-US" altLang="zh-CN" dirty="0" smtClean="0"/>
              <a:t>RAID0</a:t>
            </a:r>
            <a:r>
              <a:rPr lang="zh-CN" altLang="en-US" dirty="0" smtClean="0"/>
              <a:t>无差错控制的带区组</a:t>
            </a:r>
          </a:p>
          <a:p>
            <a:r>
              <a:rPr lang="zh-CN" altLang="en-US" b="0" dirty="0" smtClean="0"/>
              <a:t>使用两个以上硬盘驱动器，</a:t>
            </a:r>
            <a:r>
              <a:rPr lang="en-US" altLang="zh-CN" b="0" dirty="0" smtClean="0"/>
              <a:t>RAID0</a:t>
            </a:r>
            <a:r>
              <a:rPr lang="zh-CN" altLang="en-US" b="0" dirty="0" smtClean="0"/>
              <a:t>实现了带区组，数据并不是保存在一个硬盘上，而是分成数据块保存在不同驱动器上。</a:t>
            </a:r>
            <a:endParaRPr lang="en-US" altLang="zh-CN" b="0" dirty="0" smtClean="0"/>
          </a:p>
          <a:p>
            <a:r>
              <a:rPr lang="zh-CN" altLang="en-US" b="0" dirty="0" smtClean="0"/>
              <a:t>它的缺点是它没有数据差错控制，如果一个驱动器中的数据发生错误，即使其它盘上的数据正确也无济于事了。不应该将它用于对数据稳定性要求高的场合。</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TotalTime>
  <Words>1445</Words>
  <Application>Microsoft Office PowerPoint</Application>
  <PresentationFormat>全屏显示(4:3)</PresentationFormat>
  <Paragraphs>117</Paragraphs>
  <Slides>35</Slides>
  <Notes>0</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cdb2004c012l</vt:lpstr>
      <vt:lpstr>虚拟化与云计算</vt:lpstr>
      <vt:lpstr> 虚拟化存储技术</vt:lpstr>
      <vt:lpstr>重要性</vt:lpstr>
      <vt:lpstr>数据存储</vt:lpstr>
      <vt:lpstr>本地存储</vt:lpstr>
      <vt:lpstr>本地存储</vt:lpstr>
      <vt:lpstr>优点/缺点</vt:lpstr>
      <vt:lpstr>Raid</vt:lpstr>
      <vt:lpstr>Raid分级</vt:lpstr>
      <vt:lpstr>Raid分级</vt:lpstr>
      <vt:lpstr>Raid分级</vt:lpstr>
      <vt:lpstr>Raid分级</vt:lpstr>
      <vt:lpstr>PowerPoint 演示文稿</vt:lpstr>
      <vt:lpstr>网络存储</vt:lpstr>
      <vt:lpstr>目录</vt:lpstr>
      <vt:lpstr>什么是光纤通道</vt:lpstr>
      <vt:lpstr>什么是光纤通道</vt:lpstr>
      <vt:lpstr>一种实现方式</vt:lpstr>
      <vt:lpstr>PowerPoint 演示文稿</vt:lpstr>
      <vt:lpstr>PowerPoint 演示文稿</vt:lpstr>
      <vt:lpstr>缺点</vt:lpstr>
      <vt:lpstr>目录</vt:lpstr>
      <vt:lpstr>什么是iSCSI</vt:lpstr>
      <vt:lpstr>PowerPoint 演示文稿</vt:lpstr>
      <vt:lpstr>VMWare实现框架</vt:lpstr>
      <vt:lpstr>基本架构</vt:lpstr>
      <vt:lpstr>软件架构</vt:lpstr>
      <vt:lpstr>全IP交换架构</vt:lpstr>
      <vt:lpstr>专用设备+iSCSI支持</vt:lpstr>
      <vt:lpstr>目录</vt:lpstr>
      <vt:lpstr>NAS</vt:lpstr>
      <vt:lpstr>PowerPoint 演示文稿</vt:lpstr>
      <vt:lpstr>NFS组件</vt:lpstr>
      <vt:lpstr>NFS地址和访问控制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移动平台开发</dc:title>
  <dc:creator>Yevon</dc:creator>
  <cp:lastModifiedBy>高瑞</cp:lastModifiedBy>
  <cp:revision>100</cp:revision>
  <dcterms:created xsi:type="dcterms:W3CDTF">2011-01-13T09:03:03Z</dcterms:created>
  <dcterms:modified xsi:type="dcterms:W3CDTF">2011-03-27T15:56:30Z</dcterms:modified>
</cp:coreProperties>
</file>