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6" r:id="rId2"/>
    <p:sldId id="277" r:id="rId3"/>
    <p:sldId id="278" r:id="rId4"/>
    <p:sldId id="279" r:id="rId5"/>
    <p:sldId id="321" r:id="rId6"/>
    <p:sldId id="322" r:id="rId7"/>
    <p:sldId id="323" r:id="rId8"/>
    <p:sldId id="324" r:id="rId9"/>
    <p:sldId id="285" r:id="rId10"/>
    <p:sldId id="286" r:id="rId11"/>
    <p:sldId id="287" r:id="rId12"/>
    <p:sldId id="320" r:id="rId13"/>
    <p:sldId id="284" r:id="rId14"/>
    <p:sldId id="325" r:id="rId15"/>
    <p:sldId id="290" r:id="rId16"/>
    <p:sldId id="291" r:id="rId17"/>
    <p:sldId id="292" r:id="rId18"/>
    <p:sldId id="293" r:id="rId19"/>
    <p:sldId id="294" r:id="rId20"/>
    <p:sldId id="295" r:id="rId21"/>
    <p:sldId id="296" r:id="rId22"/>
    <p:sldId id="297" r:id="rId23"/>
    <p:sldId id="298" r:id="rId24"/>
    <p:sldId id="299" r:id="rId25"/>
    <p:sldId id="301" r:id="rId26"/>
    <p:sldId id="302" r:id="rId27"/>
    <p:sldId id="303" r:id="rId28"/>
    <p:sldId id="304" r:id="rId29"/>
    <p:sldId id="305" r:id="rId30"/>
    <p:sldId id="306" r:id="rId31"/>
    <p:sldId id="307" r:id="rId32"/>
    <p:sldId id="308" r:id="rId33"/>
    <p:sldId id="309" r:id="rId34"/>
    <p:sldId id="310" r:id="rId35"/>
    <p:sldId id="27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2B2B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82393" autoAdjust="0"/>
  </p:normalViewPr>
  <p:slideViewPr>
    <p:cSldViewPr>
      <p:cViewPr>
        <p:scale>
          <a:sx n="81" d="100"/>
          <a:sy n="81" d="100"/>
        </p:scale>
        <p:origin x="-1242" y="4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A4D4B-0900-4C80-9554-E7EA38074A71}" type="doc">
      <dgm:prSet loTypeId="urn:microsoft.com/office/officeart/2005/8/layout/vProcess5" loCatId="process" qsTypeId="urn:microsoft.com/office/officeart/2005/8/quickstyle/3d1" qsCatId="3D" csTypeId="urn:microsoft.com/office/officeart/2005/8/colors/accent0_3" csCatId="mainScheme"/>
      <dgm:spPr/>
      <dgm:t>
        <a:bodyPr/>
        <a:lstStyle/>
        <a:p>
          <a:endParaRPr lang="zh-CN" altLang="en-US"/>
        </a:p>
      </dgm:t>
    </dgm:pt>
    <dgm:pt modelId="{AB00729B-AFDF-4024-9362-F8AC05C58D20}">
      <dgm:prSet/>
      <dgm:spPr/>
      <dgm:t>
        <a:bodyPr/>
        <a:lstStyle/>
        <a:p>
          <a:pPr rtl="0"/>
          <a:r>
            <a:rPr lang="zh-CN" dirty="0" smtClean="0"/>
            <a:t>允许虚拟机使用虚拟网卡来加入现有网络</a:t>
          </a:r>
          <a:endParaRPr lang="en-US" dirty="0"/>
        </a:p>
      </dgm:t>
    </dgm:pt>
    <dgm:pt modelId="{DC5FDC47-01FC-4CE3-A726-7BD03C597258}" type="parTrans" cxnId="{613F9C73-497B-457F-B8F1-6F26A4841F8E}">
      <dgm:prSet/>
      <dgm:spPr/>
      <dgm:t>
        <a:bodyPr/>
        <a:lstStyle/>
        <a:p>
          <a:endParaRPr lang="zh-CN" altLang="en-US"/>
        </a:p>
      </dgm:t>
    </dgm:pt>
    <dgm:pt modelId="{2176F69B-AB6B-49FB-8279-EBEE58C3DA2B}" type="sibTrans" cxnId="{613F9C73-497B-457F-B8F1-6F26A4841F8E}">
      <dgm:prSet/>
      <dgm:spPr/>
      <dgm:t>
        <a:bodyPr/>
        <a:lstStyle/>
        <a:p>
          <a:endParaRPr lang="zh-CN" altLang="en-US"/>
        </a:p>
      </dgm:t>
    </dgm:pt>
    <dgm:pt modelId="{33294C04-1453-46E8-BE7F-251CFDAD78C2}">
      <dgm:prSet/>
      <dgm:spPr/>
      <dgm:t>
        <a:bodyPr/>
        <a:lstStyle/>
        <a:p>
          <a:pPr rtl="0"/>
          <a:r>
            <a:rPr lang="zh-CN" dirty="0" smtClean="0"/>
            <a:t>可以自由地向现有网络中加入机器或设备</a:t>
          </a:r>
          <a:endParaRPr lang="en-US" dirty="0"/>
        </a:p>
      </dgm:t>
    </dgm:pt>
    <dgm:pt modelId="{D35B82CD-32EC-4F91-9952-25769C53B55D}" type="parTrans" cxnId="{9F5622C6-32FD-4AE5-8C32-4CAAC5B9AABD}">
      <dgm:prSet/>
      <dgm:spPr/>
      <dgm:t>
        <a:bodyPr/>
        <a:lstStyle/>
        <a:p>
          <a:endParaRPr lang="zh-CN" altLang="en-US"/>
        </a:p>
      </dgm:t>
    </dgm:pt>
    <dgm:pt modelId="{9C5CD3E8-45D3-4C3E-A47D-A48C364A02AF}" type="sibTrans" cxnId="{9F5622C6-32FD-4AE5-8C32-4CAAC5B9AABD}">
      <dgm:prSet/>
      <dgm:spPr/>
      <dgm:t>
        <a:bodyPr/>
        <a:lstStyle/>
        <a:p>
          <a:endParaRPr lang="zh-CN" altLang="en-US"/>
        </a:p>
      </dgm:t>
    </dgm:pt>
    <dgm:pt modelId="{C196AA52-EA43-4184-AFF0-C29ACD28B6DD}">
      <dgm:prSet/>
      <dgm:spPr/>
      <dgm:t>
        <a:bodyPr/>
        <a:lstStyle/>
        <a:p>
          <a:pPr rtl="0"/>
          <a:r>
            <a:rPr lang="zh-CN" dirty="0" smtClean="0"/>
            <a:t>虚拟机在网络中完全可见并且功能完整</a:t>
          </a:r>
          <a:endParaRPr lang="en-US" dirty="0"/>
        </a:p>
      </dgm:t>
    </dgm:pt>
    <dgm:pt modelId="{B18790A3-D612-464E-AC8B-FF6DA8263E87}" type="parTrans" cxnId="{42EC0057-95FF-4BC5-B16E-5285C017A3C2}">
      <dgm:prSet/>
      <dgm:spPr/>
      <dgm:t>
        <a:bodyPr/>
        <a:lstStyle/>
        <a:p>
          <a:endParaRPr lang="zh-CN" altLang="en-US"/>
        </a:p>
      </dgm:t>
    </dgm:pt>
    <dgm:pt modelId="{79AAC00D-7617-44A4-AD0D-937374309B23}" type="sibTrans" cxnId="{42EC0057-95FF-4BC5-B16E-5285C017A3C2}">
      <dgm:prSet/>
      <dgm:spPr/>
      <dgm:t>
        <a:bodyPr/>
        <a:lstStyle/>
        <a:p>
          <a:endParaRPr lang="zh-CN" altLang="en-US"/>
        </a:p>
      </dgm:t>
    </dgm:pt>
    <dgm:pt modelId="{B6DA6548-7C45-40DD-B247-8FA33940A62C}" type="pres">
      <dgm:prSet presAssocID="{5F8A4D4B-0900-4C80-9554-E7EA38074A71}" presName="outerComposite" presStyleCnt="0">
        <dgm:presLayoutVars>
          <dgm:chMax val="5"/>
          <dgm:dir/>
          <dgm:resizeHandles val="exact"/>
        </dgm:presLayoutVars>
      </dgm:prSet>
      <dgm:spPr/>
      <dgm:t>
        <a:bodyPr/>
        <a:lstStyle/>
        <a:p>
          <a:endParaRPr lang="zh-CN" altLang="en-US"/>
        </a:p>
      </dgm:t>
    </dgm:pt>
    <dgm:pt modelId="{C33DA0D2-0559-4401-859E-1F745407EF5C}" type="pres">
      <dgm:prSet presAssocID="{5F8A4D4B-0900-4C80-9554-E7EA38074A71}" presName="dummyMaxCanvas" presStyleCnt="0">
        <dgm:presLayoutVars/>
      </dgm:prSet>
      <dgm:spPr/>
    </dgm:pt>
    <dgm:pt modelId="{3A37CC1D-E604-4D94-A8A7-76CF9259FDC4}" type="pres">
      <dgm:prSet presAssocID="{5F8A4D4B-0900-4C80-9554-E7EA38074A71}" presName="ThreeNodes_1" presStyleLbl="node1" presStyleIdx="0" presStyleCnt="3">
        <dgm:presLayoutVars>
          <dgm:bulletEnabled val="1"/>
        </dgm:presLayoutVars>
      </dgm:prSet>
      <dgm:spPr/>
      <dgm:t>
        <a:bodyPr/>
        <a:lstStyle/>
        <a:p>
          <a:endParaRPr lang="zh-CN" altLang="en-US"/>
        </a:p>
      </dgm:t>
    </dgm:pt>
    <dgm:pt modelId="{24EFEF16-F53F-433F-A28A-D83AB323438B}" type="pres">
      <dgm:prSet presAssocID="{5F8A4D4B-0900-4C80-9554-E7EA38074A71}" presName="ThreeNodes_2" presStyleLbl="node1" presStyleIdx="1" presStyleCnt="3">
        <dgm:presLayoutVars>
          <dgm:bulletEnabled val="1"/>
        </dgm:presLayoutVars>
      </dgm:prSet>
      <dgm:spPr/>
      <dgm:t>
        <a:bodyPr/>
        <a:lstStyle/>
        <a:p>
          <a:endParaRPr lang="zh-CN" altLang="en-US"/>
        </a:p>
      </dgm:t>
    </dgm:pt>
    <dgm:pt modelId="{B339850D-497C-482C-BBAF-D10F53F55AA9}" type="pres">
      <dgm:prSet presAssocID="{5F8A4D4B-0900-4C80-9554-E7EA38074A71}" presName="ThreeNodes_3" presStyleLbl="node1" presStyleIdx="2" presStyleCnt="3">
        <dgm:presLayoutVars>
          <dgm:bulletEnabled val="1"/>
        </dgm:presLayoutVars>
      </dgm:prSet>
      <dgm:spPr/>
      <dgm:t>
        <a:bodyPr/>
        <a:lstStyle/>
        <a:p>
          <a:endParaRPr lang="zh-CN" altLang="en-US"/>
        </a:p>
      </dgm:t>
    </dgm:pt>
    <dgm:pt modelId="{B6531874-7A9C-4611-A725-7F9A33723419}" type="pres">
      <dgm:prSet presAssocID="{5F8A4D4B-0900-4C80-9554-E7EA38074A71}" presName="ThreeConn_1-2" presStyleLbl="fgAccFollowNode1" presStyleIdx="0" presStyleCnt="2">
        <dgm:presLayoutVars>
          <dgm:bulletEnabled val="1"/>
        </dgm:presLayoutVars>
      </dgm:prSet>
      <dgm:spPr/>
      <dgm:t>
        <a:bodyPr/>
        <a:lstStyle/>
        <a:p>
          <a:endParaRPr lang="zh-CN" altLang="en-US"/>
        </a:p>
      </dgm:t>
    </dgm:pt>
    <dgm:pt modelId="{AC86F3A7-25BC-41B5-8008-7F7F61F47378}" type="pres">
      <dgm:prSet presAssocID="{5F8A4D4B-0900-4C80-9554-E7EA38074A71}" presName="ThreeConn_2-3" presStyleLbl="fgAccFollowNode1" presStyleIdx="1" presStyleCnt="2">
        <dgm:presLayoutVars>
          <dgm:bulletEnabled val="1"/>
        </dgm:presLayoutVars>
      </dgm:prSet>
      <dgm:spPr/>
      <dgm:t>
        <a:bodyPr/>
        <a:lstStyle/>
        <a:p>
          <a:endParaRPr lang="zh-CN" altLang="en-US"/>
        </a:p>
      </dgm:t>
    </dgm:pt>
    <dgm:pt modelId="{92FBC8DE-9603-4488-B6A7-C8DFAEE509D8}" type="pres">
      <dgm:prSet presAssocID="{5F8A4D4B-0900-4C80-9554-E7EA38074A71}" presName="ThreeNodes_1_text" presStyleLbl="node1" presStyleIdx="2" presStyleCnt="3">
        <dgm:presLayoutVars>
          <dgm:bulletEnabled val="1"/>
        </dgm:presLayoutVars>
      </dgm:prSet>
      <dgm:spPr/>
      <dgm:t>
        <a:bodyPr/>
        <a:lstStyle/>
        <a:p>
          <a:endParaRPr lang="zh-CN" altLang="en-US"/>
        </a:p>
      </dgm:t>
    </dgm:pt>
    <dgm:pt modelId="{D3FA5E8F-7676-43F7-A1E5-3CB03F97D58F}" type="pres">
      <dgm:prSet presAssocID="{5F8A4D4B-0900-4C80-9554-E7EA38074A71}" presName="ThreeNodes_2_text" presStyleLbl="node1" presStyleIdx="2" presStyleCnt="3">
        <dgm:presLayoutVars>
          <dgm:bulletEnabled val="1"/>
        </dgm:presLayoutVars>
      </dgm:prSet>
      <dgm:spPr/>
      <dgm:t>
        <a:bodyPr/>
        <a:lstStyle/>
        <a:p>
          <a:endParaRPr lang="zh-CN" altLang="en-US"/>
        </a:p>
      </dgm:t>
    </dgm:pt>
    <dgm:pt modelId="{BF13C588-2DE2-4A11-906B-8CE1084A3BB6}" type="pres">
      <dgm:prSet presAssocID="{5F8A4D4B-0900-4C80-9554-E7EA38074A71}" presName="ThreeNodes_3_text" presStyleLbl="node1" presStyleIdx="2" presStyleCnt="3">
        <dgm:presLayoutVars>
          <dgm:bulletEnabled val="1"/>
        </dgm:presLayoutVars>
      </dgm:prSet>
      <dgm:spPr/>
      <dgm:t>
        <a:bodyPr/>
        <a:lstStyle/>
        <a:p>
          <a:endParaRPr lang="zh-CN" altLang="en-US"/>
        </a:p>
      </dgm:t>
    </dgm:pt>
  </dgm:ptLst>
  <dgm:cxnLst>
    <dgm:cxn modelId="{70BF00B3-B087-4FAB-B07F-E911FD396F71}" type="presOf" srcId="{5F8A4D4B-0900-4C80-9554-E7EA38074A71}" destId="{B6DA6548-7C45-40DD-B247-8FA33940A62C}" srcOrd="0" destOrd="0" presId="urn:microsoft.com/office/officeart/2005/8/layout/vProcess5"/>
    <dgm:cxn modelId="{63143F56-55B9-4C0F-BCDB-217417D60002}" type="presOf" srcId="{C196AA52-EA43-4184-AFF0-C29ACD28B6DD}" destId="{BF13C588-2DE2-4A11-906B-8CE1084A3BB6}" srcOrd="1" destOrd="0" presId="urn:microsoft.com/office/officeart/2005/8/layout/vProcess5"/>
    <dgm:cxn modelId="{8336B6C0-FB93-487C-8CF2-4DDE2B0E45D3}" type="presOf" srcId="{AB00729B-AFDF-4024-9362-F8AC05C58D20}" destId="{92FBC8DE-9603-4488-B6A7-C8DFAEE509D8}" srcOrd="1" destOrd="0" presId="urn:microsoft.com/office/officeart/2005/8/layout/vProcess5"/>
    <dgm:cxn modelId="{CA24DCA4-A84F-4186-8060-23AE6EFD78D4}" type="presOf" srcId="{AB00729B-AFDF-4024-9362-F8AC05C58D20}" destId="{3A37CC1D-E604-4D94-A8A7-76CF9259FDC4}" srcOrd="0" destOrd="0" presId="urn:microsoft.com/office/officeart/2005/8/layout/vProcess5"/>
    <dgm:cxn modelId="{3C869FDE-AEF5-43C0-8C0A-CDEEA017DD7A}" type="presOf" srcId="{33294C04-1453-46E8-BE7F-251CFDAD78C2}" destId="{D3FA5E8F-7676-43F7-A1E5-3CB03F97D58F}" srcOrd="1" destOrd="0" presId="urn:microsoft.com/office/officeart/2005/8/layout/vProcess5"/>
    <dgm:cxn modelId="{9F5622C6-32FD-4AE5-8C32-4CAAC5B9AABD}" srcId="{5F8A4D4B-0900-4C80-9554-E7EA38074A71}" destId="{33294C04-1453-46E8-BE7F-251CFDAD78C2}" srcOrd="1" destOrd="0" parTransId="{D35B82CD-32EC-4F91-9952-25769C53B55D}" sibTransId="{9C5CD3E8-45D3-4C3E-A47D-A48C364A02AF}"/>
    <dgm:cxn modelId="{3A6A1181-641D-4C01-AA4C-3614AB49B446}" type="presOf" srcId="{33294C04-1453-46E8-BE7F-251CFDAD78C2}" destId="{24EFEF16-F53F-433F-A28A-D83AB323438B}" srcOrd="0" destOrd="0" presId="urn:microsoft.com/office/officeart/2005/8/layout/vProcess5"/>
    <dgm:cxn modelId="{8C84BB46-87B8-436A-9D00-90ECA57BE861}" type="presOf" srcId="{9C5CD3E8-45D3-4C3E-A47D-A48C364A02AF}" destId="{AC86F3A7-25BC-41B5-8008-7F7F61F47378}" srcOrd="0" destOrd="0" presId="urn:microsoft.com/office/officeart/2005/8/layout/vProcess5"/>
    <dgm:cxn modelId="{42EC0057-95FF-4BC5-B16E-5285C017A3C2}" srcId="{5F8A4D4B-0900-4C80-9554-E7EA38074A71}" destId="{C196AA52-EA43-4184-AFF0-C29ACD28B6DD}" srcOrd="2" destOrd="0" parTransId="{B18790A3-D612-464E-AC8B-FF6DA8263E87}" sibTransId="{79AAC00D-7617-44A4-AD0D-937374309B23}"/>
    <dgm:cxn modelId="{45E7DCDC-6807-437F-96B1-6CF33CD314C9}" type="presOf" srcId="{C196AA52-EA43-4184-AFF0-C29ACD28B6DD}" destId="{B339850D-497C-482C-BBAF-D10F53F55AA9}" srcOrd="0" destOrd="0" presId="urn:microsoft.com/office/officeart/2005/8/layout/vProcess5"/>
    <dgm:cxn modelId="{613F9C73-497B-457F-B8F1-6F26A4841F8E}" srcId="{5F8A4D4B-0900-4C80-9554-E7EA38074A71}" destId="{AB00729B-AFDF-4024-9362-F8AC05C58D20}" srcOrd="0" destOrd="0" parTransId="{DC5FDC47-01FC-4CE3-A726-7BD03C597258}" sibTransId="{2176F69B-AB6B-49FB-8279-EBEE58C3DA2B}"/>
    <dgm:cxn modelId="{625D2A18-D32B-4051-9705-255B507EBE08}" type="presOf" srcId="{2176F69B-AB6B-49FB-8279-EBEE58C3DA2B}" destId="{B6531874-7A9C-4611-A725-7F9A33723419}" srcOrd="0" destOrd="0" presId="urn:microsoft.com/office/officeart/2005/8/layout/vProcess5"/>
    <dgm:cxn modelId="{C4ADA120-05D0-4667-BAFB-3D3D624F7852}" type="presParOf" srcId="{B6DA6548-7C45-40DD-B247-8FA33940A62C}" destId="{C33DA0D2-0559-4401-859E-1F745407EF5C}" srcOrd="0" destOrd="0" presId="urn:microsoft.com/office/officeart/2005/8/layout/vProcess5"/>
    <dgm:cxn modelId="{01CFB786-7BB1-41B3-AB31-58FDD392E45B}" type="presParOf" srcId="{B6DA6548-7C45-40DD-B247-8FA33940A62C}" destId="{3A37CC1D-E604-4D94-A8A7-76CF9259FDC4}" srcOrd="1" destOrd="0" presId="urn:microsoft.com/office/officeart/2005/8/layout/vProcess5"/>
    <dgm:cxn modelId="{327CEE7A-B28F-47A3-9052-82A0F45A9DB5}" type="presParOf" srcId="{B6DA6548-7C45-40DD-B247-8FA33940A62C}" destId="{24EFEF16-F53F-433F-A28A-D83AB323438B}" srcOrd="2" destOrd="0" presId="urn:microsoft.com/office/officeart/2005/8/layout/vProcess5"/>
    <dgm:cxn modelId="{806D0786-6F1A-465F-8F6F-95F7A7132359}" type="presParOf" srcId="{B6DA6548-7C45-40DD-B247-8FA33940A62C}" destId="{B339850D-497C-482C-BBAF-D10F53F55AA9}" srcOrd="3" destOrd="0" presId="urn:microsoft.com/office/officeart/2005/8/layout/vProcess5"/>
    <dgm:cxn modelId="{72FBF14B-8870-4824-B917-1C9E49AF35C3}" type="presParOf" srcId="{B6DA6548-7C45-40DD-B247-8FA33940A62C}" destId="{B6531874-7A9C-4611-A725-7F9A33723419}" srcOrd="4" destOrd="0" presId="urn:microsoft.com/office/officeart/2005/8/layout/vProcess5"/>
    <dgm:cxn modelId="{663033EE-9A43-4093-A258-D14DB02005AA}" type="presParOf" srcId="{B6DA6548-7C45-40DD-B247-8FA33940A62C}" destId="{AC86F3A7-25BC-41B5-8008-7F7F61F47378}" srcOrd="5" destOrd="0" presId="urn:microsoft.com/office/officeart/2005/8/layout/vProcess5"/>
    <dgm:cxn modelId="{71C86AB2-E293-4FC1-8A7E-41CEF0D07760}" type="presParOf" srcId="{B6DA6548-7C45-40DD-B247-8FA33940A62C}" destId="{92FBC8DE-9603-4488-B6A7-C8DFAEE509D8}" srcOrd="6" destOrd="0" presId="urn:microsoft.com/office/officeart/2005/8/layout/vProcess5"/>
    <dgm:cxn modelId="{5113FE84-A6EF-4AFD-80FC-155AED314715}" type="presParOf" srcId="{B6DA6548-7C45-40DD-B247-8FA33940A62C}" destId="{D3FA5E8F-7676-43F7-A1E5-3CB03F97D58F}" srcOrd="7" destOrd="0" presId="urn:microsoft.com/office/officeart/2005/8/layout/vProcess5"/>
    <dgm:cxn modelId="{BE599924-6C9E-4510-B71B-EDA381175112}" type="presParOf" srcId="{B6DA6548-7C45-40DD-B247-8FA33940A62C}" destId="{BF13C588-2DE2-4A11-906B-8CE1084A3BB6}" srcOrd="8"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1B95E945-A4C8-4112-822F-85334E2FF0A0}" type="doc">
      <dgm:prSet loTypeId="urn:microsoft.com/office/officeart/2005/8/layout/funnel1" loCatId="process" qsTypeId="urn:microsoft.com/office/officeart/2005/8/quickstyle/3d3" qsCatId="3D" csTypeId="urn:microsoft.com/office/officeart/2005/8/colors/accent0_3" csCatId="mainScheme" phldr="1"/>
      <dgm:spPr/>
      <dgm:t>
        <a:bodyPr/>
        <a:lstStyle/>
        <a:p>
          <a:endParaRPr lang="zh-CN" altLang="en-US"/>
        </a:p>
      </dgm:t>
    </dgm:pt>
    <dgm:pt modelId="{11A9727D-BBCF-4D35-B5ED-7AAB81F51C58}">
      <dgm:prSet/>
      <dgm:spPr/>
      <dgm:t>
        <a:bodyPr/>
        <a:lstStyle/>
        <a:p>
          <a:pPr rtl="0"/>
          <a:r>
            <a:rPr lang="zh-CN" dirty="0" smtClean="0"/>
            <a:t>桥接</a:t>
          </a:r>
          <a:r>
            <a:rPr lang="en-US" dirty="0" smtClean="0"/>
            <a:t>(Bridge)</a:t>
          </a:r>
          <a:endParaRPr lang="zh-CN" dirty="0"/>
        </a:p>
      </dgm:t>
    </dgm:pt>
    <dgm:pt modelId="{471DC72B-0E14-4EAF-B028-0463E0554D13}" type="parTrans" cxnId="{63ADA4B3-808B-486E-AEFB-4B5A9A77A352}">
      <dgm:prSet/>
      <dgm:spPr/>
      <dgm:t>
        <a:bodyPr/>
        <a:lstStyle/>
        <a:p>
          <a:endParaRPr lang="zh-CN" altLang="en-US"/>
        </a:p>
      </dgm:t>
    </dgm:pt>
    <dgm:pt modelId="{AC32102F-22AC-46BF-884E-95DE83B56AB7}" type="sibTrans" cxnId="{63ADA4B3-808B-486E-AEFB-4B5A9A77A352}">
      <dgm:prSet/>
      <dgm:spPr/>
      <dgm:t>
        <a:bodyPr/>
        <a:lstStyle/>
        <a:p>
          <a:endParaRPr lang="zh-CN" altLang="en-US"/>
        </a:p>
      </dgm:t>
    </dgm:pt>
    <dgm:pt modelId="{20430717-3CB7-4753-AF57-1695637AC860}">
      <dgm:prSet/>
      <dgm:spPr/>
      <dgm:t>
        <a:bodyPr/>
        <a:lstStyle/>
        <a:p>
          <a:pPr rtl="0"/>
          <a:r>
            <a:rPr lang="en-US" altLang="zh-CN" dirty="0" smtClean="0"/>
            <a:t>Host-Only</a:t>
          </a:r>
          <a:endParaRPr lang="zh-CN" dirty="0"/>
        </a:p>
      </dgm:t>
    </dgm:pt>
    <dgm:pt modelId="{B031E11E-426C-467E-904C-F08E86574C7A}" type="parTrans" cxnId="{5CF9A696-B026-47FB-80E8-F18EFD14F93C}">
      <dgm:prSet/>
      <dgm:spPr/>
      <dgm:t>
        <a:bodyPr/>
        <a:lstStyle/>
        <a:p>
          <a:endParaRPr lang="zh-CN" altLang="en-US"/>
        </a:p>
      </dgm:t>
    </dgm:pt>
    <dgm:pt modelId="{336F12DF-9EB6-4773-A83F-799E3ABE695F}" type="sibTrans" cxnId="{5CF9A696-B026-47FB-80E8-F18EFD14F93C}">
      <dgm:prSet/>
      <dgm:spPr/>
      <dgm:t>
        <a:bodyPr/>
        <a:lstStyle/>
        <a:p>
          <a:endParaRPr lang="zh-CN" altLang="en-US"/>
        </a:p>
      </dgm:t>
    </dgm:pt>
    <dgm:pt modelId="{71114C69-BAD6-4D5A-9F26-5685623A8CC9}">
      <dgm:prSet/>
      <dgm:spPr/>
      <dgm:t>
        <a:bodyPr/>
        <a:lstStyle/>
        <a:p>
          <a:pPr rtl="0"/>
          <a:r>
            <a:rPr lang="zh-CN" dirty="0" smtClean="0"/>
            <a:t>地址转换模式</a:t>
          </a:r>
          <a:r>
            <a:rPr lang="en-US" dirty="0" smtClean="0"/>
            <a:t>(NAT)</a:t>
          </a:r>
          <a:endParaRPr lang="zh-CN" dirty="0"/>
        </a:p>
      </dgm:t>
    </dgm:pt>
    <dgm:pt modelId="{BAAFB1EE-19D1-4899-89AC-81C59A3FF650}" type="parTrans" cxnId="{46A47139-30F0-494C-BA4C-553A388F95AB}">
      <dgm:prSet/>
      <dgm:spPr/>
      <dgm:t>
        <a:bodyPr/>
        <a:lstStyle/>
        <a:p>
          <a:endParaRPr lang="zh-CN" altLang="en-US"/>
        </a:p>
      </dgm:t>
    </dgm:pt>
    <dgm:pt modelId="{9BA73FF0-7145-4C61-8769-70B93323B3BC}" type="sibTrans" cxnId="{46A47139-30F0-494C-BA4C-553A388F95AB}">
      <dgm:prSet/>
      <dgm:spPr/>
      <dgm:t>
        <a:bodyPr/>
        <a:lstStyle/>
        <a:p>
          <a:endParaRPr lang="zh-CN" altLang="en-US"/>
        </a:p>
      </dgm:t>
    </dgm:pt>
    <dgm:pt modelId="{7F0FFEBC-D938-430C-9C84-015F3B425450}">
      <dgm:prSet/>
      <dgm:spPr/>
      <dgm:t>
        <a:bodyPr/>
        <a:lstStyle/>
        <a:p>
          <a:pPr rtl="0"/>
          <a:r>
            <a:rPr lang="en-US" altLang="zh-CN" dirty="0" smtClean="0"/>
            <a:t>VMware </a:t>
          </a:r>
          <a:r>
            <a:rPr lang="zh-CN" altLang="en-US" dirty="0" smtClean="0"/>
            <a:t>网络类型</a:t>
          </a:r>
          <a:endParaRPr lang="zh-CN" dirty="0"/>
        </a:p>
      </dgm:t>
    </dgm:pt>
    <dgm:pt modelId="{80863062-1B2A-464A-865F-81B67D46195B}" type="parTrans" cxnId="{8F8A1336-5BC4-45E8-87E7-1373B5DC4913}">
      <dgm:prSet/>
      <dgm:spPr/>
      <dgm:t>
        <a:bodyPr/>
        <a:lstStyle/>
        <a:p>
          <a:endParaRPr lang="zh-CN" altLang="en-US"/>
        </a:p>
      </dgm:t>
    </dgm:pt>
    <dgm:pt modelId="{C612FA54-88CB-4B2D-A8E9-5BC27584992A}" type="sibTrans" cxnId="{8F8A1336-5BC4-45E8-87E7-1373B5DC4913}">
      <dgm:prSet/>
      <dgm:spPr/>
      <dgm:t>
        <a:bodyPr/>
        <a:lstStyle/>
        <a:p>
          <a:endParaRPr lang="zh-CN" altLang="en-US"/>
        </a:p>
      </dgm:t>
    </dgm:pt>
    <dgm:pt modelId="{418C44A2-D46A-4289-A08A-378271A5A68B}" type="pres">
      <dgm:prSet presAssocID="{1B95E945-A4C8-4112-822F-85334E2FF0A0}" presName="Name0" presStyleCnt="0">
        <dgm:presLayoutVars>
          <dgm:chMax val="4"/>
          <dgm:resizeHandles val="exact"/>
        </dgm:presLayoutVars>
      </dgm:prSet>
      <dgm:spPr/>
      <dgm:t>
        <a:bodyPr/>
        <a:lstStyle/>
        <a:p>
          <a:endParaRPr lang="zh-CN" altLang="en-US"/>
        </a:p>
      </dgm:t>
    </dgm:pt>
    <dgm:pt modelId="{93F23B0F-10DC-4CE7-AF0E-6406CAAA55DB}" type="pres">
      <dgm:prSet presAssocID="{1B95E945-A4C8-4112-822F-85334E2FF0A0}" presName="ellipse" presStyleLbl="trBgShp" presStyleIdx="0" presStyleCnt="1"/>
      <dgm:spPr/>
    </dgm:pt>
    <dgm:pt modelId="{A10EC760-9DC6-454C-A61C-4E00348D0F7F}" type="pres">
      <dgm:prSet presAssocID="{1B95E945-A4C8-4112-822F-85334E2FF0A0}" presName="arrow1" presStyleLbl="fgShp" presStyleIdx="0" presStyleCnt="1"/>
      <dgm:spPr/>
    </dgm:pt>
    <dgm:pt modelId="{FCDF40A0-6AC3-47D3-9E58-F259364B5E01}" type="pres">
      <dgm:prSet presAssocID="{1B95E945-A4C8-4112-822F-85334E2FF0A0}" presName="rectangle" presStyleLbl="revTx" presStyleIdx="0" presStyleCnt="1">
        <dgm:presLayoutVars>
          <dgm:bulletEnabled val="1"/>
        </dgm:presLayoutVars>
      </dgm:prSet>
      <dgm:spPr/>
      <dgm:t>
        <a:bodyPr/>
        <a:lstStyle/>
        <a:p>
          <a:endParaRPr lang="zh-CN" altLang="en-US"/>
        </a:p>
      </dgm:t>
    </dgm:pt>
    <dgm:pt modelId="{D710BCEF-5E81-486D-BD62-950E410E2164}" type="pres">
      <dgm:prSet presAssocID="{20430717-3CB7-4753-AF57-1695637AC860}" presName="item1" presStyleLbl="node1" presStyleIdx="0" presStyleCnt="3">
        <dgm:presLayoutVars>
          <dgm:bulletEnabled val="1"/>
        </dgm:presLayoutVars>
      </dgm:prSet>
      <dgm:spPr/>
      <dgm:t>
        <a:bodyPr/>
        <a:lstStyle/>
        <a:p>
          <a:endParaRPr lang="zh-CN" altLang="en-US"/>
        </a:p>
      </dgm:t>
    </dgm:pt>
    <dgm:pt modelId="{6C369417-4BED-432F-A3AB-DD2D134F171C}" type="pres">
      <dgm:prSet presAssocID="{71114C69-BAD6-4D5A-9F26-5685623A8CC9}" presName="item2" presStyleLbl="node1" presStyleIdx="1" presStyleCnt="3">
        <dgm:presLayoutVars>
          <dgm:bulletEnabled val="1"/>
        </dgm:presLayoutVars>
      </dgm:prSet>
      <dgm:spPr/>
      <dgm:t>
        <a:bodyPr/>
        <a:lstStyle/>
        <a:p>
          <a:endParaRPr lang="zh-CN" altLang="en-US"/>
        </a:p>
      </dgm:t>
    </dgm:pt>
    <dgm:pt modelId="{47926254-1192-4F1B-8923-26DB35D46E3A}" type="pres">
      <dgm:prSet presAssocID="{7F0FFEBC-D938-430C-9C84-015F3B425450}" presName="item3" presStyleLbl="node1" presStyleIdx="2" presStyleCnt="3">
        <dgm:presLayoutVars>
          <dgm:bulletEnabled val="1"/>
        </dgm:presLayoutVars>
      </dgm:prSet>
      <dgm:spPr/>
      <dgm:t>
        <a:bodyPr/>
        <a:lstStyle/>
        <a:p>
          <a:endParaRPr lang="zh-CN" altLang="en-US"/>
        </a:p>
      </dgm:t>
    </dgm:pt>
    <dgm:pt modelId="{A162EABC-6818-4AAB-885E-B56FDB9AC44A}" type="pres">
      <dgm:prSet presAssocID="{1B95E945-A4C8-4112-822F-85334E2FF0A0}" presName="funnel" presStyleLbl="trAlignAcc1" presStyleIdx="0" presStyleCnt="1"/>
      <dgm:spPr/>
    </dgm:pt>
  </dgm:ptLst>
  <dgm:cxnLst>
    <dgm:cxn modelId="{63ADA4B3-808B-486E-AEFB-4B5A9A77A352}" srcId="{1B95E945-A4C8-4112-822F-85334E2FF0A0}" destId="{11A9727D-BBCF-4D35-B5ED-7AAB81F51C58}" srcOrd="0" destOrd="0" parTransId="{471DC72B-0E14-4EAF-B028-0463E0554D13}" sibTransId="{AC32102F-22AC-46BF-884E-95DE83B56AB7}"/>
    <dgm:cxn modelId="{AF119458-3041-4CA2-BD7F-BDD9FAD68AC9}" type="presOf" srcId="{11A9727D-BBCF-4D35-B5ED-7AAB81F51C58}" destId="{47926254-1192-4F1B-8923-26DB35D46E3A}" srcOrd="0" destOrd="0" presId="urn:microsoft.com/office/officeart/2005/8/layout/funnel1"/>
    <dgm:cxn modelId="{46A47139-30F0-494C-BA4C-553A388F95AB}" srcId="{1B95E945-A4C8-4112-822F-85334E2FF0A0}" destId="{71114C69-BAD6-4D5A-9F26-5685623A8CC9}" srcOrd="2" destOrd="0" parTransId="{BAAFB1EE-19D1-4899-89AC-81C59A3FF650}" sibTransId="{9BA73FF0-7145-4C61-8769-70B93323B3BC}"/>
    <dgm:cxn modelId="{5CF9A696-B026-47FB-80E8-F18EFD14F93C}" srcId="{1B95E945-A4C8-4112-822F-85334E2FF0A0}" destId="{20430717-3CB7-4753-AF57-1695637AC860}" srcOrd="1" destOrd="0" parTransId="{B031E11E-426C-467E-904C-F08E86574C7A}" sibTransId="{336F12DF-9EB6-4773-A83F-799E3ABE695F}"/>
    <dgm:cxn modelId="{8F8A1336-5BC4-45E8-87E7-1373B5DC4913}" srcId="{1B95E945-A4C8-4112-822F-85334E2FF0A0}" destId="{7F0FFEBC-D938-430C-9C84-015F3B425450}" srcOrd="3" destOrd="0" parTransId="{80863062-1B2A-464A-865F-81B67D46195B}" sibTransId="{C612FA54-88CB-4B2D-A8E9-5BC27584992A}"/>
    <dgm:cxn modelId="{CB90E0E2-C85D-4CCA-96EC-708F2AD239CE}" type="presOf" srcId="{71114C69-BAD6-4D5A-9F26-5685623A8CC9}" destId="{D710BCEF-5E81-486D-BD62-950E410E2164}" srcOrd="0" destOrd="0" presId="urn:microsoft.com/office/officeart/2005/8/layout/funnel1"/>
    <dgm:cxn modelId="{139CD18F-08B2-479D-A428-C7204136578A}" type="presOf" srcId="{1B95E945-A4C8-4112-822F-85334E2FF0A0}" destId="{418C44A2-D46A-4289-A08A-378271A5A68B}" srcOrd="0" destOrd="0" presId="urn:microsoft.com/office/officeart/2005/8/layout/funnel1"/>
    <dgm:cxn modelId="{5DA52579-6209-4472-B76F-B766EEA5F1DC}" type="presOf" srcId="{20430717-3CB7-4753-AF57-1695637AC860}" destId="{6C369417-4BED-432F-A3AB-DD2D134F171C}" srcOrd="0" destOrd="0" presId="urn:microsoft.com/office/officeart/2005/8/layout/funnel1"/>
    <dgm:cxn modelId="{0E829FCD-6471-4661-A1CC-CC780F57709B}" type="presOf" srcId="{7F0FFEBC-D938-430C-9C84-015F3B425450}" destId="{FCDF40A0-6AC3-47D3-9E58-F259364B5E01}" srcOrd="0" destOrd="0" presId="urn:microsoft.com/office/officeart/2005/8/layout/funnel1"/>
    <dgm:cxn modelId="{61399AC3-F1BD-439F-BE68-B64F294FDCA7}" type="presParOf" srcId="{418C44A2-D46A-4289-A08A-378271A5A68B}" destId="{93F23B0F-10DC-4CE7-AF0E-6406CAAA55DB}" srcOrd="0" destOrd="0" presId="urn:microsoft.com/office/officeart/2005/8/layout/funnel1"/>
    <dgm:cxn modelId="{A800BBF8-2CE6-4B30-B0F3-2EB243707975}" type="presParOf" srcId="{418C44A2-D46A-4289-A08A-378271A5A68B}" destId="{A10EC760-9DC6-454C-A61C-4E00348D0F7F}" srcOrd="1" destOrd="0" presId="urn:microsoft.com/office/officeart/2005/8/layout/funnel1"/>
    <dgm:cxn modelId="{2E353054-5ABB-4CFC-B95E-65EE4260333A}" type="presParOf" srcId="{418C44A2-D46A-4289-A08A-378271A5A68B}" destId="{FCDF40A0-6AC3-47D3-9E58-F259364B5E01}" srcOrd="2" destOrd="0" presId="urn:microsoft.com/office/officeart/2005/8/layout/funnel1"/>
    <dgm:cxn modelId="{A30B72BE-7617-44A8-B705-FAA7ECC6B670}" type="presParOf" srcId="{418C44A2-D46A-4289-A08A-378271A5A68B}" destId="{D710BCEF-5E81-486D-BD62-950E410E2164}" srcOrd="3" destOrd="0" presId="urn:microsoft.com/office/officeart/2005/8/layout/funnel1"/>
    <dgm:cxn modelId="{E1FEB199-2AFD-44EA-80C6-FFD97C955BDF}" type="presParOf" srcId="{418C44A2-D46A-4289-A08A-378271A5A68B}" destId="{6C369417-4BED-432F-A3AB-DD2D134F171C}" srcOrd="4" destOrd="0" presId="urn:microsoft.com/office/officeart/2005/8/layout/funnel1"/>
    <dgm:cxn modelId="{05BF00AD-EAF5-468E-9B85-63CD7D800115}" type="presParOf" srcId="{418C44A2-D46A-4289-A08A-378271A5A68B}" destId="{47926254-1192-4F1B-8923-26DB35D46E3A}" srcOrd="5" destOrd="0" presId="urn:microsoft.com/office/officeart/2005/8/layout/funnel1"/>
    <dgm:cxn modelId="{54FE54FD-9815-43FA-8FF5-4531B19B2070}" type="presParOf" srcId="{418C44A2-D46A-4289-A08A-378271A5A68B}" destId="{A162EABC-6818-4AAB-885E-B56FDB9AC44A}" srcOrd="6" destOrd="0" presId="urn:microsoft.com/office/officeart/2005/8/layout/funne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4A9004-23C0-4BCF-AEBF-2203CBDBC6DB}" type="doc">
      <dgm:prSet loTypeId="urn:microsoft.com/office/officeart/2005/8/layout/vList5" loCatId="list" qsTypeId="urn:microsoft.com/office/officeart/2005/8/quickstyle/3d1" qsCatId="3D" csTypeId="urn:microsoft.com/office/officeart/2005/8/colors/accent0_3" csCatId="mainScheme" phldr="1"/>
      <dgm:spPr/>
      <dgm:t>
        <a:bodyPr/>
        <a:lstStyle/>
        <a:p>
          <a:endParaRPr lang="zh-CN" altLang="en-US"/>
        </a:p>
      </dgm:t>
    </dgm:pt>
    <dgm:pt modelId="{1CBAB1E5-9BCC-46AA-9468-A7566DEA01C4}">
      <dgm:prSet/>
      <dgm:spPr/>
      <dgm:t>
        <a:bodyPr/>
        <a:lstStyle/>
        <a:p>
          <a:pPr rtl="0"/>
          <a:r>
            <a:rPr lang="zh-CN" b="1" dirty="0" smtClean="0">
              <a:latin typeface="微软雅黑" pitchFamily="34" charset="-122"/>
              <a:ea typeface="微软雅黑" pitchFamily="34" charset="-122"/>
            </a:rPr>
            <a:t>在这种模式下，</a:t>
          </a:r>
          <a:r>
            <a:rPr lang="en-US" b="1" dirty="0" smtClean="0">
              <a:latin typeface="微软雅黑" pitchFamily="34" charset="-122"/>
              <a:ea typeface="微软雅黑" pitchFamily="34" charset="-122"/>
            </a:rPr>
            <a:t>VMware</a:t>
          </a:r>
          <a:r>
            <a:rPr lang="zh-CN" b="1" dirty="0" smtClean="0">
              <a:latin typeface="微软雅黑" pitchFamily="34" charset="-122"/>
              <a:ea typeface="微软雅黑" pitchFamily="34" charset="-122"/>
            </a:rPr>
            <a:t>虚拟出来的操作系统就像是局域网中的一台（独立的主机），它可以访问网内任何一台机器。</a:t>
          </a:r>
          <a:endParaRPr lang="zh-CN" dirty="0">
            <a:latin typeface="微软雅黑" pitchFamily="34" charset="-122"/>
            <a:ea typeface="微软雅黑" pitchFamily="34" charset="-122"/>
          </a:endParaRPr>
        </a:p>
      </dgm:t>
    </dgm:pt>
    <dgm:pt modelId="{2A35D351-495F-4A53-9613-332B89DECC1D}" type="parTrans" cxnId="{BCCD96D3-2315-4488-AA15-B4C5754CFBAE}">
      <dgm:prSet/>
      <dgm:spPr/>
      <dgm:t>
        <a:bodyPr/>
        <a:lstStyle/>
        <a:p>
          <a:endParaRPr lang="zh-CN" altLang="en-US"/>
        </a:p>
      </dgm:t>
    </dgm:pt>
    <dgm:pt modelId="{94A147D0-ECE3-4CC5-AFFC-CF05C373AD8E}" type="sibTrans" cxnId="{BCCD96D3-2315-4488-AA15-B4C5754CFBAE}">
      <dgm:prSet/>
      <dgm:spPr/>
      <dgm:t>
        <a:bodyPr/>
        <a:lstStyle/>
        <a:p>
          <a:endParaRPr lang="zh-CN" altLang="en-US"/>
        </a:p>
      </dgm:t>
    </dgm:pt>
    <dgm:pt modelId="{BB5A1234-A738-4B1D-B718-149C91837438}">
      <dgm:prSet/>
      <dgm:spPr/>
      <dgm:t>
        <a:bodyPr/>
        <a:lstStyle/>
        <a:p>
          <a:pPr rtl="0"/>
          <a:r>
            <a:rPr lang="zh-CN" b="1" dirty="0" smtClean="0">
              <a:latin typeface="微软雅黑" pitchFamily="34" charset="-122"/>
              <a:ea typeface="微软雅黑" pitchFamily="34" charset="-122"/>
            </a:rPr>
            <a:t>需要手工为虚拟系统配置</a:t>
          </a:r>
          <a:r>
            <a:rPr lang="en-US" b="1" dirty="0" smtClean="0">
              <a:latin typeface="微软雅黑" pitchFamily="34" charset="-122"/>
              <a:ea typeface="微软雅黑" pitchFamily="34" charset="-122"/>
            </a:rPr>
            <a:t>IP</a:t>
          </a:r>
          <a:r>
            <a:rPr lang="zh-CN" b="1" dirty="0" smtClean="0">
              <a:latin typeface="微软雅黑" pitchFamily="34" charset="-122"/>
              <a:ea typeface="微软雅黑" pitchFamily="34" charset="-122"/>
            </a:rPr>
            <a:t>地址、子网掩码，而且还要和宿主机器处于同一网段，这样虚拟系统才能和宿主机器进行通信。</a:t>
          </a:r>
          <a:endParaRPr lang="zh-CN" dirty="0">
            <a:latin typeface="微软雅黑" pitchFamily="34" charset="-122"/>
            <a:ea typeface="微软雅黑" pitchFamily="34" charset="-122"/>
          </a:endParaRPr>
        </a:p>
      </dgm:t>
    </dgm:pt>
    <dgm:pt modelId="{987A746D-E88B-4380-8EB0-8E37C50D29BA}" type="parTrans" cxnId="{7E36643A-961D-4FC1-97D4-784AC590CCEA}">
      <dgm:prSet/>
      <dgm:spPr/>
      <dgm:t>
        <a:bodyPr/>
        <a:lstStyle/>
        <a:p>
          <a:endParaRPr lang="zh-CN" altLang="en-US"/>
        </a:p>
      </dgm:t>
    </dgm:pt>
    <dgm:pt modelId="{08865C59-AFAF-4FEA-9254-EDAEAFE62AC7}" type="sibTrans" cxnId="{7E36643A-961D-4FC1-97D4-784AC590CCEA}">
      <dgm:prSet/>
      <dgm:spPr/>
      <dgm:t>
        <a:bodyPr/>
        <a:lstStyle/>
        <a:p>
          <a:endParaRPr lang="zh-CN" altLang="en-US"/>
        </a:p>
      </dgm:t>
    </dgm:pt>
    <dgm:pt modelId="{567449E6-15E2-4004-B726-40D86F1CDB23}">
      <dgm:prSet/>
      <dgm:spPr/>
      <dgm:t>
        <a:bodyPr/>
        <a:lstStyle/>
        <a:p>
          <a:pPr rtl="0"/>
          <a:r>
            <a:rPr lang="zh-CN" b="1" dirty="0" smtClean="0">
              <a:latin typeface="微软雅黑" pitchFamily="34" charset="-122"/>
              <a:ea typeface="微软雅黑" pitchFamily="34" charset="-122"/>
            </a:rPr>
            <a:t>由于</a:t>
          </a:r>
          <a:r>
            <a:rPr lang="zh-CN" b="1" dirty="0" smtClean="0">
              <a:latin typeface="微软雅黑" pitchFamily="34" charset="-122"/>
              <a:ea typeface="微软雅黑" pitchFamily="34" charset="-122"/>
            </a:rPr>
            <a:t>这个虚拟系统是局域网中的一个独立的主机系统，那么就可以手工配置它的</a:t>
          </a:r>
          <a:r>
            <a:rPr lang="en-US" b="1" dirty="0" smtClean="0">
              <a:latin typeface="微软雅黑" pitchFamily="34" charset="-122"/>
              <a:ea typeface="微软雅黑" pitchFamily="34" charset="-122"/>
            </a:rPr>
            <a:t>TCP/IP</a:t>
          </a:r>
          <a:r>
            <a:rPr lang="zh-CN" b="1" dirty="0" smtClean="0">
              <a:latin typeface="微软雅黑" pitchFamily="34" charset="-122"/>
              <a:ea typeface="微软雅黑" pitchFamily="34" charset="-122"/>
            </a:rPr>
            <a:t>配置信息，以实现通过局域网的网关或路由器访问互联网。</a:t>
          </a:r>
          <a:endParaRPr lang="zh-CN" dirty="0">
            <a:latin typeface="微软雅黑" pitchFamily="34" charset="-122"/>
            <a:ea typeface="微软雅黑" pitchFamily="34" charset="-122"/>
          </a:endParaRPr>
        </a:p>
      </dgm:t>
    </dgm:pt>
    <dgm:pt modelId="{DB7CBA12-3242-4DBE-AD90-F39E2EB11897}" type="parTrans" cxnId="{DD50B7A3-F11A-4D9D-A988-B513920BF86C}">
      <dgm:prSet/>
      <dgm:spPr/>
      <dgm:t>
        <a:bodyPr/>
        <a:lstStyle/>
        <a:p>
          <a:endParaRPr lang="zh-CN" altLang="en-US"/>
        </a:p>
      </dgm:t>
    </dgm:pt>
    <dgm:pt modelId="{E02904FE-E4AF-4E5D-820B-7794129C4CCA}" type="sibTrans" cxnId="{DD50B7A3-F11A-4D9D-A988-B513920BF86C}">
      <dgm:prSet/>
      <dgm:spPr/>
      <dgm:t>
        <a:bodyPr/>
        <a:lstStyle/>
        <a:p>
          <a:endParaRPr lang="zh-CN" altLang="en-US"/>
        </a:p>
      </dgm:t>
    </dgm:pt>
    <dgm:pt modelId="{3B6695BE-46E3-4C44-928E-B9593665D0B8}">
      <dgm:prSet/>
      <dgm:spPr/>
      <dgm:t>
        <a:bodyPr/>
        <a:lstStyle/>
        <a:p>
          <a:pPr rtl="0"/>
          <a:r>
            <a:rPr lang="zh-CN" altLang="en-US" dirty="0" smtClean="0">
              <a:latin typeface="微软雅黑" pitchFamily="34" charset="-122"/>
              <a:ea typeface="微软雅黑" pitchFamily="34" charset="-122"/>
            </a:rPr>
            <a:t>独立主机</a:t>
          </a:r>
          <a:endParaRPr lang="zh-CN" dirty="0">
            <a:latin typeface="微软雅黑" pitchFamily="34" charset="-122"/>
            <a:ea typeface="微软雅黑" pitchFamily="34" charset="-122"/>
          </a:endParaRPr>
        </a:p>
      </dgm:t>
    </dgm:pt>
    <dgm:pt modelId="{52D5D9F1-BA42-498F-9F12-1AF507543F9C}" type="parTrans" cxnId="{59444739-A608-41E7-A406-2E748156CDF6}">
      <dgm:prSet/>
      <dgm:spPr/>
      <dgm:t>
        <a:bodyPr/>
        <a:lstStyle/>
        <a:p>
          <a:endParaRPr lang="zh-CN" altLang="en-US"/>
        </a:p>
      </dgm:t>
    </dgm:pt>
    <dgm:pt modelId="{A14A1C35-BFA9-4EBF-815D-CF40BF5A43EE}" type="sibTrans" cxnId="{59444739-A608-41E7-A406-2E748156CDF6}">
      <dgm:prSet/>
      <dgm:spPr/>
      <dgm:t>
        <a:bodyPr/>
        <a:lstStyle/>
        <a:p>
          <a:endParaRPr lang="zh-CN" altLang="en-US"/>
        </a:p>
      </dgm:t>
    </dgm:pt>
    <dgm:pt modelId="{FEA3D9D9-FA61-43C5-B146-C30E234DF90D}">
      <dgm:prSet/>
      <dgm:spPr/>
      <dgm:t>
        <a:bodyPr/>
        <a:lstStyle/>
        <a:p>
          <a:pPr rtl="0"/>
          <a:r>
            <a:rPr lang="zh-CN" altLang="en-US" dirty="0" smtClean="0">
              <a:latin typeface="微软雅黑" pitchFamily="34" charset="-122"/>
              <a:ea typeface="微软雅黑" pitchFamily="34" charset="-122"/>
            </a:rPr>
            <a:t>网络连接</a:t>
          </a:r>
          <a:endParaRPr lang="zh-CN" dirty="0">
            <a:latin typeface="微软雅黑" pitchFamily="34" charset="-122"/>
            <a:ea typeface="微软雅黑" pitchFamily="34" charset="-122"/>
          </a:endParaRPr>
        </a:p>
      </dgm:t>
    </dgm:pt>
    <dgm:pt modelId="{881DDCA7-CFD7-4AFA-8A00-6DCB6D74D9F7}" type="parTrans" cxnId="{74FADD00-B536-436C-AF8C-B0C01981B559}">
      <dgm:prSet/>
      <dgm:spPr/>
      <dgm:t>
        <a:bodyPr/>
        <a:lstStyle/>
        <a:p>
          <a:endParaRPr lang="zh-CN" altLang="en-US"/>
        </a:p>
      </dgm:t>
    </dgm:pt>
    <dgm:pt modelId="{8D63DEE9-4E53-4330-942C-99D958D709FA}" type="sibTrans" cxnId="{74FADD00-B536-436C-AF8C-B0C01981B559}">
      <dgm:prSet/>
      <dgm:spPr/>
      <dgm:t>
        <a:bodyPr/>
        <a:lstStyle/>
        <a:p>
          <a:endParaRPr lang="zh-CN" altLang="en-US"/>
        </a:p>
      </dgm:t>
    </dgm:pt>
    <dgm:pt modelId="{6071B7F6-274F-41C2-8CF7-657DECC31CAD}">
      <dgm:prSet/>
      <dgm:spPr/>
      <dgm:t>
        <a:bodyPr/>
        <a:lstStyle/>
        <a:p>
          <a:pPr rtl="0"/>
          <a:r>
            <a:rPr lang="zh-CN" altLang="en-US" dirty="0" smtClean="0">
              <a:latin typeface="微软雅黑" pitchFamily="34" charset="-122"/>
              <a:ea typeface="微软雅黑" pitchFamily="34" charset="-122"/>
            </a:rPr>
            <a:t>宿主通讯</a:t>
          </a:r>
          <a:endParaRPr lang="zh-CN" dirty="0">
            <a:latin typeface="微软雅黑" pitchFamily="34" charset="-122"/>
            <a:ea typeface="微软雅黑" pitchFamily="34" charset="-122"/>
          </a:endParaRPr>
        </a:p>
      </dgm:t>
    </dgm:pt>
    <dgm:pt modelId="{0B4C6E82-D1C3-4B52-B81F-410FE639D36E}" type="parTrans" cxnId="{30C2482E-90E1-4529-9017-49FA624F2A82}">
      <dgm:prSet/>
      <dgm:spPr/>
      <dgm:t>
        <a:bodyPr/>
        <a:lstStyle/>
        <a:p>
          <a:endParaRPr lang="zh-CN" altLang="en-US"/>
        </a:p>
      </dgm:t>
    </dgm:pt>
    <dgm:pt modelId="{4E27BB99-5CE9-4C7D-9993-9FD62A6DE67E}" type="sibTrans" cxnId="{30C2482E-90E1-4529-9017-49FA624F2A82}">
      <dgm:prSet/>
      <dgm:spPr/>
      <dgm:t>
        <a:bodyPr/>
        <a:lstStyle/>
        <a:p>
          <a:endParaRPr lang="zh-CN" altLang="en-US"/>
        </a:p>
      </dgm:t>
    </dgm:pt>
    <dgm:pt modelId="{1E2569FB-E315-46B0-A5BD-924BF1BCC02B}" type="pres">
      <dgm:prSet presAssocID="{874A9004-23C0-4BCF-AEBF-2203CBDBC6DB}" presName="Name0" presStyleCnt="0">
        <dgm:presLayoutVars>
          <dgm:dir/>
          <dgm:animLvl val="lvl"/>
          <dgm:resizeHandles val="exact"/>
        </dgm:presLayoutVars>
      </dgm:prSet>
      <dgm:spPr/>
      <dgm:t>
        <a:bodyPr/>
        <a:lstStyle/>
        <a:p>
          <a:endParaRPr lang="zh-CN" altLang="en-US"/>
        </a:p>
      </dgm:t>
    </dgm:pt>
    <dgm:pt modelId="{695A1868-F9A8-460A-87FF-80880ED32CC9}" type="pres">
      <dgm:prSet presAssocID="{3B6695BE-46E3-4C44-928E-B9593665D0B8}" presName="linNode" presStyleCnt="0"/>
      <dgm:spPr/>
      <dgm:t>
        <a:bodyPr/>
        <a:lstStyle/>
        <a:p>
          <a:endParaRPr lang="zh-CN" altLang="en-US"/>
        </a:p>
      </dgm:t>
    </dgm:pt>
    <dgm:pt modelId="{2E43068A-FFD6-45CE-B035-F2B30A976F20}" type="pres">
      <dgm:prSet presAssocID="{3B6695BE-46E3-4C44-928E-B9593665D0B8}" presName="parentText" presStyleLbl="node1" presStyleIdx="0" presStyleCnt="3">
        <dgm:presLayoutVars>
          <dgm:chMax val="1"/>
          <dgm:bulletEnabled val="1"/>
        </dgm:presLayoutVars>
      </dgm:prSet>
      <dgm:spPr/>
      <dgm:t>
        <a:bodyPr/>
        <a:lstStyle/>
        <a:p>
          <a:endParaRPr lang="zh-CN" altLang="en-US"/>
        </a:p>
      </dgm:t>
    </dgm:pt>
    <dgm:pt modelId="{BE18B124-F553-4736-80DC-8DEB664392E6}" type="pres">
      <dgm:prSet presAssocID="{3B6695BE-46E3-4C44-928E-B9593665D0B8}" presName="descendantText" presStyleLbl="alignAccFollowNode1" presStyleIdx="0" presStyleCnt="3">
        <dgm:presLayoutVars>
          <dgm:bulletEnabled val="1"/>
        </dgm:presLayoutVars>
      </dgm:prSet>
      <dgm:spPr/>
      <dgm:t>
        <a:bodyPr/>
        <a:lstStyle/>
        <a:p>
          <a:endParaRPr lang="zh-CN" altLang="en-US"/>
        </a:p>
      </dgm:t>
    </dgm:pt>
    <dgm:pt modelId="{6C054B56-FFEA-4E66-84CE-045273994306}" type="pres">
      <dgm:prSet presAssocID="{A14A1C35-BFA9-4EBF-815D-CF40BF5A43EE}" presName="sp" presStyleCnt="0"/>
      <dgm:spPr/>
      <dgm:t>
        <a:bodyPr/>
        <a:lstStyle/>
        <a:p>
          <a:endParaRPr lang="zh-CN" altLang="en-US"/>
        </a:p>
      </dgm:t>
    </dgm:pt>
    <dgm:pt modelId="{A3A50730-A6C1-4FBA-9840-4CA32F498375}" type="pres">
      <dgm:prSet presAssocID="{6071B7F6-274F-41C2-8CF7-657DECC31CAD}" presName="linNode" presStyleCnt="0"/>
      <dgm:spPr/>
      <dgm:t>
        <a:bodyPr/>
        <a:lstStyle/>
        <a:p>
          <a:endParaRPr lang="zh-CN" altLang="en-US"/>
        </a:p>
      </dgm:t>
    </dgm:pt>
    <dgm:pt modelId="{284DCBEA-AA5C-4C0C-AAB7-3E8B02A63242}" type="pres">
      <dgm:prSet presAssocID="{6071B7F6-274F-41C2-8CF7-657DECC31CAD}" presName="parentText" presStyleLbl="node1" presStyleIdx="1" presStyleCnt="3">
        <dgm:presLayoutVars>
          <dgm:chMax val="1"/>
          <dgm:bulletEnabled val="1"/>
        </dgm:presLayoutVars>
      </dgm:prSet>
      <dgm:spPr/>
      <dgm:t>
        <a:bodyPr/>
        <a:lstStyle/>
        <a:p>
          <a:endParaRPr lang="zh-CN" altLang="en-US"/>
        </a:p>
      </dgm:t>
    </dgm:pt>
    <dgm:pt modelId="{993CFF3E-A487-482D-AA26-1C336297D2E9}" type="pres">
      <dgm:prSet presAssocID="{6071B7F6-274F-41C2-8CF7-657DECC31CAD}" presName="descendantText" presStyleLbl="alignAccFollowNode1" presStyleIdx="1" presStyleCnt="3">
        <dgm:presLayoutVars>
          <dgm:bulletEnabled val="1"/>
        </dgm:presLayoutVars>
      </dgm:prSet>
      <dgm:spPr/>
      <dgm:t>
        <a:bodyPr/>
        <a:lstStyle/>
        <a:p>
          <a:endParaRPr lang="zh-CN" altLang="en-US"/>
        </a:p>
      </dgm:t>
    </dgm:pt>
    <dgm:pt modelId="{FAF6C7C1-E911-4D0A-8B09-B37D3AA1937F}" type="pres">
      <dgm:prSet presAssocID="{4E27BB99-5CE9-4C7D-9993-9FD62A6DE67E}" presName="sp" presStyleCnt="0"/>
      <dgm:spPr/>
      <dgm:t>
        <a:bodyPr/>
        <a:lstStyle/>
        <a:p>
          <a:endParaRPr lang="zh-CN" altLang="en-US"/>
        </a:p>
      </dgm:t>
    </dgm:pt>
    <dgm:pt modelId="{57D462D8-0242-43D5-983A-1B0B35FBE5D1}" type="pres">
      <dgm:prSet presAssocID="{FEA3D9D9-FA61-43C5-B146-C30E234DF90D}" presName="linNode" presStyleCnt="0"/>
      <dgm:spPr/>
      <dgm:t>
        <a:bodyPr/>
        <a:lstStyle/>
        <a:p>
          <a:endParaRPr lang="zh-CN" altLang="en-US"/>
        </a:p>
      </dgm:t>
    </dgm:pt>
    <dgm:pt modelId="{AC360D81-46EE-43E9-8AE0-F70A7DFF707C}" type="pres">
      <dgm:prSet presAssocID="{FEA3D9D9-FA61-43C5-B146-C30E234DF90D}" presName="parentText" presStyleLbl="node1" presStyleIdx="2" presStyleCnt="3">
        <dgm:presLayoutVars>
          <dgm:chMax val="1"/>
          <dgm:bulletEnabled val="1"/>
        </dgm:presLayoutVars>
      </dgm:prSet>
      <dgm:spPr/>
      <dgm:t>
        <a:bodyPr/>
        <a:lstStyle/>
        <a:p>
          <a:endParaRPr lang="zh-CN" altLang="en-US"/>
        </a:p>
      </dgm:t>
    </dgm:pt>
    <dgm:pt modelId="{5CC474C3-AE78-4F92-B2C1-80A0210003A0}" type="pres">
      <dgm:prSet presAssocID="{FEA3D9D9-FA61-43C5-B146-C30E234DF90D}" presName="descendantText" presStyleLbl="alignAccFollowNode1" presStyleIdx="2" presStyleCnt="3">
        <dgm:presLayoutVars>
          <dgm:bulletEnabled val="1"/>
        </dgm:presLayoutVars>
      </dgm:prSet>
      <dgm:spPr/>
      <dgm:t>
        <a:bodyPr/>
        <a:lstStyle/>
        <a:p>
          <a:endParaRPr lang="zh-CN" altLang="en-US"/>
        </a:p>
      </dgm:t>
    </dgm:pt>
  </dgm:ptLst>
  <dgm:cxnLst>
    <dgm:cxn modelId="{AF60D814-6BB1-40EC-8ED8-3CC37090D22A}" type="presOf" srcId="{1CBAB1E5-9BCC-46AA-9468-A7566DEA01C4}" destId="{BE18B124-F553-4736-80DC-8DEB664392E6}" srcOrd="0" destOrd="0" presId="urn:microsoft.com/office/officeart/2005/8/layout/vList5"/>
    <dgm:cxn modelId="{BAC2BDD4-894C-4E40-BEC0-95332CFB9649}" type="presOf" srcId="{567449E6-15E2-4004-B726-40D86F1CDB23}" destId="{5CC474C3-AE78-4F92-B2C1-80A0210003A0}" srcOrd="0" destOrd="0" presId="urn:microsoft.com/office/officeart/2005/8/layout/vList5"/>
    <dgm:cxn modelId="{5EA2FCAD-AD42-4556-8A64-DF755B8978BC}" type="presOf" srcId="{874A9004-23C0-4BCF-AEBF-2203CBDBC6DB}" destId="{1E2569FB-E315-46B0-A5BD-924BF1BCC02B}" srcOrd="0" destOrd="0" presId="urn:microsoft.com/office/officeart/2005/8/layout/vList5"/>
    <dgm:cxn modelId="{19E0D4C8-03DF-4FA2-814D-9E4F7B927538}" type="presOf" srcId="{BB5A1234-A738-4B1D-B718-149C91837438}" destId="{993CFF3E-A487-482D-AA26-1C336297D2E9}" srcOrd="0" destOrd="0" presId="urn:microsoft.com/office/officeart/2005/8/layout/vList5"/>
    <dgm:cxn modelId="{4D2693B9-2939-4325-80EF-55948ADA351A}" type="presOf" srcId="{6071B7F6-274F-41C2-8CF7-657DECC31CAD}" destId="{284DCBEA-AA5C-4C0C-AAB7-3E8B02A63242}" srcOrd="0" destOrd="0" presId="urn:microsoft.com/office/officeart/2005/8/layout/vList5"/>
    <dgm:cxn modelId="{7E36643A-961D-4FC1-97D4-784AC590CCEA}" srcId="{6071B7F6-274F-41C2-8CF7-657DECC31CAD}" destId="{BB5A1234-A738-4B1D-B718-149C91837438}" srcOrd="0" destOrd="0" parTransId="{987A746D-E88B-4380-8EB0-8E37C50D29BA}" sibTransId="{08865C59-AFAF-4FEA-9254-EDAEAFE62AC7}"/>
    <dgm:cxn modelId="{BCCD96D3-2315-4488-AA15-B4C5754CFBAE}" srcId="{3B6695BE-46E3-4C44-928E-B9593665D0B8}" destId="{1CBAB1E5-9BCC-46AA-9468-A7566DEA01C4}" srcOrd="0" destOrd="0" parTransId="{2A35D351-495F-4A53-9613-332B89DECC1D}" sibTransId="{94A147D0-ECE3-4CC5-AFFC-CF05C373AD8E}"/>
    <dgm:cxn modelId="{30C2482E-90E1-4529-9017-49FA624F2A82}" srcId="{874A9004-23C0-4BCF-AEBF-2203CBDBC6DB}" destId="{6071B7F6-274F-41C2-8CF7-657DECC31CAD}" srcOrd="1" destOrd="0" parTransId="{0B4C6E82-D1C3-4B52-B81F-410FE639D36E}" sibTransId="{4E27BB99-5CE9-4C7D-9993-9FD62A6DE67E}"/>
    <dgm:cxn modelId="{DD50B7A3-F11A-4D9D-A988-B513920BF86C}" srcId="{FEA3D9D9-FA61-43C5-B146-C30E234DF90D}" destId="{567449E6-15E2-4004-B726-40D86F1CDB23}" srcOrd="0" destOrd="0" parTransId="{DB7CBA12-3242-4DBE-AD90-F39E2EB11897}" sibTransId="{E02904FE-E4AF-4E5D-820B-7794129C4CCA}"/>
    <dgm:cxn modelId="{06F7341F-4794-420F-ADF4-0DB426B5B364}" type="presOf" srcId="{3B6695BE-46E3-4C44-928E-B9593665D0B8}" destId="{2E43068A-FFD6-45CE-B035-F2B30A976F20}" srcOrd="0" destOrd="0" presId="urn:microsoft.com/office/officeart/2005/8/layout/vList5"/>
    <dgm:cxn modelId="{74FADD00-B536-436C-AF8C-B0C01981B559}" srcId="{874A9004-23C0-4BCF-AEBF-2203CBDBC6DB}" destId="{FEA3D9D9-FA61-43C5-B146-C30E234DF90D}" srcOrd="2" destOrd="0" parTransId="{881DDCA7-CFD7-4AFA-8A00-6DCB6D74D9F7}" sibTransId="{8D63DEE9-4E53-4330-942C-99D958D709FA}"/>
    <dgm:cxn modelId="{59444739-A608-41E7-A406-2E748156CDF6}" srcId="{874A9004-23C0-4BCF-AEBF-2203CBDBC6DB}" destId="{3B6695BE-46E3-4C44-928E-B9593665D0B8}" srcOrd="0" destOrd="0" parTransId="{52D5D9F1-BA42-498F-9F12-1AF507543F9C}" sibTransId="{A14A1C35-BFA9-4EBF-815D-CF40BF5A43EE}"/>
    <dgm:cxn modelId="{A677E74C-982A-4BD7-AC22-A48B06333205}" type="presOf" srcId="{FEA3D9D9-FA61-43C5-B146-C30E234DF90D}" destId="{AC360D81-46EE-43E9-8AE0-F70A7DFF707C}" srcOrd="0" destOrd="0" presId="urn:microsoft.com/office/officeart/2005/8/layout/vList5"/>
    <dgm:cxn modelId="{3E4E929B-4A01-411F-A853-FA87097F8CE4}" type="presParOf" srcId="{1E2569FB-E315-46B0-A5BD-924BF1BCC02B}" destId="{695A1868-F9A8-460A-87FF-80880ED32CC9}" srcOrd="0" destOrd="0" presId="urn:microsoft.com/office/officeart/2005/8/layout/vList5"/>
    <dgm:cxn modelId="{CA94355F-3406-4BD5-82DA-61FBC596DED4}" type="presParOf" srcId="{695A1868-F9A8-460A-87FF-80880ED32CC9}" destId="{2E43068A-FFD6-45CE-B035-F2B30A976F20}" srcOrd="0" destOrd="0" presId="urn:microsoft.com/office/officeart/2005/8/layout/vList5"/>
    <dgm:cxn modelId="{5744E8D0-557E-4290-88AF-22E6E6C41346}" type="presParOf" srcId="{695A1868-F9A8-460A-87FF-80880ED32CC9}" destId="{BE18B124-F553-4736-80DC-8DEB664392E6}" srcOrd="1" destOrd="0" presId="urn:microsoft.com/office/officeart/2005/8/layout/vList5"/>
    <dgm:cxn modelId="{F77F8B41-F231-4ED2-81D7-1098E2325CD2}" type="presParOf" srcId="{1E2569FB-E315-46B0-A5BD-924BF1BCC02B}" destId="{6C054B56-FFEA-4E66-84CE-045273994306}" srcOrd="1" destOrd="0" presId="urn:microsoft.com/office/officeart/2005/8/layout/vList5"/>
    <dgm:cxn modelId="{502A3F4A-D321-4D13-B030-84DB7B087454}" type="presParOf" srcId="{1E2569FB-E315-46B0-A5BD-924BF1BCC02B}" destId="{A3A50730-A6C1-4FBA-9840-4CA32F498375}" srcOrd="2" destOrd="0" presId="urn:microsoft.com/office/officeart/2005/8/layout/vList5"/>
    <dgm:cxn modelId="{567895A3-39BC-44D0-BC9E-0974A9B6F63C}" type="presParOf" srcId="{A3A50730-A6C1-4FBA-9840-4CA32F498375}" destId="{284DCBEA-AA5C-4C0C-AAB7-3E8B02A63242}" srcOrd="0" destOrd="0" presId="urn:microsoft.com/office/officeart/2005/8/layout/vList5"/>
    <dgm:cxn modelId="{AD8C858A-34EF-4324-8F61-86955198BB1B}" type="presParOf" srcId="{A3A50730-A6C1-4FBA-9840-4CA32F498375}" destId="{993CFF3E-A487-482D-AA26-1C336297D2E9}" srcOrd="1" destOrd="0" presId="urn:microsoft.com/office/officeart/2005/8/layout/vList5"/>
    <dgm:cxn modelId="{75734FB9-732F-4408-BCB7-94F13924EE17}" type="presParOf" srcId="{1E2569FB-E315-46B0-A5BD-924BF1BCC02B}" destId="{FAF6C7C1-E911-4D0A-8B09-B37D3AA1937F}" srcOrd="3" destOrd="0" presId="urn:microsoft.com/office/officeart/2005/8/layout/vList5"/>
    <dgm:cxn modelId="{1B147D86-795E-4CF6-97EA-13A598C4ACA2}" type="presParOf" srcId="{1E2569FB-E315-46B0-A5BD-924BF1BCC02B}" destId="{57D462D8-0242-43D5-983A-1B0B35FBE5D1}" srcOrd="4" destOrd="0" presId="urn:microsoft.com/office/officeart/2005/8/layout/vList5"/>
    <dgm:cxn modelId="{30D1B41F-8315-43F9-8496-327387E62591}" type="presParOf" srcId="{57D462D8-0242-43D5-983A-1B0B35FBE5D1}" destId="{AC360D81-46EE-43E9-8AE0-F70A7DFF707C}" srcOrd="0" destOrd="0" presId="urn:microsoft.com/office/officeart/2005/8/layout/vList5"/>
    <dgm:cxn modelId="{5FE02EF5-87BE-402D-BA6E-E8D17987766B}" type="presParOf" srcId="{57D462D8-0242-43D5-983A-1B0B35FBE5D1}" destId="{5CC474C3-AE78-4F92-B2C1-80A0210003A0}"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1EA26C-C8B8-4414-A70C-BB24C9C3EBB8}" type="doc">
      <dgm:prSet loTypeId="urn:microsoft.com/office/officeart/2005/8/layout/target3" loCatId="relationship" qsTypeId="urn:microsoft.com/office/officeart/2005/8/quickstyle/3d1" qsCatId="3D" csTypeId="urn:microsoft.com/office/officeart/2005/8/colors/accent0_3" csCatId="mainScheme" phldr="1"/>
      <dgm:spPr/>
      <dgm:t>
        <a:bodyPr/>
        <a:lstStyle/>
        <a:p>
          <a:endParaRPr lang="zh-CN" altLang="en-US"/>
        </a:p>
      </dgm:t>
    </dgm:pt>
    <dgm:pt modelId="{E39147F6-1045-4D4A-8C10-681DDF88597A}">
      <dgm:prSet/>
      <dgm:spPr/>
      <dgm:t>
        <a:bodyPr/>
        <a:lstStyle/>
        <a:p>
          <a:pPr rtl="0"/>
          <a:r>
            <a:rPr lang="zh-CN" b="1" dirty="0" smtClean="0"/>
            <a:t>用主机的</a:t>
          </a:r>
          <a:r>
            <a:rPr lang="en-US" b="1" dirty="0" err="1" smtClean="0"/>
            <a:t>ip</a:t>
          </a:r>
          <a:r>
            <a:rPr lang="zh-CN" b="1" dirty="0" smtClean="0"/>
            <a:t>连接网络</a:t>
          </a:r>
          <a:endParaRPr lang="zh-CN" dirty="0"/>
        </a:p>
      </dgm:t>
    </dgm:pt>
    <dgm:pt modelId="{7DAB242B-A652-429E-A5A0-3D377D1C45D5}" type="parTrans" cxnId="{E6C607D0-6D8A-4163-B861-7E267C49D663}">
      <dgm:prSet/>
      <dgm:spPr/>
      <dgm:t>
        <a:bodyPr/>
        <a:lstStyle/>
        <a:p>
          <a:endParaRPr lang="zh-CN" altLang="en-US"/>
        </a:p>
      </dgm:t>
    </dgm:pt>
    <dgm:pt modelId="{5DE8D579-C34B-4F36-AE71-3C3471F0590A}" type="sibTrans" cxnId="{E6C607D0-6D8A-4163-B861-7E267C49D663}">
      <dgm:prSet/>
      <dgm:spPr/>
      <dgm:t>
        <a:bodyPr/>
        <a:lstStyle/>
        <a:p>
          <a:endParaRPr lang="zh-CN" altLang="en-US"/>
        </a:p>
      </dgm:t>
    </dgm:pt>
    <dgm:pt modelId="{FD9998CE-301B-4A1A-A809-8370A4AAFAFC}">
      <dgm:prSet/>
      <dgm:spPr/>
      <dgm:t>
        <a:bodyPr/>
        <a:lstStyle/>
        <a:p>
          <a:pPr rtl="0"/>
          <a:r>
            <a:rPr lang="zh-CN" b="1" smtClean="0"/>
            <a:t>虚拟机从VMware virtual DHCP server得到地址</a:t>
          </a:r>
          <a:endParaRPr lang="zh-CN"/>
        </a:p>
      </dgm:t>
    </dgm:pt>
    <dgm:pt modelId="{E5094391-96C4-4E36-9C06-6B6AC1482255}" type="parTrans" cxnId="{82F768BD-D095-4861-86A6-083575629F6F}">
      <dgm:prSet/>
      <dgm:spPr/>
      <dgm:t>
        <a:bodyPr/>
        <a:lstStyle/>
        <a:p>
          <a:endParaRPr lang="zh-CN" altLang="en-US"/>
        </a:p>
      </dgm:t>
    </dgm:pt>
    <dgm:pt modelId="{6F2EF7C7-B852-465B-BC40-A8F22BCB90B3}" type="sibTrans" cxnId="{82F768BD-D095-4861-86A6-083575629F6F}">
      <dgm:prSet/>
      <dgm:spPr/>
      <dgm:t>
        <a:bodyPr/>
        <a:lstStyle/>
        <a:p>
          <a:endParaRPr lang="zh-CN" altLang="en-US"/>
        </a:p>
      </dgm:t>
    </dgm:pt>
    <dgm:pt modelId="{2491EFAD-C337-4C91-B0F7-ABE2109991E4}">
      <dgm:prSet/>
      <dgm:spPr/>
      <dgm:t>
        <a:bodyPr/>
        <a:lstStyle/>
        <a:p>
          <a:pPr rtl="0"/>
          <a:r>
            <a:rPr lang="zh-CN" b="1" smtClean="0"/>
            <a:t>虚拟机与以太网之间的连接通过</a:t>
          </a:r>
          <a:r>
            <a:rPr lang="en-US" b="1" smtClean="0"/>
            <a:t>NAT</a:t>
          </a:r>
          <a:r>
            <a:rPr lang="zh-CN" b="1" smtClean="0"/>
            <a:t>设备实现</a:t>
          </a:r>
          <a:endParaRPr lang="zh-CN"/>
        </a:p>
      </dgm:t>
    </dgm:pt>
    <dgm:pt modelId="{F3450FC9-C5C3-4E61-8ACB-CF144969FA7D}" type="parTrans" cxnId="{770F6417-1085-4E92-BFF1-0DF3A9F176B8}">
      <dgm:prSet/>
      <dgm:spPr/>
      <dgm:t>
        <a:bodyPr/>
        <a:lstStyle/>
        <a:p>
          <a:endParaRPr lang="zh-CN" altLang="en-US"/>
        </a:p>
      </dgm:t>
    </dgm:pt>
    <dgm:pt modelId="{4F1725AC-E873-46BD-A0A0-2F085C835C11}" type="sibTrans" cxnId="{770F6417-1085-4E92-BFF1-0DF3A9F176B8}">
      <dgm:prSet/>
      <dgm:spPr/>
      <dgm:t>
        <a:bodyPr/>
        <a:lstStyle/>
        <a:p>
          <a:endParaRPr lang="zh-CN" altLang="en-US"/>
        </a:p>
      </dgm:t>
    </dgm:pt>
    <dgm:pt modelId="{6A20C913-0463-4E2A-A544-11AE0460ED84}">
      <dgm:prSet/>
      <dgm:spPr/>
      <dgm:t>
        <a:bodyPr/>
        <a:lstStyle/>
        <a:p>
          <a:pPr rtl="0"/>
          <a:r>
            <a:rPr lang="zh-CN" b="1" smtClean="0"/>
            <a:t>可以</a:t>
          </a:r>
          <a:r>
            <a:rPr lang="zh-CN" b="1" dirty="0" smtClean="0"/>
            <a:t>实现在虚拟系统里访问互联网</a:t>
          </a:r>
          <a:endParaRPr lang="zh-CN" dirty="0"/>
        </a:p>
      </dgm:t>
    </dgm:pt>
    <dgm:pt modelId="{C13E0466-7E55-4B3A-A835-AA7CA2693BF0}" type="parTrans" cxnId="{4ACA3022-69C0-4623-B6F0-DC3D2D50476A}">
      <dgm:prSet/>
      <dgm:spPr/>
      <dgm:t>
        <a:bodyPr/>
        <a:lstStyle/>
        <a:p>
          <a:endParaRPr lang="zh-CN" altLang="en-US"/>
        </a:p>
      </dgm:t>
    </dgm:pt>
    <dgm:pt modelId="{4CB43044-D64F-4EE2-A637-E4C6932C9110}" type="sibTrans" cxnId="{4ACA3022-69C0-4623-B6F0-DC3D2D50476A}">
      <dgm:prSet/>
      <dgm:spPr/>
      <dgm:t>
        <a:bodyPr/>
        <a:lstStyle/>
        <a:p>
          <a:endParaRPr lang="zh-CN" altLang="en-US"/>
        </a:p>
      </dgm:t>
    </dgm:pt>
    <dgm:pt modelId="{AFC22AEB-399B-4020-96C5-0F9FDAC716F3}" type="pres">
      <dgm:prSet presAssocID="{F81EA26C-C8B8-4414-A70C-BB24C9C3EBB8}" presName="Name0" presStyleCnt="0">
        <dgm:presLayoutVars>
          <dgm:chMax val="7"/>
          <dgm:dir/>
          <dgm:animLvl val="lvl"/>
          <dgm:resizeHandles val="exact"/>
        </dgm:presLayoutVars>
      </dgm:prSet>
      <dgm:spPr/>
      <dgm:t>
        <a:bodyPr/>
        <a:lstStyle/>
        <a:p>
          <a:endParaRPr lang="zh-CN" altLang="en-US"/>
        </a:p>
      </dgm:t>
    </dgm:pt>
    <dgm:pt modelId="{CA5E233F-6FFC-4D21-ABB3-056A1297D204}" type="pres">
      <dgm:prSet presAssocID="{E39147F6-1045-4D4A-8C10-681DDF88597A}" presName="circle1" presStyleLbl="node1" presStyleIdx="0" presStyleCnt="4"/>
      <dgm:spPr/>
      <dgm:t>
        <a:bodyPr/>
        <a:lstStyle/>
        <a:p>
          <a:endParaRPr lang="zh-CN" altLang="en-US"/>
        </a:p>
      </dgm:t>
    </dgm:pt>
    <dgm:pt modelId="{51477937-8981-46F4-AA53-CD5DEEE21093}" type="pres">
      <dgm:prSet presAssocID="{E39147F6-1045-4D4A-8C10-681DDF88597A}" presName="space" presStyleCnt="0"/>
      <dgm:spPr/>
      <dgm:t>
        <a:bodyPr/>
        <a:lstStyle/>
        <a:p>
          <a:endParaRPr lang="zh-CN" altLang="en-US"/>
        </a:p>
      </dgm:t>
    </dgm:pt>
    <dgm:pt modelId="{1F270A9C-B7D4-4D1D-8F30-C3869D604690}" type="pres">
      <dgm:prSet presAssocID="{E39147F6-1045-4D4A-8C10-681DDF88597A}" presName="rect1" presStyleLbl="alignAcc1" presStyleIdx="0" presStyleCnt="4"/>
      <dgm:spPr/>
      <dgm:t>
        <a:bodyPr/>
        <a:lstStyle/>
        <a:p>
          <a:endParaRPr lang="zh-CN" altLang="en-US"/>
        </a:p>
      </dgm:t>
    </dgm:pt>
    <dgm:pt modelId="{A46E5C4C-3B9A-4316-B369-9F1933C740F7}" type="pres">
      <dgm:prSet presAssocID="{6A20C913-0463-4E2A-A544-11AE0460ED84}" presName="vertSpace2" presStyleLbl="node1" presStyleIdx="0" presStyleCnt="4"/>
      <dgm:spPr/>
      <dgm:t>
        <a:bodyPr/>
        <a:lstStyle/>
        <a:p>
          <a:endParaRPr lang="zh-CN" altLang="en-US"/>
        </a:p>
      </dgm:t>
    </dgm:pt>
    <dgm:pt modelId="{B2D65000-3A91-42E1-B5D7-D7D066EB5763}" type="pres">
      <dgm:prSet presAssocID="{6A20C913-0463-4E2A-A544-11AE0460ED84}" presName="circle2" presStyleLbl="node1" presStyleIdx="1" presStyleCnt="4"/>
      <dgm:spPr/>
      <dgm:t>
        <a:bodyPr/>
        <a:lstStyle/>
        <a:p>
          <a:endParaRPr lang="zh-CN" altLang="en-US"/>
        </a:p>
      </dgm:t>
    </dgm:pt>
    <dgm:pt modelId="{F295EAB0-7BFA-4462-ACE1-A83B0182697B}" type="pres">
      <dgm:prSet presAssocID="{6A20C913-0463-4E2A-A544-11AE0460ED84}" presName="rect2" presStyleLbl="alignAcc1" presStyleIdx="1" presStyleCnt="4"/>
      <dgm:spPr/>
      <dgm:t>
        <a:bodyPr/>
        <a:lstStyle/>
        <a:p>
          <a:endParaRPr lang="zh-CN" altLang="en-US"/>
        </a:p>
      </dgm:t>
    </dgm:pt>
    <dgm:pt modelId="{4235922F-16B4-4A6C-B7A6-B79933FEEB01}" type="pres">
      <dgm:prSet presAssocID="{FD9998CE-301B-4A1A-A809-8370A4AAFAFC}" presName="vertSpace3" presStyleLbl="node1" presStyleIdx="1" presStyleCnt="4"/>
      <dgm:spPr/>
      <dgm:t>
        <a:bodyPr/>
        <a:lstStyle/>
        <a:p>
          <a:endParaRPr lang="zh-CN" altLang="en-US"/>
        </a:p>
      </dgm:t>
    </dgm:pt>
    <dgm:pt modelId="{747C9282-C1AD-4A5F-8C2D-5136C49AF548}" type="pres">
      <dgm:prSet presAssocID="{FD9998CE-301B-4A1A-A809-8370A4AAFAFC}" presName="circle3" presStyleLbl="node1" presStyleIdx="2" presStyleCnt="4"/>
      <dgm:spPr/>
      <dgm:t>
        <a:bodyPr/>
        <a:lstStyle/>
        <a:p>
          <a:endParaRPr lang="zh-CN" altLang="en-US"/>
        </a:p>
      </dgm:t>
    </dgm:pt>
    <dgm:pt modelId="{86FD61E0-19BF-4BF1-83E2-079CDDA3C1BF}" type="pres">
      <dgm:prSet presAssocID="{FD9998CE-301B-4A1A-A809-8370A4AAFAFC}" presName="rect3" presStyleLbl="alignAcc1" presStyleIdx="2" presStyleCnt="4"/>
      <dgm:spPr/>
      <dgm:t>
        <a:bodyPr/>
        <a:lstStyle/>
        <a:p>
          <a:endParaRPr lang="zh-CN" altLang="en-US"/>
        </a:p>
      </dgm:t>
    </dgm:pt>
    <dgm:pt modelId="{906F4D94-0035-4E07-9A12-5A956322A5E4}" type="pres">
      <dgm:prSet presAssocID="{2491EFAD-C337-4C91-B0F7-ABE2109991E4}" presName="vertSpace4" presStyleLbl="node1" presStyleIdx="2" presStyleCnt="4"/>
      <dgm:spPr/>
      <dgm:t>
        <a:bodyPr/>
        <a:lstStyle/>
        <a:p>
          <a:endParaRPr lang="zh-CN" altLang="en-US"/>
        </a:p>
      </dgm:t>
    </dgm:pt>
    <dgm:pt modelId="{0CA065FB-18D8-47FA-9B99-1BC765585CC4}" type="pres">
      <dgm:prSet presAssocID="{2491EFAD-C337-4C91-B0F7-ABE2109991E4}" presName="circle4" presStyleLbl="node1" presStyleIdx="3" presStyleCnt="4"/>
      <dgm:spPr/>
      <dgm:t>
        <a:bodyPr/>
        <a:lstStyle/>
        <a:p>
          <a:endParaRPr lang="zh-CN" altLang="en-US"/>
        </a:p>
      </dgm:t>
    </dgm:pt>
    <dgm:pt modelId="{C7BD9D78-8282-445D-AE09-006916493345}" type="pres">
      <dgm:prSet presAssocID="{2491EFAD-C337-4C91-B0F7-ABE2109991E4}" presName="rect4" presStyleLbl="alignAcc1" presStyleIdx="3" presStyleCnt="4"/>
      <dgm:spPr/>
      <dgm:t>
        <a:bodyPr/>
        <a:lstStyle/>
        <a:p>
          <a:endParaRPr lang="zh-CN" altLang="en-US"/>
        </a:p>
      </dgm:t>
    </dgm:pt>
    <dgm:pt modelId="{2E3F0B9C-8FEF-4306-A93D-08F30B2FAD18}" type="pres">
      <dgm:prSet presAssocID="{E39147F6-1045-4D4A-8C10-681DDF88597A}" presName="rect1ParTxNoCh" presStyleLbl="alignAcc1" presStyleIdx="3" presStyleCnt="4">
        <dgm:presLayoutVars>
          <dgm:chMax val="1"/>
          <dgm:bulletEnabled val="1"/>
        </dgm:presLayoutVars>
      </dgm:prSet>
      <dgm:spPr/>
      <dgm:t>
        <a:bodyPr/>
        <a:lstStyle/>
        <a:p>
          <a:endParaRPr lang="zh-CN" altLang="en-US"/>
        </a:p>
      </dgm:t>
    </dgm:pt>
    <dgm:pt modelId="{0A39427D-D52A-403F-899C-1DA2114938C1}" type="pres">
      <dgm:prSet presAssocID="{6A20C913-0463-4E2A-A544-11AE0460ED84}" presName="rect2ParTxNoCh" presStyleLbl="alignAcc1" presStyleIdx="3" presStyleCnt="4">
        <dgm:presLayoutVars>
          <dgm:chMax val="1"/>
          <dgm:bulletEnabled val="1"/>
        </dgm:presLayoutVars>
      </dgm:prSet>
      <dgm:spPr/>
      <dgm:t>
        <a:bodyPr/>
        <a:lstStyle/>
        <a:p>
          <a:endParaRPr lang="zh-CN" altLang="en-US"/>
        </a:p>
      </dgm:t>
    </dgm:pt>
    <dgm:pt modelId="{3489BCE0-3EF9-4C09-91B2-58A48987E29B}" type="pres">
      <dgm:prSet presAssocID="{FD9998CE-301B-4A1A-A809-8370A4AAFAFC}" presName="rect3ParTxNoCh" presStyleLbl="alignAcc1" presStyleIdx="3" presStyleCnt="4">
        <dgm:presLayoutVars>
          <dgm:chMax val="1"/>
          <dgm:bulletEnabled val="1"/>
        </dgm:presLayoutVars>
      </dgm:prSet>
      <dgm:spPr/>
      <dgm:t>
        <a:bodyPr/>
        <a:lstStyle/>
        <a:p>
          <a:endParaRPr lang="zh-CN" altLang="en-US"/>
        </a:p>
      </dgm:t>
    </dgm:pt>
    <dgm:pt modelId="{AFE8576F-6892-4304-AE37-CCC7C9245B2F}" type="pres">
      <dgm:prSet presAssocID="{2491EFAD-C337-4C91-B0F7-ABE2109991E4}" presName="rect4ParTxNoCh" presStyleLbl="alignAcc1" presStyleIdx="3" presStyleCnt="4">
        <dgm:presLayoutVars>
          <dgm:chMax val="1"/>
          <dgm:bulletEnabled val="1"/>
        </dgm:presLayoutVars>
      </dgm:prSet>
      <dgm:spPr/>
      <dgm:t>
        <a:bodyPr/>
        <a:lstStyle/>
        <a:p>
          <a:endParaRPr lang="zh-CN" altLang="en-US"/>
        </a:p>
      </dgm:t>
    </dgm:pt>
  </dgm:ptLst>
  <dgm:cxnLst>
    <dgm:cxn modelId="{55E8F71F-4BC6-4FDE-B5E2-4833DC8D7452}" type="presOf" srcId="{E39147F6-1045-4D4A-8C10-681DDF88597A}" destId="{2E3F0B9C-8FEF-4306-A93D-08F30B2FAD18}" srcOrd="1" destOrd="0" presId="urn:microsoft.com/office/officeart/2005/8/layout/target3"/>
    <dgm:cxn modelId="{3CAA781F-F6D7-4A88-87E0-27893C03BA44}" type="presOf" srcId="{6A20C913-0463-4E2A-A544-11AE0460ED84}" destId="{0A39427D-D52A-403F-899C-1DA2114938C1}" srcOrd="1" destOrd="0" presId="urn:microsoft.com/office/officeart/2005/8/layout/target3"/>
    <dgm:cxn modelId="{4ACA3022-69C0-4623-B6F0-DC3D2D50476A}" srcId="{F81EA26C-C8B8-4414-A70C-BB24C9C3EBB8}" destId="{6A20C913-0463-4E2A-A544-11AE0460ED84}" srcOrd="1" destOrd="0" parTransId="{C13E0466-7E55-4B3A-A835-AA7CA2693BF0}" sibTransId="{4CB43044-D64F-4EE2-A637-E4C6932C9110}"/>
    <dgm:cxn modelId="{82F768BD-D095-4861-86A6-083575629F6F}" srcId="{F81EA26C-C8B8-4414-A70C-BB24C9C3EBB8}" destId="{FD9998CE-301B-4A1A-A809-8370A4AAFAFC}" srcOrd="2" destOrd="0" parTransId="{E5094391-96C4-4E36-9C06-6B6AC1482255}" sibTransId="{6F2EF7C7-B852-465B-BC40-A8F22BCB90B3}"/>
    <dgm:cxn modelId="{B563E15E-0ADC-4892-AE35-991A157311CF}" type="presOf" srcId="{6A20C913-0463-4E2A-A544-11AE0460ED84}" destId="{F295EAB0-7BFA-4462-ACE1-A83B0182697B}" srcOrd="0" destOrd="0" presId="urn:microsoft.com/office/officeart/2005/8/layout/target3"/>
    <dgm:cxn modelId="{939141B5-CDA2-418A-992C-D636658CA175}" type="presOf" srcId="{F81EA26C-C8B8-4414-A70C-BB24C9C3EBB8}" destId="{AFC22AEB-399B-4020-96C5-0F9FDAC716F3}" srcOrd="0" destOrd="0" presId="urn:microsoft.com/office/officeart/2005/8/layout/target3"/>
    <dgm:cxn modelId="{0C07FA18-A0FC-45CC-8EFF-9F10FE31C4FB}" type="presOf" srcId="{FD9998CE-301B-4A1A-A809-8370A4AAFAFC}" destId="{86FD61E0-19BF-4BF1-83E2-079CDDA3C1BF}" srcOrd="0" destOrd="0" presId="urn:microsoft.com/office/officeart/2005/8/layout/target3"/>
    <dgm:cxn modelId="{53425868-B77C-44D2-8BE1-F5326A723295}" type="presOf" srcId="{E39147F6-1045-4D4A-8C10-681DDF88597A}" destId="{1F270A9C-B7D4-4D1D-8F30-C3869D604690}" srcOrd="0" destOrd="0" presId="urn:microsoft.com/office/officeart/2005/8/layout/target3"/>
    <dgm:cxn modelId="{E6C607D0-6D8A-4163-B861-7E267C49D663}" srcId="{F81EA26C-C8B8-4414-A70C-BB24C9C3EBB8}" destId="{E39147F6-1045-4D4A-8C10-681DDF88597A}" srcOrd="0" destOrd="0" parTransId="{7DAB242B-A652-429E-A5A0-3D377D1C45D5}" sibTransId="{5DE8D579-C34B-4F36-AE71-3C3471F0590A}"/>
    <dgm:cxn modelId="{B2EC0C1B-668C-44E2-8A83-E95A3437EF6C}" type="presOf" srcId="{2491EFAD-C337-4C91-B0F7-ABE2109991E4}" destId="{C7BD9D78-8282-445D-AE09-006916493345}" srcOrd="0" destOrd="0" presId="urn:microsoft.com/office/officeart/2005/8/layout/target3"/>
    <dgm:cxn modelId="{95D34A4C-7CC0-4711-B9FA-B31ADA7B0E9C}" type="presOf" srcId="{FD9998CE-301B-4A1A-A809-8370A4AAFAFC}" destId="{3489BCE0-3EF9-4C09-91B2-58A48987E29B}" srcOrd="1" destOrd="0" presId="urn:microsoft.com/office/officeart/2005/8/layout/target3"/>
    <dgm:cxn modelId="{D4A1D9E3-CFA2-402C-AF50-A2B34223364C}" type="presOf" srcId="{2491EFAD-C337-4C91-B0F7-ABE2109991E4}" destId="{AFE8576F-6892-4304-AE37-CCC7C9245B2F}" srcOrd="1" destOrd="0" presId="urn:microsoft.com/office/officeart/2005/8/layout/target3"/>
    <dgm:cxn modelId="{770F6417-1085-4E92-BFF1-0DF3A9F176B8}" srcId="{F81EA26C-C8B8-4414-A70C-BB24C9C3EBB8}" destId="{2491EFAD-C337-4C91-B0F7-ABE2109991E4}" srcOrd="3" destOrd="0" parTransId="{F3450FC9-C5C3-4E61-8ACB-CF144969FA7D}" sibTransId="{4F1725AC-E873-46BD-A0A0-2F085C835C11}"/>
    <dgm:cxn modelId="{E0BCF6D1-E63E-4151-B33D-D752932C6D75}" type="presParOf" srcId="{AFC22AEB-399B-4020-96C5-0F9FDAC716F3}" destId="{CA5E233F-6FFC-4D21-ABB3-056A1297D204}" srcOrd="0" destOrd="0" presId="urn:microsoft.com/office/officeart/2005/8/layout/target3"/>
    <dgm:cxn modelId="{DDF0E3B9-5663-4E00-BC8D-6CBC6793855B}" type="presParOf" srcId="{AFC22AEB-399B-4020-96C5-0F9FDAC716F3}" destId="{51477937-8981-46F4-AA53-CD5DEEE21093}" srcOrd="1" destOrd="0" presId="urn:microsoft.com/office/officeart/2005/8/layout/target3"/>
    <dgm:cxn modelId="{9F414B88-E0D2-4A44-9B7F-AE11D953CDFF}" type="presParOf" srcId="{AFC22AEB-399B-4020-96C5-0F9FDAC716F3}" destId="{1F270A9C-B7D4-4D1D-8F30-C3869D604690}" srcOrd="2" destOrd="0" presId="urn:microsoft.com/office/officeart/2005/8/layout/target3"/>
    <dgm:cxn modelId="{9FCB662B-0C6D-4866-A04D-3ADFCA3F8DA2}" type="presParOf" srcId="{AFC22AEB-399B-4020-96C5-0F9FDAC716F3}" destId="{A46E5C4C-3B9A-4316-B369-9F1933C740F7}" srcOrd="3" destOrd="0" presId="urn:microsoft.com/office/officeart/2005/8/layout/target3"/>
    <dgm:cxn modelId="{D3CC31EA-0C18-4831-9DEB-78478D83F2CA}" type="presParOf" srcId="{AFC22AEB-399B-4020-96C5-0F9FDAC716F3}" destId="{B2D65000-3A91-42E1-B5D7-D7D066EB5763}" srcOrd="4" destOrd="0" presId="urn:microsoft.com/office/officeart/2005/8/layout/target3"/>
    <dgm:cxn modelId="{AB44ED3F-8599-4CB8-A1DC-85F170D0B4B6}" type="presParOf" srcId="{AFC22AEB-399B-4020-96C5-0F9FDAC716F3}" destId="{F295EAB0-7BFA-4462-ACE1-A83B0182697B}" srcOrd="5" destOrd="0" presId="urn:microsoft.com/office/officeart/2005/8/layout/target3"/>
    <dgm:cxn modelId="{9E62D1AE-A36D-4526-AAB0-8F33CF0108C3}" type="presParOf" srcId="{AFC22AEB-399B-4020-96C5-0F9FDAC716F3}" destId="{4235922F-16B4-4A6C-B7A6-B79933FEEB01}" srcOrd="6" destOrd="0" presId="urn:microsoft.com/office/officeart/2005/8/layout/target3"/>
    <dgm:cxn modelId="{A00E5043-250A-45A9-8240-ED1F05E78651}" type="presParOf" srcId="{AFC22AEB-399B-4020-96C5-0F9FDAC716F3}" destId="{747C9282-C1AD-4A5F-8C2D-5136C49AF548}" srcOrd="7" destOrd="0" presId="urn:microsoft.com/office/officeart/2005/8/layout/target3"/>
    <dgm:cxn modelId="{9488ADC8-767C-4FC0-B1C9-04A3DE7D7437}" type="presParOf" srcId="{AFC22AEB-399B-4020-96C5-0F9FDAC716F3}" destId="{86FD61E0-19BF-4BF1-83E2-079CDDA3C1BF}" srcOrd="8" destOrd="0" presId="urn:microsoft.com/office/officeart/2005/8/layout/target3"/>
    <dgm:cxn modelId="{244E52AD-1666-4233-A32C-2B1CC151767D}" type="presParOf" srcId="{AFC22AEB-399B-4020-96C5-0F9FDAC716F3}" destId="{906F4D94-0035-4E07-9A12-5A956322A5E4}" srcOrd="9" destOrd="0" presId="urn:microsoft.com/office/officeart/2005/8/layout/target3"/>
    <dgm:cxn modelId="{D9469B14-30E4-42B4-8F35-21F999ED0B5F}" type="presParOf" srcId="{AFC22AEB-399B-4020-96C5-0F9FDAC716F3}" destId="{0CA065FB-18D8-47FA-9B99-1BC765585CC4}" srcOrd="10" destOrd="0" presId="urn:microsoft.com/office/officeart/2005/8/layout/target3"/>
    <dgm:cxn modelId="{2E714F95-D88D-4200-8DE1-D3A786264F78}" type="presParOf" srcId="{AFC22AEB-399B-4020-96C5-0F9FDAC716F3}" destId="{C7BD9D78-8282-445D-AE09-006916493345}" srcOrd="11" destOrd="0" presId="urn:microsoft.com/office/officeart/2005/8/layout/target3"/>
    <dgm:cxn modelId="{B8F6AE87-C067-4D89-9B31-A2FE7013BEBC}" type="presParOf" srcId="{AFC22AEB-399B-4020-96C5-0F9FDAC716F3}" destId="{2E3F0B9C-8FEF-4306-A93D-08F30B2FAD18}" srcOrd="12" destOrd="0" presId="urn:microsoft.com/office/officeart/2005/8/layout/target3"/>
    <dgm:cxn modelId="{D8F4149D-79DD-42FD-B2C9-3865C8E32710}" type="presParOf" srcId="{AFC22AEB-399B-4020-96C5-0F9FDAC716F3}" destId="{0A39427D-D52A-403F-899C-1DA2114938C1}" srcOrd="13" destOrd="0" presId="urn:microsoft.com/office/officeart/2005/8/layout/target3"/>
    <dgm:cxn modelId="{A31EA55C-596A-475E-9EE5-B564F7EF39F1}" type="presParOf" srcId="{AFC22AEB-399B-4020-96C5-0F9FDAC716F3}" destId="{3489BCE0-3EF9-4C09-91B2-58A48987E29B}" srcOrd="14" destOrd="0" presId="urn:microsoft.com/office/officeart/2005/8/layout/target3"/>
    <dgm:cxn modelId="{7864292D-8F8D-4362-BCC9-1309F5D74BD7}" type="presParOf" srcId="{AFC22AEB-399B-4020-96C5-0F9FDAC716F3}" destId="{AFE8576F-6892-4304-AE37-CCC7C9245B2F}" srcOrd="15" destOrd="0" presId="urn:microsoft.com/office/officeart/2005/8/layout/targe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6C424D-5766-4695-A470-A12F71F5E4F2}" type="doc">
      <dgm:prSet loTypeId="urn:microsoft.com/office/officeart/2005/8/layout/process4" loCatId="list" qsTypeId="urn:microsoft.com/office/officeart/2005/8/quickstyle/3d1" qsCatId="3D" csTypeId="urn:microsoft.com/office/officeart/2005/8/colors/accent0_3" csCatId="mainScheme" phldr="1"/>
      <dgm:spPr/>
      <dgm:t>
        <a:bodyPr/>
        <a:lstStyle/>
        <a:p>
          <a:endParaRPr lang="zh-CN" altLang="en-US"/>
        </a:p>
      </dgm:t>
    </dgm:pt>
    <dgm:pt modelId="{174DA846-3DC7-41B2-BC11-6E64C63EEC8A}">
      <dgm:prSet/>
      <dgm:spPr/>
      <dgm:t>
        <a:bodyPr/>
        <a:lstStyle/>
        <a:p>
          <a:pPr rtl="0"/>
          <a:r>
            <a:rPr lang="zh-CN" b="1" dirty="0" smtClean="0"/>
            <a:t>虚拟网络是一个全封闭的网络</a:t>
          </a:r>
          <a:r>
            <a:rPr lang="zh-CN" altLang="en-US" b="1" dirty="0" smtClean="0"/>
            <a:t>，</a:t>
          </a:r>
          <a:r>
            <a:rPr lang="zh-CN" b="1" dirty="0" smtClean="0"/>
            <a:t>它唯一能够访问的就是主机</a:t>
          </a:r>
          <a:endParaRPr lang="zh-CN" dirty="0"/>
        </a:p>
      </dgm:t>
    </dgm:pt>
    <dgm:pt modelId="{98A2A949-4349-4709-9992-41FB5F4F49D6}" type="parTrans" cxnId="{C3D4241B-3995-4749-9D05-A5D98B6C5C1C}">
      <dgm:prSet/>
      <dgm:spPr/>
      <dgm:t>
        <a:bodyPr/>
        <a:lstStyle/>
        <a:p>
          <a:endParaRPr lang="zh-CN" altLang="en-US"/>
        </a:p>
      </dgm:t>
    </dgm:pt>
    <dgm:pt modelId="{D98662AB-B689-4EAC-ADE5-1EDA252B7D49}" type="sibTrans" cxnId="{C3D4241B-3995-4749-9D05-A5D98B6C5C1C}">
      <dgm:prSet/>
      <dgm:spPr/>
      <dgm:t>
        <a:bodyPr/>
        <a:lstStyle/>
        <a:p>
          <a:endParaRPr lang="zh-CN" altLang="en-US"/>
        </a:p>
      </dgm:t>
    </dgm:pt>
    <dgm:pt modelId="{6D95F651-37D7-4519-A2FF-A0E465F177AD}">
      <dgm:prSet/>
      <dgm:spPr/>
      <dgm:t>
        <a:bodyPr/>
        <a:lstStyle/>
        <a:p>
          <a:pPr rtl="0"/>
          <a:r>
            <a:rPr lang="zh-CN" b="1" dirty="0" smtClean="0"/>
            <a:t>主机和虚拟机之间的通信是通过</a:t>
          </a:r>
          <a:r>
            <a:rPr lang="en-US" b="1" dirty="0" smtClean="0"/>
            <a:t>VMware Network Adapter VMnet1</a:t>
          </a:r>
          <a:r>
            <a:rPr lang="zh-CN" b="1" dirty="0" smtClean="0"/>
            <a:t>虚拟网卡来实现的</a:t>
          </a:r>
          <a:endParaRPr lang="zh-CN" dirty="0"/>
        </a:p>
      </dgm:t>
    </dgm:pt>
    <dgm:pt modelId="{BB940956-E4C8-4F0E-8DE5-E9B5FE4D39B8}" type="parTrans" cxnId="{815A8CD6-8978-47AE-9318-FCB2639930D8}">
      <dgm:prSet/>
      <dgm:spPr/>
      <dgm:t>
        <a:bodyPr/>
        <a:lstStyle/>
        <a:p>
          <a:endParaRPr lang="zh-CN" altLang="en-US"/>
        </a:p>
      </dgm:t>
    </dgm:pt>
    <dgm:pt modelId="{8BB211F1-34FA-49E6-9FB2-0AE403F5114D}" type="sibTrans" cxnId="{815A8CD6-8978-47AE-9318-FCB2639930D8}">
      <dgm:prSet/>
      <dgm:spPr/>
      <dgm:t>
        <a:bodyPr/>
        <a:lstStyle/>
        <a:p>
          <a:endParaRPr lang="zh-CN" altLang="en-US"/>
        </a:p>
      </dgm:t>
    </dgm:pt>
    <dgm:pt modelId="{829C313F-632F-47C9-AE5F-2D22B717616C}">
      <dgm:prSet/>
      <dgm:spPr/>
      <dgm:t>
        <a:bodyPr/>
        <a:lstStyle/>
        <a:p>
          <a:pPr rtl="0"/>
          <a:r>
            <a:rPr lang="zh-CN" b="1" smtClean="0"/>
            <a:t>所有的虚拟系统是可以相互通信的，但虚拟系统和真实的网络是被隔离开的。</a:t>
          </a:r>
          <a:endParaRPr lang="zh-CN"/>
        </a:p>
      </dgm:t>
    </dgm:pt>
    <dgm:pt modelId="{D069EE6A-EF04-4380-8C93-780AC62B7381}" type="parTrans" cxnId="{DAF213CB-913B-4954-BF9B-5D1F4AA66CED}">
      <dgm:prSet/>
      <dgm:spPr/>
      <dgm:t>
        <a:bodyPr/>
        <a:lstStyle/>
        <a:p>
          <a:endParaRPr lang="zh-CN" altLang="en-US"/>
        </a:p>
      </dgm:t>
    </dgm:pt>
    <dgm:pt modelId="{0E7481B4-8768-453B-AF36-E377BA6E0F3B}" type="sibTrans" cxnId="{DAF213CB-913B-4954-BF9B-5D1F4AA66CED}">
      <dgm:prSet/>
      <dgm:spPr/>
      <dgm:t>
        <a:bodyPr/>
        <a:lstStyle/>
        <a:p>
          <a:endParaRPr lang="zh-CN" altLang="en-US"/>
        </a:p>
      </dgm:t>
    </dgm:pt>
    <dgm:pt modelId="{B18D8460-26D2-4B6D-84F8-3DDDABE32E01}" type="pres">
      <dgm:prSet presAssocID="{9F6C424D-5766-4695-A470-A12F71F5E4F2}" presName="Name0" presStyleCnt="0">
        <dgm:presLayoutVars>
          <dgm:dir/>
          <dgm:animLvl val="lvl"/>
          <dgm:resizeHandles val="exact"/>
        </dgm:presLayoutVars>
      </dgm:prSet>
      <dgm:spPr/>
      <dgm:t>
        <a:bodyPr/>
        <a:lstStyle/>
        <a:p>
          <a:endParaRPr lang="zh-CN" altLang="en-US"/>
        </a:p>
      </dgm:t>
    </dgm:pt>
    <dgm:pt modelId="{B1145376-9054-42A1-B305-9F2DDF27F341}" type="pres">
      <dgm:prSet presAssocID="{829C313F-632F-47C9-AE5F-2D22B717616C}" presName="boxAndChildren" presStyleCnt="0"/>
      <dgm:spPr/>
      <dgm:t>
        <a:bodyPr/>
        <a:lstStyle/>
        <a:p>
          <a:endParaRPr lang="zh-CN" altLang="en-US"/>
        </a:p>
      </dgm:t>
    </dgm:pt>
    <dgm:pt modelId="{0B3558E5-13D6-4E16-9AC4-7D006DA6F844}" type="pres">
      <dgm:prSet presAssocID="{829C313F-632F-47C9-AE5F-2D22B717616C}" presName="parentTextBox" presStyleLbl="node1" presStyleIdx="0" presStyleCnt="3"/>
      <dgm:spPr/>
      <dgm:t>
        <a:bodyPr/>
        <a:lstStyle/>
        <a:p>
          <a:endParaRPr lang="zh-CN" altLang="en-US"/>
        </a:p>
      </dgm:t>
    </dgm:pt>
    <dgm:pt modelId="{A6241312-6079-4A54-870F-7CF556E8128E}" type="pres">
      <dgm:prSet presAssocID="{8BB211F1-34FA-49E6-9FB2-0AE403F5114D}" presName="sp" presStyleCnt="0"/>
      <dgm:spPr/>
      <dgm:t>
        <a:bodyPr/>
        <a:lstStyle/>
        <a:p>
          <a:endParaRPr lang="zh-CN" altLang="en-US"/>
        </a:p>
      </dgm:t>
    </dgm:pt>
    <dgm:pt modelId="{281AA086-C03F-4076-BE88-D9B3885CCBB9}" type="pres">
      <dgm:prSet presAssocID="{6D95F651-37D7-4519-A2FF-A0E465F177AD}" presName="arrowAndChildren" presStyleCnt="0"/>
      <dgm:spPr/>
      <dgm:t>
        <a:bodyPr/>
        <a:lstStyle/>
        <a:p>
          <a:endParaRPr lang="zh-CN" altLang="en-US"/>
        </a:p>
      </dgm:t>
    </dgm:pt>
    <dgm:pt modelId="{D1EC84DA-C670-4546-93A3-0B99553FD21F}" type="pres">
      <dgm:prSet presAssocID="{6D95F651-37D7-4519-A2FF-A0E465F177AD}" presName="parentTextArrow" presStyleLbl="node1" presStyleIdx="1" presStyleCnt="3"/>
      <dgm:spPr/>
      <dgm:t>
        <a:bodyPr/>
        <a:lstStyle/>
        <a:p>
          <a:endParaRPr lang="zh-CN" altLang="en-US"/>
        </a:p>
      </dgm:t>
    </dgm:pt>
    <dgm:pt modelId="{0FF18E06-AFCA-40ED-A704-334402EBD570}" type="pres">
      <dgm:prSet presAssocID="{D98662AB-B689-4EAC-ADE5-1EDA252B7D49}" presName="sp" presStyleCnt="0"/>
      <dgm:spPr/>
      <dgm:t>
        <a:bodyPr/>
        <a:lstStyle/>
        <a:p>
          <a:endParaRPr lang="zh-CN" altLang="en-US"/>
        </a:p>
      </dgm:t>
    </dgm:pt>
    <dgm:pt modelId="{391CA632-3F19-40BF-B594-CB096D83199C}" type="pres">
      <dgm:prSet presAssocID="{174DA846-3DC7-41B2-BC11-6E64C63EEC8A}" presName="arrowAndChildren" presStyleCnt="0"/>
      <dgm:spPr/>
      <dgm:t>
        <a:bodyPr/>
        <a:lstStyle/>
        <a:p>
          <a:endParaRPr lang="zh-CN" altLang="en-US"/>
        </a:p>
      </dgm:t>
    </dgm:pt>
    <dgm:pt modelId="{8DFB71BC-3E46-4E4C-B805-5633C6D4EDE3}" type="pres">
      <dgm:prSet presAssocID="{174DA846-3DC7-41B2-BC11-6E64C63EEC8A}" presName="parentTextArrow" presStyleLbl="node1" presStyleIdx="2" presStyleCnt="3"/>
      <dgm:spPr/>
      <dgm:t>
        <a:bodyPr/>
        <a:lstStyle/>
        <a:p>
          <a:endParaRPr lang="zh-CN" altLang="en-US"/>
        </a:p>
      </dgm:t>
    </dgm:pt>
  </dgm:ptLst>
  <dgm:cxnLst>
    <dgm:cxn modelId="{15B2BFE4-6664-45B6-91AE-7D65EB61054B}" type="presOf" srcId="{9F6C424D-5766-4695-A470-A12F71F5E4F2}" destId="{B18D8460-26D2-4B6D-84F8-3DDDABE32E01}" srcOrd="0" destOrd="0" presId="urn:microsoft.com/office/officeart/2005/8/layout/process4"/>
    <dgm:cxn modelId="{815A8CD6-8978-47AE-9318-FCB2639930D8}" srcId="{9F6C424D-5766-4695-A470-A12F71F5E4F2}" destId="{6D95F651-37D7-4519-A2FF-A0E465F177AD}" srcOrd="1" destOrd="0" parTransId="{BB940956-E4C8-4F0E-8DE5-E9B5FE4D39B8}" sibTransId="{8BB211F1-34FA-49E6-9FB2-0AE403F5114D}"/>
    <dgm:cxn modelId="{17929FF3-DBF0-45D2-BC3D-806418CA030D}" type="presOf" srcId="{6D95F651-37D7-4519-A2FF-A0E465F177AD}" destId="{D1EC84DA-C670-4546-93A3-0B99553FD21F}" srcOrd="0" destOrd="0" presId="urn:microsoft.com/office/officeart/2005/8/layout/process4"/>
    <dgm:cxn modelId="{C3D4241B-3995-4749-9D05-A5D98B6C5C1C}" srcId="{9F6C424D-5766-4695-A470-A12F71F5E4F2}" destId="{174DA846-3DC7-41B2-BC11-6E64C63EEC8A}" srcOrd="0" destOrd="0" parTransId="{98A2A949-4349-4709-9992-41FB5F4F49D6}" sibTransId="{D98662AB-B689-4EAC-ADE5-1EDA252B7D49}"/>
    <dgm:cxn modelId="{07BA165B-3A45-449C-A2D1-3E3EAEA806B9}" type="presOf" srcId="{829C313F-632F-47C9-AE5F-2D22B717616C}" destId="{0B3558E5-13D6-4E16-9AC4-7D006DA6F844}" srcOrd="0" destOrd="0" presId="urn:microsoft.com/office/officeart/2005/8/layout/process4"/>
    <dgm:cxn modelId="{ED5D0BE3-54CF-4C98-846E-A7F208AD95DA}" type="presOf" srcId="{174DA846-3DC7-41B2-BC11-6E64C63EEC8A}" destId="{8DFB71BC-3E46-4E4C-B805-5633C6D4EDE3}" srcOrd="0" destOrd="0" presId="urn:microsoft.com/office/officeart/2005/8/layout/process4"/>
    <dgm:cxn modelId="{DAF213CB-913B-4954-BF9B-5D1F4AA66CED}" srcId="{9F6C424D-5766-4695-A470-A12F71F5E4F2}" destId="{829C313F-632F-47C9-AE5F-2D22B717616C}" srcOrd="2" destOrd="0" parTransId="{D069EE6A-EF04-4380-8C93-780AC62B7381}" sibTransId="{0E7481B4-8768-453B-AF36-E377BA6E0F3B}"/>
    <dgm:cxn modelId="{95913088-17BC-4870-A5D2-74C6BB77545B}" type="presParOf" srcId="{B18D8460-26D2-4B6D-84F8-3DDDABE32E01}" destId="{B1145376-9054-42A1-B305-9F2DDF27F341}" srcOrd="0" destOrd="0" presId="urn:microsoft.com/office/officeart/2005/8/layout/process4"/>
    <dgm:cxn modelId="{0BEEFE57-5841-4955-9AB8-75E65068581C}" type="presParOf" srcId="{B1145376-9054-42A1-B305-9F2DDF27F341}" destId="{0B3558E5-13D6-4E16-9AC4-7D006DA6F844}" srcOrd="0" destOrd="0" presId="urn:microsoft.com/office/officeart/2005/8/layout/process4"/>
    <dgm:cxn modelId="{E0D632BC-A984-4084-A26F-E7CBE998C599}" type="presParOf" srcId="{B18D8460-26D2-4B6D-84F8-3DDDABE32E01}" destId="{A6241312-6079-4A54-870F-7CF556E8128E}" srcOrd="1" destOrd="0" presId="urn:microsoft.com/office/officeart/2005/8/layout/process4"/>
    <dgm:cxn modelId="{3BD2F894-2997-4DAE-A074-58AC37AB08B8}" type="presParOf" srcId="{B18D8460-26D2-4B6D-84F8-3DDDABE32E01}" destId="{281AA086-C03F-4076-BE88-D9B3885CCBB9}" srcOrd="2" destOrd="0" presId="urn:microsoft.com/office/officeart/2005/8/layout/process4"/>
    <dgm:cxn modelId="{03D9850D-0DE6-4F77-B0D0-6C6FB90B0245}" type="presParOf" srcId="{281AA086-C03F-4076-BE88-D9B3885CCBB9}" destId="{D1EC84DA-C670-4546-93A3-0B99553FD21F}" srcOrd="0" destOrd="0" presId="urn:microsoft.com/office/officeart/2005/8/layout/process4"/>
    <dgm:cxn modelId="{A3CDCB54-1148-4C28-9EE3-4C5ACD67A8EB}" type="presParOf" srcId="{B18D8460-26D2-4B6D-84F8-3DDDABE32E01}" destId="{0FF18E06-AFCA-40ED-A704-334402EBD570}" srcOrd="3" destOrd="0" presId="urn:microsoft.com/office/officeart/2005/8/layout/process4"/>
    <dgm:cxn modelId="{CC1CFAEF-D173-4477-8A1A-2E07DF9185E5}" type="presParOf" srcId="{B18D8460-26D2-4B6D-84F8-3DDDABE32E01}" destId="{391CA632-3F19-40BF-B594-CB096D83199C}" srcOrd="4" destOrd="0" presId="urn:microsoft.com/office/officeart/2005/8/layout/process4"/>
    <dgm:cxn modelId="{FB83E2D1-5F6D-460B-BA62-DB44C3B01441}" type="presParOf" srcId="{391CA632-3F19-40BF-B594-CB096D83199C}" destId="{8DFB71BC-3E46-4E4C-B805-5633C6D4EDE3}"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95E945-A4C8-4112-822F-85334E2FF0A0}" type="doc">
      <dgm:prSet loTypeId="urn:microsoft.com/office/officeart/2005/8/layout/funnel1" loCatId="relationship" qsTypeId="urn:microsoft.com/office/officeart/2005/8/quickstyle/3d1" qsCatId="3D" csTypeId="urn:microsoft.com/office/officeart/2005/8/colors/accent1_2" csCatId="accent1" phldr="1"/>
      <dgm:spPr/>
      <dgm:t>
        <a:bodyPr/>
        <a:lstStyle/>
        <a:p>
          <a:endParaRPr lang="zh-CN" altLang="en-US"/>
        </a:p>
      </dgm:t>
    </dgm:pt>
    <dgm:pt modelId="{11A9727D-BBCF-4D35-B5ED-7AAB81F51C58}">
      <dgm:prSet/>
      <dgm:spPr/>
      <dgm:t>
        <a:bodyPr/>
        <a:lstStyle/>
        <a:p>
          <a:pPr rtl="0"/>
          <a:r>
            <a:rPr lang="zh-CN" smtClean="0"/>
            <a:t>桥接</a:t>
          </a:r>
          <a:r>
            <a:rPr lang="en-US" smtClean="0"/>
            <a:t>(Bridge)</a:t>
          </a:r>
          <a:endParaRPr lang="zh-CN"/>
        </a:p>
      </dgm:t>
    </dgm:pt>
    <dgm:pt modelId="{471DC72B-0E14-4EAF-B028-0463E0554D13}" type="parTrans" cxnId="{63ADA4B3-808B-486E-AEFB-4B5A9A77A352}">
      <dgm:prSet/>
      <dgm:spPr/>
      <dgm:t>
        <a:bodyPr/>
        <a:lstStyle/>
        <a:p>
          <a:endParaRPr lang="zh-CN" altLang="en-US"/>
        </a:p>
      </dgm:t>
    </dgm:pt>
    <dgm:pt modelId="{AC32102F-22AC-46BF-884E-95DE83B56AB7}" type="sibTrans" cxnId="{63ADA4B3-808B-486E-AEFB-4B5A9A77A352}">
      <dgm:prSet/>
      <dgm:spPr/>
      <dgm:t>
        <a:bodyPr/>
        <a:lstStyle/>
        <a:p>
          <a:endParaRPr lang="zh-CN" altLang="en-US"/>
        </a:p>
      </dgm:t>
    </dgm:pt>
    <dgm:pt modelId="{20430717-3CB7-4753-AF57-1695637AC860}">
      <dgm:prSet/>
      <dgm:spPr/>
      <dgm:t>
        <a:bodyPr/>
        <a:lstStyle/>
        <a:p>
          <a:pPr rtl="0"/>
          <a:r>
            <a:rPr lang="zh-CN" altLang="en-US" dirty="0" smtClean="0"/>
            <a:t>双向</a:t>
          </a:r>
          <a:r>
            <a:rPr lang="zh-CN" dirty="0" smtClean="0"/>
            <a:t>路由</a:t>
          </a:r>
          <a:r>
            <a:rPr lang="en-US" dirty="0" smtClean="0"/>
            <a:t>(</a:t>
          </a:r>
          <a:r>
            <a:rPr lang="en-US" b="0" dirty="0" smtClean="0"/>
            <a:t>Two-way </a:t>
          </a:r>
          <a:r>
            <a:rPr lang="en-US" dirty="0" smtClean="0"/>
            <a:t>Route)</a:t>
          </a:r>
          <a:endParaRPr lang="zh-CN" dirty="0"/>
        </a:p>
      </dgm:t>
    </dgm:pt>
    <dgm:pt modelId="{B031E11E-426C-467E-904C-F08E86574C7A}" type="parTrans" cxnId="{5CF9A696-B026-47FB-80E8-F18EFD14F93C}">
      <dgm:prSet/>
      <dgm:spPr/>
      <dgm:t>
        <a:bodyPr/>
        <a:lstStyle/>
        <a:p>
          <a:endParaRPr lang="zh-CN" altLang="en-US"/>
        </a:p>
      </dgm:t>
    </dgm:pt>
    <dgm:pt modelId="{336F12DF-9EB6-4773-A83F-799E3ABE695F}" type="sibTrans" cxnId="{5CF9A696-B026-47FB-80E8-F18EFD14F93C}">
      <dgm:prSet/>
      <dgm:spPr/>
      <dgm:t>
        <a:bodyPr/>
        <a:lstStyle/>
        <a:p>
          <a:endParaRPr lang="zh-CN" altLang="en-US"/>
        </a:p>
      </dgm:t>
    </dgm:pt>
    <dgm:pt modelId="{71114C69-BAD6-4D5A-9F26-5685623A8CC9}">
      <dgm:prSet/>
      <dgm:spPr/>
      <dgm:t>
        <a:bodyPr/>
        <a:lstStyle/>
        <a:p>
          <a:pPr rtl="0"/>
          <a:r>
            <a:rPr lang="zh-CN" dirty="0" smtClean="0"/>
            <a:t>地址转换模式</a:t>
          </a:r>
          <a:r>
            <a:rPr lang="en-US" dirty="0" smtClean="0"/>
            <a:t>(NAT)</a:t>
          </a:r>
          <a:endParaRPr lang="zh-CN" dirty="0"/>
        </a:p>
      </dgm:t>
    </dgm:pt>
    <dgm:pt modelId="{BAAFB1EE-19D1-4899-89AC-81C59A3FF650}" type="parTrans" cxnId="{46A47139-30F0-494C-BA4C-553A388F95AB}">
      <dgm:prSet/>
      <dgm:spPr/>
      <dgm:t>
        <a:bodyPr/>
        <a:lstStyle/>
        <a:p>
          <a:endParaRPr lang="zh-CN" altLang="en-US"/>
        </a:p>
      </dgm:t>
    </dgm:pt>
    <dgm:pt modelId="{9BA73FF0-7145-4C61-8769-70B93323B3BC}" type="sibTrans" cxnId="{46A47139-30F0-494C-BA4C-553A388F95AB}">
      <dgm:prSet/>
      <dgm:spPr/>
      <dgm:t>
        <a:bodyPr/>
        <a:lstStyle/>
        <a:p>
          <a:endParaRPr lang="zh-CN" altLang="en-US"/>
        </a:p>
      </dgm:t>
    </dgm:pt>
    <dgm:pt modelId="{73AFDF57-CC04-4D16-8502-E6FE7ED520C0}">
      <dgm:prSet/>
      <dgm:spPr/>
      <dgm:t>
        <a:bodyPr/>
        <a:lstStyle/>
        <a:p>
          <a:pPr rtl="0"/>
          <a:r>
            <a:rPr lang="en-US" altLang="zh-CN" dirty="0" err="1" smtClean="0"/>
            <a:t>Xen</a:t>
          </a:r>
          <a:r>
            <a:rPr lang="en-US" altLang="zh-CN" dirty="0" smtClean="0"/>
            <a:t> </a:t>
          </a:r>
          <a:r>
            <a:rPr lang="zh-CN" altLang="en-US" dirty="0" smtClean="0"/>
            <a:t>虚拟网络模式</a:t>
          </a:r>
          <a:endParaRPr lang="zh-CN" dirty="0"/>
        </a:p>
      </dgm:t>
    </dgm:pt>
    <dgm:pt modelId="{3387697C-4A60-4B59-8B1A-A4E3F2E6228B}" type="parTrans" cxnId="{A79924E7-CF77-4190-A7AE-DF8FE7928118}">
      <dgm:prSet/>
      <dgm:spPr/>
      <dgm:t>
        <a:bodyPr/>
        <a:lstStyle/>
        <a:p>
          <a:endParaRPr lang="zh-CN" altLang="en-US"/>
        </a:p>
      </dgm:t>
    </dgm:pt>
    <dgm:pt modelId="{4545518B-D94F-48EC-96AB-AF9429B20662}" type="sibTrans" cxnId="{A79924E7-CF77-4190-A7AE-DF8FE7928118}">
      <dgm:prSet/>
      <dgm:spPr/>
      <dgm:t>
        <a:bodyPr/>
        <a:lstStyle/>
        <a:p>
          <a:endParaRPr lang="zh-CN" altLang="en-US"/>
        </a:p>
      </dgm:t>
    </dgm:pt>
    <dgm:pt modelId="{586ACE2B-F1BB-42E3-937F-D363F2170411}" type="pres">
      <dgm:prSet presAssocID="{1B95E945-A4C8-4112-822F-85334E2FF0A0}" presName="Name0" presStyleCnt="0">
        <dgm:presLayoutVars>
          <dgm:chMax val="4"/>
          <dgm:resizeHandles val="exact"/>
        </dgm:presLayoutVars>
      </dgm:prSet>
      <dgm:spPr/>
      <dgm:t>
        <a:bodyPr/>
        <a:lstStyle/>
        <a:p>
          <a:endParaRPr lang="zh-CN" altLang="en-US"/>
        </a:p>
      </dgm:t>
    </dgm:pt>
    <dgm:pt modelId="{F0302047-4E89-4C7E-8F50-BF54CBE483C3}" type="pres">
      <dgm:prSet presAssocID="{1B95E945-A4C8-4112-822F-85334E2FF0A0}" presName="ellipse" presStyleLbl="trBgShp" presStyleIdx="0" presStyleCnt="1"/>
      <dgm:spPr/>
      <dgm:t>
        <a:bodyPr/>
        <a:lstStyle/>
        <a:p>
          <a:endParaRPr lang="zh-CN" altLang="en-US"/>
        </a:p>
      </dgm:t>
    </dgm:pt>
    <dgm:pt modelId="{D1460E78-F9D9-4A2D-B295-ABD104B677D7}" type="pres">
      <dgm:prSet presAssocID="{1B95E945-A4C8-4112-822F-85334E2FF0A0}" presName="arrow1" presStyleLbl="fgShp" presStyleIdx="0" presStyleCnt="1"/>
      <dgm:spPr/>
      <dgm:t>
        <a:bodyPr/>
        <a:lstStyle/>
        <a:p>
          <a:endParaRPr lang="zh-CN" altLang="en-US"/>
        </a:p>
      </dgm:t>
    </dgm:pt>
    <dgm:pt modelId="{ECB9ACE8-A401-4DA6-82EF-A1658F4D5542}" type="pres">
      <dgm:prSet presAssocID="{1B95E945-A4C8-4112-822F-85334E2FF0A0}" presName="rectangle" presStyleLbl="revTx" presStyleIdx="0" presStyleCnt="1">
        <dgm:presLayoutVars>
          <dgm:bulletEnabled val="1"/>
        </dgm:presLayoutVars>
      </dgm:prSet>
      <dgm:spPr/>
      <dgm:t>
        <a:bodyPr/>
        <a:lstStyle/>
        <a:p>
          <a:endParaRPr lang="zh-CN" altLang="en-US"/>
        </a:p>
      </dgm:t>
    </dgm:pt>
    <dgm:pt modelId="{6EFD58C3-E559-4CE7-BFAE-8FB3D4C59183}" type="pres">
      <dgm:prSet presAssocID="{20430717-3CB7-4753-AF57-1695637AC860}" presName="item1" presStyleLbl="node1" presStyleIdx="0" presStyleCnt="3">
        <dgm:presLayoutVars>
          <dgm:bulletEnabled val="1"/>
        </dgm:presLayoutVars>
      </dgm:prSet>
      <dgm:spPr/>
      <dgm:t>
        <a:bodyPr/>
        <a:lstStyle/>
        <a:p>
          <a:endParaRPr lang="zh-CN" altLang="en-US"/>
        </a:p>
      </dgm:t>
    </dgm:pt>
    <dgm:pt modelId="{C61B4F85-4EDF-464D-95BF-F7A831917BF9}" type="pres">
      <dgm:prSet presAssocID="{71114C69-BAD6-4D5A-9F26-5685623A8CC9}" presName="item2" presStyleLbl="node1" presStyleIdx="1" presStyleCnt="3">
        <dgm:presLayoutVars>
          <dgm:bulletEnabled val="1"/>
        </dgm:presLayoutVars>
      </dgm:prSet>
      <dgm:spPr/>
      <dgm:t>
        <a:bodyPr/>
        <a:lstStyle/>
        <a:p>
          <a:endParaRPr lang="zh-CN" altLang="en-US"/>
        </a:p>
      </dgm:t>
    </dgm:pt>
    <dgm:pt modelId="{87A04FFA-8EB2-4D2A-B410-08491D307D7F}" type="pres">
      <dgm:prSet presAssocID="{73AFDF57-CC04-4D16-8502-E6FE7ED520C0}" presName="item3" presStyleLbl="node1" presStyleIdx="2" presStyleCnt="3">
        <dgm:presLayoutVars>
          <dgm:bulletEnabled val="1"/>
        </dgm:presLayoutVars>
      </dgm:prSet>
      <dgm:spPr/>
      <dgm:t>
        <a:bodyPr/>
        <a:lstStyle/>
        <a:p>
          <a:endParaRPr lang="zh-CN" altLang="en-US"/>
        </a:p>
      </dgm:t>
    </dgm:pt>
    <dgm:pt modelId="{04D3094D-56C9-4F01-910D-A129CAB01064}" type="pres">
      <dgm:prSet presAssocID="{1B95E945-A4C8-4112-822F-85334E2FF0A0}" presName="funnel" presStyleLbl="trAlignAcc1" presStyleIdx="0" presStyleCnt="1"/>
      <dgm:spPr/>
      <dgm:t>
        <a:bodyPr/>
        <a:lstStyle/>
        <a:p>
          <a:endParaRPr lang="zh-CN" altLang="en-US"/>
        </a:p>
      </dgm:t>
    </dgm:pt>
  </dgm:ptLst>
  <dgm:cxnLst>
    <dgm:cxn modelId="{85C278A9-C110-44B1-8456-FFE76C7F6E54}" type="presOf" srcId="{71114C69-BAD6-4D5A-9F26-5685623A8CC9}" destId="{6EFD58C3-E559-4CE7-BFAE-8FB3D4C59183}" srcOrd="0" destOrd="0" presId="urn:microsoft.com/office/officeart/2005/8/layout/funnel1"/>
    <dgm:cxn modelId="{63ADA4B3-808B-486E-AEFB-4B5A9A77A352}" srcId="{1B95E945-A4C8-4112-822F-85334E2FF0A0}" destId="{11A9727D-BBCF-4D35-B5ED-7AAB81F51C58}" srcOrd="0" destOrd="0" parTransId="{471DC72B-0E14-4EAF-B028-0463E0554D13}" sibTransId="{AC32102F-22AC-46BF-884E-95DE83B56AB7}"/>
    <dgm:cxn modelId="{F768D092-4F5E-4B8E-A61F-04E46F019C82}" type="presOf" srcId="{73AFDF57-CC04-4D16-8502-E6FE7ED520C0}" destId="{ECB9ACE8-A401-4DA6-82EF-A1658F4D5542}" srcOrd="0" destOrd="0" presId="urn:microsoft.com/office/officeart/2005/8/layout/funnel1"/>
    <dgm:cxn modelId="{49FD1D15-808A-4324-96A2-400D947F44CB}" type="presOf" srcId="{1B95E945-A4C8-4112-822F-85334E2FF0A0}" destId="{586ACE2B-F1BB-42E3-937F-D363F2170411}" srcOrd="0" destOrd="0" presId="urn:microsoft.com/office/officeart/2005/8/layout/funnel1"/>
    <dgm:cxn modelId="{9A35B352-F670-4318-839E-0D3F9EA27B06}" type="presOf" srcId="{11A9727D-BBCF-4D35-B5ED-7AAB81F51C58}" destId="{87A04FFA-8EB2-4D2A-B410-08491D307D7F}" srcOrd="0" destOrd="0" presId="urn:microsoft.com/office/officeart/2005/8/layout/funnel1"/>
    <dgm:cxn modelId="{46A47139-30F0-494C-BA4C-553A388F95AB}" srcId="{1B95E945-A4C8-4112-822F-85334E2FF0A0}" destId="{71114C69-BAD6-4D5A-9F26-5685623A8CC9}" srcOrd="2" destOrd="0" parTransId="{BAAFB1EE-19D1-4899-89AC-81C59A3FF650}" sibTransId="{9BA73FF0-7145-4C61-8769-70B93323B3BC}"/>
    <dgm:cxn modelId="{5CF9A696-B026-47FB-80E8-F18EFD14F93C}" srcId="{1B95E945-A4C8-4112-822F-85334E2FF0A0}" destId="{20430717-3CB7-4753-AF57-1695637AC860}" srcOrd="1" destOrd="0" parTransId="{B031E11E-426C-467E-904C-F08E86574C7A}" sibTransId="{336F12DF-9EB6-4773-A83F-799E3ABE695F}"/>
    <dgm:cxn modelId="{A79924E7-CF77-4190-A7AE-DF8FE7928118}" srcId="{1B95E945-A4C8-4112-822F-85334E2FF0A0}" destId="{73AFDF57-CC04-4D16-8502-E6FE7ED520C0}" srcOrd="3" destOrd="0" parTransId="{3387697C-4A60-4B59-8B1A-A4E3F2E6228B}" sibTransId="{4545518B-D94F-48EC-96AB-AF9429B20662}"/>
    <dgm:cxn modelId="{EA00BB80-5AB5-4E22-B1DB-C87AC8340D82}" type="presOf" srcId="{20430717-3CB7-4753-AF57-1695637AC860}" destId="{C61B4F85-4EDF-464D-95BF-F7A831917BF9}" srcOrd="0" destOrd="0" presId="urn:microsoft.com/office/officeart/2005/8/layout/funnel1"/>
    <dgm:cxn modelId="{57539F74-F190-4DF6-A202-CAE3FB1A7C0A}" type="presParOf" srcId="{586ACE2B-F1BB-42E3-937F-D363F2170411}" destId="{F0302047-4E89-4C7E-8F50-BF54CBE483C3}" srcOrd="0" destOrd="0" presId="urn:microsoft.com/office/officeart/2005/8/layout/funnel1"/>
    <dgm:cxn modelId="{20521DAE-FBE8-46B2-9964-6F7A36EAEABE}" type="presParOf" srcId="{586ACE2B-F1BB-42E3-937F-D363F2170411}" destId="{D1460E78-F9D9-4A2D-B295-ABD104B677D7}" srcOrd="1" destOrd="0" presId="urn:microsoft.com/office/officeart/2005/8/layout/funnel1"/>
    <dgm:cxn modelId="{4C467D3A-660F-46EE-8C17-F81AC357D41E}" type="presParOf" srcId="{586ACE2B-F1BB-42E3-937F-D363F2170411}" destId="{ECB9ACE8-A401-4DA6-82EF-A1658F4D5542}" srcOrd="2" destOrd="0" presId="urn:microsoft.com/office/officeart/2005/8/layout/funnel1"/>
    <dgm:cxn modelId="{3DC1D9CE-BF99-4FED-AC7B-6A73EF2261B3}" type="presParOf" srcId="{586ACE2B-F1BB-42E3-937F-D363F2170411}" destId="{6EFD58C3-E559-4CE7-BFAE-8FB3D4C59183}" srcOrd="3" destOrd="0" presId="urn:microsoft.com/office/officeart/2005/8/layout/funnel1"/>
    <dgm:cxn modelId="{D72E6FA2-F157-4314-8AA0-6AD328314E6C}" type="presParOf" srcId="{586ACE2B-F1BB-42E3-937F-D363F2170411}" destId="{C61B4F85-4EDF-464D-95BF-F7A831917BF9}" srcOrd="4" destOrd="0" presId="urn:microsoft.com/office/officeart/2005/8/layout/funnel1"/>
    <dgm:cxn modelId="{B0E3D81C-8F62-4422-8333-759E19B61A4B}" type="presParOf" srcId="{586ACE2B-F1BB-42E3-937F-D363F2170411}" destId="{87A04FFA-8EB2-4D2A-B410-08491D307D7F}" srcOrd="5" destOrd="0" presId="urn:microsoft.com/office/officeart/2005/8/layout/funnel1"/>
    <dgm:cxn modelId="{1F43C7E3-2825-4C54-9A5B-DB19F65A95A7}" type="presParOf" srcId="{586ACE2B-F1BB-42E3-937F-D363F2170411}" destId="{04D3094D-56C9-4F01-910D-A129CAB01064}" srcOrd="6" destOrd="0" presId="urn:microsoft.com/office/officeart/2005/8/layout/funne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23B0F-10DC-4CE7-AF0E-6406CAAA55DB}">
      <dsp:nvSpPr>
        <dsp:cNvPr id="0" name=""/>
        <dsp:cNvSpPr/>
      </dsp:nvSpPr>
      <dsp:spPr>
        <a:xfrm>
          <a:off x="2284613" y="183867"/>
          <a:ext cx="3649057" cy="1267269"/>
        </a:xfrm>
        <a:prstGeom prst="ellipse">
          <a:avLst/>
        </a:prstGeom>
        <a:solidFill>
          <a:schemeClr val="dk2">
            <a:tint val="50000"/>
            <a:alpha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A10EC760-9DC6-454C-A61C-4E00348D0F7F}">
      <dsp:nvSpPr>
        <dsp:cNvPr id="0" name=""/>
        <dsp:cNvSpPr/>
      </dsp:nvSpPr>
      <dsp:spPr>
        <a:xfrm>
          <a:off x="3761209" y="3286980"/>
          <a:ext cx="707181" cy="452596"/>
        </a:xfrm>
        <a:prstGeom prst="downArrow">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CDF40A0-6AC3-47D3-9E58-F259364B5E01}">
      <dsp:nvSpPr>
        <dsp:cNvPr id="0" name=""/>
        <dsp:cNvSpPr/>
      </dsp:nvSpPr>
      <dsp:spPr>
        <a:xfrm>
          <a:off x="2417563" y="3649057"/>
          <a:ext cx="3394472" cy="84861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en-US" altLang="zh-CN" sz="2700" kern="1200" dirty="0" err="1" smtClean="0"/>
            <a:t>Vmware</a:t>
          </a:r>
          <a:r>
            <a:rPr lang="en-US" altLang="zh-CN" sz="2700" kern="1200" dirty="0" smtClean="0"/>
            <a:t> </a:t>
          </a:r>
          <a:r>
            <a:rPr lang="zh-CN" altLang="en-US" sz="2700" kern="1200" dirty="0" smtClean="0"/>
            <a:t>网络类型</a:t>
          </a:r>
          <a:endParaRPr lang="zh-CN" sz="2700" kern="1200" dirty="0"/>
        </a:p>
      </dsp:txBody>
      <dsp:txXfrm>
        <a:off x="2417563" y="3649057"/>
        <a:ext cx="3394472" cy="848618"/>
      </dsp:txXfrm>
    </dsp:sp>
    <dsp:sp modelId="{D710BCEF-5E81-486D-BD62-950E410E2164}">
      <dsp:nvSpPr>
        <dsp:cNvPr id="0" name=""/>
        <dsp:cNvSpPr/>
      </dsp:nvSpPr>
      <dsp:spPr>
        <a:xfrm>
          <a:off x="3611286" y="1549010"/>
          <a:ext cx="1272927" cy="1272927"/>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zh-CN" sz="1600" kern="1200" dirty="0" smtClean="0"/>
            <a:t>地址转换模式</a:t>
          </a:r>
          <a:r>
            <a:rPr lang="en-US" sz="1600" kern="1200" dirty="0" smtClean="0"/>
            <a:t>(NAT)</a:t>
          </a:r>
          <a:endParaRPr lang="zh-CN" sz="1600" kern="1200" dirty="0"/>
        </a:p>
      </dsp:txBody>
      <dsp:txXfrm>
        <a:off x="3797702" y="1735426"/>
        <a:ext cx="900095" cy="900095"/>
      </dsp:txXfrm>
    </dsp:sp>
    <dsp:sp modelId="{6C369417-4BED-432F-A3AB-DD2D134F171C}">
      <dsp:nvSpPr>
        <dsp:cNvPr id="0" name=""/>
        <dsp:cNvSpPr/>
      </dsp:nvSpPr>
      <dsp:spPr>
        <a:xfrm>
          <a:off x="2700436" y="594032"/>
          <a:ext cx="1272927" cy="1272927"/>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altLang="zh-CN" sz="1600" kern="1200" dirty="0" smtClean="0"/>
            <a:t>Host-Only</a:t>
          </a:r>
          <a:endParaRPr lang="zh-CN" sz="1600" kern="1200" dirty="0"/>
        </a:p>
      </dsp:txBody>
      <dsp:txXfrm>
        <a:off x="2886852" y="780448"/>
        <a:ext cx="900095" cy="900095"/>
      </dsp:txXfrm>
    </dsp:sp>
    <dsp:sp modelId="{47926254-1192-4F1B-8923-26DB35D46E3A}">
      <dsp:nvSpPr>
        <dsp:cNvPr id="0" name=""/>
        <dsp:cNvSpPr/>
      </dsp:nvSpPr>
      <dsp:spPr>
        <a:xfrm>
          <a:off x="4001650" y="286267"/>
          <a:ext cx="1272927" cy="1272927"/>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zh-CN" sz="1600" kern="1200" dirty="0" smtClean="0"/>
            <a:t>桥接</a:t>
          </a:r>
          <a:r>
            <a:rPr lang="en-US" sz="1600" kern="1200" dirty="0" smtClean="0"/>
            <a:t>(Bridge)</a:t>
          </a:r>
          <a:endParaRPr lang="zh-CN" sz="1600" kern="1200" dirty="0"/>
        </a:p>
      </dsp:txBody>
      <dsp:txXfrm>
        <a:off x="4188066" y="472683"/>
        <a:ext cx="900095" cy="900095"/>
      </dsp:txXfrm>
    </dsp:sp>
    <dsp:sp modelId="{A162EABC-6818-4AAB-885E-B56FDB9AC44A}">
      <dsp:nvSpPr>
        <dsp:cNvPr id="0" name=""/>
        <dsp:cNvSpPr/>
      </dsp:nvSpPr>
      <dsp:spPr>
        <a:xfrm>
          <a:off x="2134691" y="28287"/>
          <a:ext cx="3960217" cy="3168174"/>
        </a:xfrm>
        <a:prstGeom prst="funnel">
          <a:avLst/>
        </a:prstGeom>
        <a:solidFill>
          <a:schemeClr val="lt2">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8B124-F553-4736-80DC-8DEB664392E6}">
      <dsp:nvSpPr>
        <dsp:cNvPr id="0" name=""/>
        <dsp:cNvSpPr/>
      </dsp:nvSpPr>
      <dsp:spPr>
        <a:xfrm rot="5400000">
          <a:off x="4270867" y="-1552881"/>
          <a:ext cx="1166849" cy="456874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zh-CN" sz="1500" b="1" kern="1200" dirty="0" smtClean="0">
              <a:latin typeface="微软雅黑" pitchFamily="34" charset="-122"/>
              <a:ea typeface="微软雅黑" pitchFamily="34" charset="-122"/>
            </a:rPr>
            <a:t>在这种模式下，</a:t>
          </a:r>
          <a:r>
            <a:rPr lang="en-US" sz="1500" b="1" kern="1200" dirty="0" smtClean="0">
              <a:latin typeface="微软雅黑" pitchFamily="34" charset="-122"/>
              <a:ea typeface="微软雅黑" pitchFamily="34" charset="-122"/>
            </a:rPr>
            <a:t>VMware</a:t>
          </a:r>
          <a:r>
            <a:rPr lang="zh-CN" sz="1500" b="1" kern="1200" dirty="0" smtClean="0">
              <a:latin typeface="微软雅黑" pitchFamily="34" charset="-122"/>
              <a:ea typeface="微软雅黑" pitchFamily="34" charset="-122"/>
            </a:rPr>
            <a:t>虚拟出来的操作系统就像是局域网中的一台（独立的主机），它可以访问网内任何一台机器。</a:t>
          </a:r>
          <a:endParaRPr lang="zh-CN" sz="1500" kern="1200" dirty="0">
            <a:latin typeface="微软雅黑" pitchFamily="34" charset="-122"/>
            <a:ea typeface="微软雅黑" pitchFamily="34" charset="-122"/>
          </a:endParaRPr>
        </a:p>
      </dsp:txBody>
      <dsp:txXfrm rot="-5400000">
        <a:off x="2569920" y="205027"/>
        <a:ext cx="4511784" cy="1052927"/>
      </dsp:txXfrm>
    </dsp:sp>
    <dsp:sp modelId="{2E43068A-FFD6-45CE-B035-F2B30A976F20}">
      <dsp:nvSpPr>
        <dsp:cNvPr id="0" name=""/>
        <dsp:cNvSpPr/>
      </dsp:nvSpPr>
      <dsp:spPr>
        <a:xfrm>
          <a:off x="0" y="2209"/>
          <a:ext cx="2569919" cy="14585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zh-CN" altLang="en-US" sz="4100" kern="1200" dirty="0" smtClean="0">
              <a:latin typeface="微软雅黑" pitchFamily="34" charset="-122"/>
              <a:ea typeface="微软雅黑" pitchFamily="34" charset="-122"/>
            </a:rPr>
            <a:t>独立主机</a:t>
          </a:r>
          <a:endParaRPr lang="zh-CN" sz="4100" kern="1200" dirty="0">
            <a:latin typeface="微软雅黑" pitchFamily="34" charset="-122"/>
            <a:ea typeface="微软雅黑" pitchFamily="34" charset="-122"/>
          </a:endParaRPr>
        </a:p>
      </dsp:txBody>
      <dsp:txXfrm>
        <a:off x="71201" y="73410"/>
        <a:ext cx="2427517" cy="1316160"/>
      </dsp:txXfrm>
    </dsp:sp>
    <dsp:sp modelId="{993CFF3E-A487-482D-AA26-1C336297D2E9}">
      <dsp:nvSpPr>
        <dsp:cNvPr id="0" name=""/>
        <dsp:cNvSpPr/>
      </dsp:nvSpPr>
      <dsp:spPr>
        <a:xfrm rot="5400000">
          <a:off x="4270867" y="-21391"/>
          <a:ext cx="1166849" cy="456874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zh-CN" sz="1500" b="1" kern="1200" dirty="0" smtClean="0">
              <a:latin typeface="微软雅黑" pitchFamily="34" charset="-122"/>
              <a:ea typeface="微软雅黑" pitchFamily="34" charset="-122"/>
            </a:rPr>
            <a:t>你需要手工为虚拟系统配置</a:t>
          </a:r>
          <a:r>
            <a:rPr lang="en-US" sz="1500" b="1" kern="1200" dirty="0" smtClean="0">
              <a:latin typeface="微软雅黑" pitchFamily="34" charset="-122"/>
              <a:ea typeface="微软雅黑" pitchFamily="34" charset="-122"/>
            </a:rPr>
            <a:t>IP</a:t>
          </a:r>
          <a:r>
            <a:rPr lang="zh-CN" sz="1500" b="1" kern="1200" dirty="0" smtClean="0">
              <a:latin typeface="微软雅黑" pitchFamily="34" charset="-122"/>
              <a:ea typeface="微软雅黑" pitchFamily="34" charset="-122"/>
            </a:rPr>
            <a:t>地址、子网掩码，而且还要和宿主机器处于同一网段，这样虚拟系统才能和宿主机器进行通信。</a:t>
          </a:r>
          <a:endParaRPr lang="zh-CN" sz="1500" kern="1200" dirty="0">
            <a:latin typeface="微软雅黑" pitchFamily="34" charset="-122"/>
            <a:ea typeface="微软雅黑" pitchFamily="34" charset="-122"/>
          </a:endParaRPr>
        </a:p>
      </dsp:txBody>
      <dsp:txXfrm rot="-5400000">
        <a:off x="2569920" y="1736518"/>
        <a:ext cx="4511784" cy="1052927"/>
      </dsp:txXfrm>
    </dsp:sp>
    <dsp:sp modelId="{284DCBEA-AA5C-4C0C-AAB7-3E8B02A63242}">
      <dsp:nvSpPr>
        <dsp:cNvPr id="0" name=""/>
        <dsp:cNvSpPr/>
      </dsp:nvSpPr>
      <dsp:spPr>
        <a:xfrm>
          <a:off x="0" y="1533700"/>
          <a:ext cx="2569919" cy="14585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zh-CN" altLang="en-US" sz="4100" kern="1200" dirty="0" smtClean="0">
              <a:latin typeface="微软雅黑" pitchFamily="34" charset="-122"/>
              <a:ea typeface="微软雅黑" pitchFamily="34" charset="-122"/>
            </a:rPr>
            <a:t>宿主通讯</a:t>
          </a:r>
          <a:endParaRPr lang="zh-CN" sz="4100" kern="1200" dirty="0">
            <a:latin typeface="微软雅黑" pitchFamily="34" charset="-122"/>
            <a:ea typeface="微软雅黑" pitchFamily="34" charset="-122"/>
          </a:endParaRPr>
        </a:p>
      </dsp:txBody>
      <dsp:txXfrm>
        <a:off x="71201" y="1604901"/>
        <a:ext cx="2427517" cy="1316160"/>
      </dsp:txXfrm>
    </dsp:sp>
    <dsp:sp modelId="{5CC474C3-AE78-4F92-B2C1-80A0210003A0}">
      <dsp:nvSpPr>
        <dsp:cNvPr id="0" name=""/>
        <dsp:cNvSpPr/>
      </dsp:nvSpPr>
      <dsp:spPr>
        <a:xfrm rot="5400000">
          <a:off x="4270867" y="1510099"/>
          <a:ext cx="1166849" cy="456874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zh-CN" sz="1500" b="1" kern="1200" dirty="0" smtClean="0">
              <a:latin typeface="微软雅黑" pitchFamily="34" charset="-122"/>
              <a:ea typeface="微软雅黑" pitchFamily="34" charset="-122"/>
            </a:rPr>
            <a:t>同时，由于这个虚拟系统是局域网中的一个独立的主机系统，那么就可以手工配置它的</a:t>
          </a:r>
          <a:r>
            <a:rPr lang="en-US" sz="1500" b="1" kern="1200" dirty="0" smtClean="0">
              <a:latin typeface="微软雅黑" pitchFamily="34" charset="-122"/>
              <a:ea typeface="微软雅黑" pitchFamily="34" charset="-122"/>
            </a:rPr>
            <a:t>TCP/IP</a:t>
          </a:r>
          <a:r>
            <a:rPr lang="zh-CN" sz="1500" b="1" kern="1200" dirty="0" smtClean="0">
              <a:latin typeface="微软雅黑" pitchFamily="34" charset="-122"/>
              <a:ea typeface="微软雅黑" pitchFamily="34" charset="-122"/>
            </a:rPr>
            <a:t>配置信息，以实现通过局域网的网关或路由器访问互联网。</a:t>
          </a:r>
          <a:endParaRPr lang="zh-CN" sz="1500" kern="1200" dirty="0">
            <a:latin typeface="微软雅黑" pitchFamily="34" charset="-122"/>
            <a:ea typeface="微软雅黑" pitchFamily="34" charset="-122"/>
          </a:endParaRPr>
        </a:p>
      </dsp:txBody>
      <dsp:txXfrm rot="-5400000">
        <a:off x="2569920" y="3268008"/>
        <a:ext cx="4511784" cy="1052927"/>
      </dsp:txXfrm>
    </dsp:sp>
    <dsp:sp modelId="{AC360D81-46EE-43E9-8AE0-F70A7DFF707C}">
      <dsp:nvSpPr>
        <dsp:cNvPr id="0" name=""/>
        <dsp:cNvSpPr/>
      </dsp:nvSpPr>
      <dsp:spPr>
        <a:xfrm>
          <a:off x="0" y="3065190"/>
          <a:ext cx="2569919" cy="14585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zh-CN" altLang="en-US" sz="4100" kern="1200" dirty="0" smtClean="0">
              <a:latin typeface="微软雅黑" pitchFamily="34" charset="-122"/>
              <a:ea typeface="微软雅黑" pitchFamily="34" charset="-122"/>
            </a:rPr>
            <a:t>网络连接</a:t>
          </a:r>
          <a:endParaRPr lang="zh-CN" sz="4100" kern="1200" dirty="0">
            <a:latin typeface="微软雅黑" pitchFamily="34" charset="-122"/>
            <a:ea typeface="微软雅黑" pitchFamily="34" charset="-122"/>
          </a:endParaRPr>
        </a:p>
      </dsp:txBody>
      <dsp:txXfrm>
        <a:off x="71201" y="3136391"/>
        <a:ext cx="2427517" cy="131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E233F-6FFC-4D21-ABB3-056A1297D204}">
      <dsp:nvSpPr>
        <dsp:cNvPr id="0" name=""/>
        <dsp:cNvSpPr/>
      </dsp:nvSpPr>
      <dsp:spPr>
        <a:xfrm>
          <a:off x="0" y="272256"/>
          <a:ext cx="3981450" cy="3981450"/>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F270A9C-B7D4-4D1D-8F30-C3869D604690}">
      <dsp:nvSpPr>
        <dsp:cNvPr id="0" name=""/>
        <dsp:cNvSpPr/>
      </dsp:nvSpPr>
      <dsp:spPr>
        <a:xfrm>
          <a:off x="1990725" y="272256"/>
          <a:ext cx="4645024" cy="39814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zh-CN" sz="2200" b="1" kern="1200" dirty="0" smtClean="0"/>
            <a:t>用主机的</a:t>
          </a:r>
          <a:r>
            <a:rPr lang="en-US" sz="2200" b="1" kern="1200" dirty="0" err="1" smtClean="0"/>
            <a:t>ip</a:t>
          </a:r>
          <a:r>
            <a:rPr lang="zh-CN" sz="2200" b="1" kern="1200" dirty="0" smtClean="0"/>
            <a:t>连接网络</a:t>
          </a:r>
          <a:endParaRPr lang="zh-CN" sz="2200" kern="1200" dirty="0"/>
        </a:p>
      </dsp:txBody>
      <dsp:txXfrm>
        <a:off x="1990725" y="272256"/>
        <a:ext cx="4645024" cy="846058"/>
      </dsp:txXfrm>
    </dsp:sp>
    <dsp:sp modelId="{B2D65000-3A91-42E1-B5D7-D7D066EB5763}">
      <dsp:nvSpPr>
        <dsp:cNvPr id="0" name=""/>
        <dsp:cNvSpPr/>
      </dsp:nvSpPr>
      <dsp:spPr>
        <a:xfrm>
          <a:off x="522565" y="1118314"/>
          <a:ext cx="2936319" cy="2936319"/>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295EAB0-7BFA-4462-ACE1-A83B0182697B}">
      <dsp:nvSpPr>
        <dsp:cNvPr id="0" name=""/>
        <dsp:cNvSpPr/>
      </dsp:nvSpPr>
      <dsp:spPr>
        <a:xfrm>
          <a:off x="1990725" y="1118314"/>
          <a:ext cx="4645024" cy="293631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zh-CN" sz="2200" b="1" kern="1200" smtClean="0"/>
            <a:t>可以</a:t>
          </a:r>
          <a:r>
            <a:rPr lang="zh-CN" sz="2200" b="1" kern="1200" dirty="0" smtClean="0"/>
            <a:t>实现在虚拟系统里访问互联网</a:t>
          </a:r>
          <a:endParaRPr lang="zh-CN" sz="2200" kern="1200" dirty="0"/>
        </a:p>
      </dsp:txBody>
      <dsp:txXfrm>
        <a:off x="1990725" y="1118314"/>
        <a:ext cx="4645024" cy="846058"/>
      </dsp:txXfrm>
    </dsp:sp>
    <dsp:sp modelId="{747C9282-C1AD-4A5F-8C2D-5136C49AF548}">
      <dsp:nvSpPr>
        <dsp:cNvPr id="0" name=""/>
        <dsp:cNvSpPr/>
      </dsp:nvSpPr>
      <dsp:spPr>
        <a:xfrm>
          <a:off x="1045130" y="1964372"/>
          <a:ext cx="1891188" cy="1891188"/>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6FD61E0-19BF-4BF1-83E2-079CDDA3C1BF}">
      <dsp:nvSpPr>
        <dsp:cNvPr id="0" name=""/>
        <dsp:cNvSpPr/>
      </dsp:nvSpPr>
      <dsp:spPr>
        <a:xfrm>
          <a:off x="1990725" y="1964372"/>
          <a:ext cx="4645024" cy="189118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zh-CN" sz="2200" b="1" kern="1200" smtClean="0"/>
            <a:t>虚拟机从VMware virtual DHCP server得到地址</a:t>
          </a:r>
          <a:endParaRPr lang="zh-CN" sz="2200" kern="1200"/>
        </a:p>
      </dsp:txBody>
      <dsp:txXfrm>
        <a:off x="1990725" y="1964372"/>
        <a:ext cx="4645024" cy="846058"/>
      </dsp:txXfrm>
    </dsp:sp>
    <dsp:sp modelId="{0CA065FB-18D8-47FA-9B99-1BC765585CC4}">
      <dsp:nvSpPr>
        <dsp:cNvPr id="0" name=""/>
        <dsp:cNvSpPr/>
      </dsp:nvSpPr>
      <dsp:spPr>
        <a:xfrm>
          <a:off x="1567695" y="2810430"/>
          <a:ext cx="846058" cy="846058"/>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BD9D78-8282-445D-AE09-006916493345}">
      <dsp:nvSpPr>
        <dsp:cNvPr id="0" name=""/>
        <dsp:cNvSpPr/>
      </dsp:nvSpPr>
      <dsp:spPr>
        <a:xfrm>
          <a:off x="1990725" y="2810430"/>
          <a:ext cx="4645024" cy="84605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zh-CN" sz="2200" b="1" kern="1200" smtClean="0"/>
            <a:t>虚拟机与以太网之间的连接通过</a:t>
          </a:r>
          <a:r>
            <a:rPr lang="en-US" sz="2200" b="1" kern="1200" smtClean="0"/>
            <a:t>NAT</a:t>
          </a:r>
          <a:r>
            <a:rPr lang="zh-CN" sz="2200" b="1" kern="1200" smtClean="0"/>
            <a:t>设备实现</a:t>
          </a:r>
          <a:endParaRPr lang="zh-CN" sz="2200" kern="1200"/>
        </a:p>
      </dsp:txBody>
      <dsp:txXfrm>
        <a:off x="1990725" y="2810430"/>
        <a:ext cx="4645024" cy="8460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558E5-13D6-4E16-9AC4-7D006DA6F844}">
      <dsp:nvSpPr>
        <dsp:cNvPr id="0" name=""/>
        <dsp:cNvSpPr/>
      </dsp:nvSpPr>
      <dsp:spPr>
        <a:xfrm>
          <a:off x="0" y="3406931"/>
          <a:ext cx="6707187" cy="11182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zh-CN" sz="1900" b="1" kern="1200" smtClean="0"/>
            <a:t>所有的虚拟系统是可以相互通信的，但虚拟系统和真实的网络是被隔离开的。</a:t>
          </a:r>
          <a:endParaRPr lang="zh-CN" sz="1900" kern="1200"/>
        </a:p>
      </dsp:txBody>
      <dsp:txXfrm>
        <a:off x="0" y="3406931"/>
        <a:ext cx="6707187" cy="1118231"/>
      </dsp:txXfrm>
    </dsp:sp>
    <dsp:sp modelId="{D1EC84DA-C670-4546-93A3-0B99553FD21F}">
      <dsp:nvSpPr>
        <dsp:cNvPr id="0" name=""/>
        <dsp:cNvSpPr/>
      </dsp:nvSpPr>
      <dsp:spPr>
        <a:xfrm rot="10800000">
          <a:off x="0" y="1703865"/>
          <a:ext cx="6707187" cy="171983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zh-CN" sz="1900" b="1" kern="1200" dirty="0" smtClean="0"/>
            <a:t>主机和虚拟机之间的通信是通过</a:t>
          </a:r>
          <a:r>
            <a:rPr lang="en-US" sz="1900" b="1" kern="1200" dirty="0" smtClean="0"/>
            <a:t>VMware Network Adapter VMnet1</a:t>
          </a:r>
          <a:r>
            <a:rPr lang="zh-CN" sz="1900" b="1" kern="1200" dirty="0" smtClean="0"/>
            <a:t>虚拟网卡来实现的</a:t>
          </a:r>
          <a:endParaRPr lang="zh-CN" sz="1900" kern="1200" dirty="0"/>
        </a:p>
      </dsp:txBody>
      <dsp:txXfrm rot="10800000">
        <a:off x="0" y="1703865"/>
        <a:ext cx="6707187" cy="1117500"/>
      </dsp:txXfrm>
    </dsp:sp>
    <dsp:sp modelId="{8DFB71BC-3E46-4E4C-B805-5633C6D4EDE3}">
      <dsp:nvSpPr>
        <dsp:cNvPr id="0" name=""/>
        <dsp:cNvSpPr/>
      </dsp:nvSpPr>
      <dsp:spPr>
        <a:xfrm rot="10800000">
          <a:off x="0" y="799"/>
          <a:ext cx="6707187" cy="171983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zh-CN" sz="1900" b="1" kern="1200" dirty="0" smtClean="0"/>
            <a:t>虚拟网络是一个全封闭的网络</a:t>
          </a:r>
          <a:r>
            <a:rPr lang="zh-CN" altLang="en-US" sz="1900" b="1" kern="1200" dirty="0" smtClean="0"/>
            <a:t>，</a:t>
          </a:r>
          <a:r>
            <a:rPr lang="zh-CN" sz="1900" b="1" kern="1200" dirty="0" smtClean="0"/>
            <a:t>它唯一能够访问的就是主机</a:t>
          </a:r>
          <a:endParaRPr lang="zh-CN" sz="1900" kern="1200" dirty="0"/>
        </a:p>
      </dsp:txBody>
      <dsp:txXfrm rot="10800000">
        <a:off x="0" y="799"/>
        <a:ext cx="6707187" cy="1117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02047-4E89-4C7E-8F50-BF54CBE483C3}">
      <dsp:nvSpPr>
        <dsp:cNvPr id="0" name=""/>
        <dsp:cNvSpPr/>
      </dsp:nvSpPr>
      <dsp:spPr>
        <a:xfrm>
          <a:off x="2284613" y="183867"/>
          <a:ext cx="3649057" cy="1267269"/>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D1460E78-F9D9-4A2D-B295-ABD104B677D7}">
      <dsp:nvSpPr>
        <dsp:cNvPr id="0" name=""/>
        <dsp:cNvSpPr/>
      </dsp:nvSpPr>
      <dsp:spPr>
        <a:xfrm>
          <a:off x="3761209" y="3286980"/>
          <a:ext cx="707181" cy="452596"/>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ECB9ACE8-A401-4DA6-82EF-A1658F4D5542}">
      <dsp:nvSpPr>
        <dsp:cNvPr id="0" name=""/>
        <dsp:cNvSpPr/>
      </dsp:nvSpPr>
      <dsp:spPr>
        <a:xfrm>
          <a:off x="2417563" y="3649057"/>
          <a:ext cx="3394472"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altLang="zh-CN" sz="2800" kern="1200" dirty="0" err="1" smtClean="0"/>
            <a:t>Xen</a:t>
          </a:r>
          <a:r>
            <a:rPr lang="en-US" altLang="zh-CN" sz="2800" kern="1200" dirty="0" smtClean="0"/>
            <a:t> </a:t>
          </a:r>
          <a:r>
            <a:rPr lang="zh-CN" altLang="en-US" sz="2800" kern="1200" dirty="0" smtClean="0"/>
            <a:t>虚拟网络模式</a:t>
          </a:r>
          <a:endParaRPr lang="zh-CN" sz="2800" kern="1200" dirty="0"/>
        </a:p>
      </dsp:txBody>
      <dsp:txXfrm>
        <a:off x="2417563" y="3649057"/>
        <a:ext cx="3394472" cy="848618"/>
      </dsp:txXfrm>
    </dsp:sp>
    <dsp:sp modelId="{6EFD58C3-E559-4CE7-BFAE-8FB3D4C59183}">
      <dsp:nvSpPr>
        <dsp:cNvPr id="0" name=""/>
        <dsp:cNvSpPr/>
      </dsp:nvSpPr>
      <dsp:spPr>
        <a:xfrm>
          <a:off x="3611286" y="1549010"/>
          <a:ext cx="1272927" cy="12729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zh-CN" sz="1500" kern="1200" dirty="0" smtClean="0"/>
            <a:t>地址转换模式</a:t>
          </a:r>
          <a:r>
            <a:rPr lang="en-US" sz="1500" kern="1200" dirty="0" smtClean="0"/>
            <a:t>(NAT)</a:t>
          </a:r>
          <a:endParaRPr lang="zh-CN" sz="1500" kern="1200" dirty="0"/>
        </a:p>
      </dsp:txBody>
      <dsp:txXfrm>
        <a:off x="3797702" y="1735426"/>
        <a:ext cx="900095" cy="900095"/>
      </dsp:txXfrm>
    </dsp:sp>
    <dsp:sp modelId="{C61B4F85-4EDF-464D-95BF-F7A831917BF9}">
      <dsp:nvSpPr>
        <dsp:cNvPr id="0" name=""/>
        <dsp:cNvSpPr/>
      </dsp:nvSpPr>
      <dsp:spPr>
        <a:xfrm>
          <a:off x="2700436" y="594032"/>
          <a:ext cx="1272927" cy="12729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zh-CN" altLang="en-US" sz="1500" kern="1200" dirty="0" smtClean="0"/>
            <a:t>双向</a:t>
          </a:r>
          <a:r>
            <a:rPr lang="zh-CN" sz="1500" kern="1200" dirty="0" smtClean="0"/>
            <a:t>路由</a:t>
          </a:r>
          <a:r>
            <a:rPr lang="en-US" sz="1500" kern="1200" dirty="0" smtClean="0"/>
            <a:t>(</a:t>
          </a:r>
          <a:r>
            <a:rPr lang="en-US" sz="1500" b="0" kern="1200" dirty="0" smtClean="0"/>
            <a:t>Two-way </a:t>
          </a:r>
          <a:r>
            <a:rPr lang="en-US" sz="1500" kern="1200" dirty="0" smtClean="0"/>
            <a:t>Route)</a:t>
          </a:r>
          <a:endParaRPr lang="zh-CN" sz="1500" kern="1200" dirty="0"/>
        </a:p>
      </dsp:txBody>
      <dsp:txXfrm>
        <a:off x="2886852" y="780448"/>
        <a:ext cx="900095" cy="900095"/>
      </dsp:txXfrm>
    </dsp:sp>
    <dsp:sp modelId="{87A04FFA-8EB2-4D2A-B410-08491D307D7F}">
      <dsp:nvSpPr>
        <dsp:cNvPr id="0" name=""/>
        <dsp:cNvSpPr/>
      </dsp:nvSpPr>
      <dsp:spPr>
        <a:xfrm>
          <a:off x="4001650" y="286267"/>
          <a:ext cx="1272927" cy="12729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zh-CN" sz="1500" kern="1200" smtClean="0"/>
            <a:t>桥接</a:t>
          </a:r>
          <a:r>
            <a:rPr lang="en-US" sz="1500" kern="1200" smtClean="0"/>
            <a:t>(Bridge)</a:t>
          </a:r>
          <a:endParaRPr lang="zh-CN" sz="1500" kern="1200"/>
        </a:p>
      </dsp:txBody>
      <dsp:txXfrm>
        <a:off x="4188066" y="472683"/>
        <a:ext cx="900095" cy="900095"/>
      </dsp:txXfrm>
    </dsp:sp>
    <dsp:sp modelId="{04D3094D-56C9-4F01-910D-A129CAB01064}">
      <dsp:nvSpPr>
        <dsp:cNvPr id="0" name=""/>
        <dsp:cNvSpPr/>
      </dsp:nvSpPr>
      <dsp:spPr>
        <a:xfrm>
          <a:off x="2134691" y="28287"/>
          <a:ext cx="3960217" cy="316817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822FB7-721F-487A-A34A-BA3CCA6D95ED}" type="datetimeFigureOut">
              <a:rPr lang="zh-CN" altLang="en-US" smtClean="0"/>
              <a:pPr/>
              <a:t>2011-3-18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EB7CBD-9736-42BC-9E62-0C09FC606A57}" type="slidenum">
              <a:rPr lang="zh-CN" altLang="en-US" smtClean="0"/>
              <a:pPr/>
              <a:t>‹#›</a:t>
            </a:fld>
            <a:endParaRPr lang="zh-CN" altLang="en-US"/>
          </a:p>
        </p:txBody>
      </p:sp>
    </p:spTree>
    <p:extLst>
      <p:ext uri="{BB962C8B-B14F-4D97-AF65-F5344CB8AC3E}">
        <p14:creationId xmlns="" xmlns:p14="http://schemas.microsoft.com/office/powerpoint/2010/main" val="8713897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DB091-9727-42B2-856F-ADF573979113}" type="datetimeFigureOut">
              <a:rPr lang="zh-CN" altLang="en-US" smtClean="0"/>
              <a:pPr/>
              <a:t>2011-3-18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36890-7F2A-414B-9FF1-9322CAE4F67A}" type="slidenum">
              <a:rPr lang="zh-CN" altLang="en-US" smtClean="0"/>
              <a:pPr/>
              <a:t>‹#›</a:t>
            </a:fld>
            <a:endParaRPr lang="zh-CN" altLang="en-US"/>
          </a:p>
        </p:txBody>
      </p:sp>
    </p:spTree>
    <p:extLst>
      <p:ext uri="{BB962C8B-B14F-4D97-AF65-F5344CB8AC3E}">
        <p14:creationId xmlns="" xmlns:p14="http://schemas.microsoft.com/office/powerpoint/2010/main" val="27479737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solidFill>
                  <a:schemeClr val="tx2"/>
                </a:solidFill>
              </a:rPr>
              <a:t>A Virtual Switch is a “container” which serves three primary functions</a:t>
            </a:r>
          </a:p>
          <a:p>
            <a:pPr lvl="1"/>
            <a:r>
              <a:rPr lang="en-US" altLang="zh-CN" dirty="0" smtClean="0">
                <a:solidFill>
                  <a:schemeClr val="tx2"/>
                </a:solidFill>
              </a:rPr>
              <a:t>VM communications to the outside world</a:t>
            </a:r>
          </a:p>
          <a:p>
            <a:pPr lvl="1"/>
            <a:r>
              <a:rPr lang="en-US" altLang="zh-CN" dirty="0" smtClean="0">
                <a:solidFill>
                  <a:schemeClr val="tx2"/>
                </a:solidFill>
              </a:rPr>
              <a:t>Communications to the Service Console</a:t>
            </a:r>
          </a:p>
          <a:p>
            <a:pPr lvl="1"/>
            <a:r>
              <a:rPr lang="en-US" altLang="zh-CN" dirty="0" err="1" smtClean="0">
                <a:solidFill>
                  <a:schemeClr val="tx2"/>
                </a:solidFill>
              </a:rPr>
              <a:t>VMkernel</a:t>
            </a:r>
            <a:r>
              <a:rPr lang="en-US" altLang="zh-CN" dirty="0" smtClean="0">
                <a:solidFill>
                  <a:schemeClr val="tx2"/>
                </a:solidFill>
              </a:rPr>
              <a:t> communications through embedded IP stack</a:t>
            </a:r>
          </a:p>
          <a:p>
            <a:r>
              <a:rPr lang="en-GB" altLang="zh-CN" dirty="0" smtClean="0">
                <a:solidFill>
                  <a:schemeClr val="tx2"/>
                </a:solidFill>
              </a:rPr>
              <a:t>Cannot have two virtual switches accessing same </a:t>
            </a:r>
            <a:r>
              <a:rPr lang="en-GB" altLang="zh-CN" dirty="0" err="1" smtClean="0">
                <a:solidFill>
                  <a:schemeClr val="tx2"/>
                </a:solidFill>
              </a:rPr>
              <a:t>pnic</a:t>
            </a:r>
            <a:r>
              <a:rPr lang="zh-CN" altLang="en-US" dirty="0" smtClean="0">
                <a:solidFill>
                  <a:schemeClr val="tx2"/>
                </a:solidFill>
              </a:rPr>
              <a:t>，</a:t>
            </a:r>
            <a:r>
              <a:rPr lang="en-GB" altLang="zh-CN" dirty="0" smtClean="0">
                <a:solidFill>
                  <a:schemeClr val="tx2"/>
                </a:solidFill>
              </a:rPr>
              <a:t>Can have two or more </a:t>
            </a:r>
            <a:r>
              <a:rPr lang="en-GB" altLang="zh-CN" dirty="0" err="1" smtClean="0">
                <a:solidFill>
                  <a:schemeClr val="tx2"/>
                </a:solidFill>
              </a:rPr>
              <a:t>pnics</a:t>
            </a:r>
            <a:r>
              <a:rPr lang="en-GB" altLang="zh-CN" dirty="0" smtClean="0">
                <a:solidFill>
                  <a:schemeClr val="tx2"/>
                </a:solidFill>
              </a:rPr>
              <a:t> on same virtual switch</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09336890-7F2A-414B-9FF1-9322CAE4F67A}" type="slidenum">
              <a:rPr lang="zh-CN" altLang="en-US" smtClean="0"/>
              <a:pPr/>
              <a:t>11</a:t>
            </a:fld>
            <a:endParaRPr lang="zh-CN" altLang="en-US"/>
          </a:p>
        </p:txBody>
      </p:sp>
    </p:spTree>
    <p:extLst>
      <p:ext uri="{BB962C8B-B14F-4D97-AF65-F5344CB8AC3E}">
        <p14:creationId xmlns="" xmlns:p14="http://schemas.microsoft.com/office/powerpoint/2010/main" val="333467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http://virtual.51cto.com/art/200908/142106.htm</a:t>
            </a: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4F5C05-3B20-4CCA-8CE5-D18AB5E6A645}" type="slidenum">
              <a:rPr lang="zh-CN" altLang="en-US" smtClean="0"/>
              <a:pPr eaLnBrk="1" hangingPunct="1"/>
              <a:t>17</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smtClean="0"/>
          </a:p>
          <a:p>
            <a:r>
              <a:rPr lang="en-US" altLang="zh-CN" dirty="0" err="1" smtClean="0"/>
              <a:t>Xen</a:t>
            </a:r>
            <a:r>
              <a:rPr lang="en-US" altLang="zh-CN" dirty="0" smtClean="0"/>
              <a:t> Hypervisor</a:t>
            </a:r>
            <a:r>
              <a:rPr lang="zh-CN" altLang="en-US" dirty="0" smtClean="0"/>
              <a:t>是一个介于硬件和操作系统之间的软件层，它负责在各虚拟机之间进行</a:t>
            </a:r>
            <a:r>
              <a:rPr lang="en-US" altLang="zh-CN" dirty="0" smtClean="0"/>
              <a:t>CPU</a:t>
            </a:r>
            <a:r>
              <a:rPr lang="zh-CN" altLang="en-US" dirty="0" smtClean="0"/>
              <a:t>调度和内存分配（</a:t>
            </a:r>
            <a:r>
              <a:rPr lang="en-US" altLang="zh-CN" dirty="0" smtClean="0"/>
              <a:t>partitioning</a:t>
            </a:r>
            <a:r>
              <a:rPr lang="zh-CN" altLang="en-US" dirty="0" smtClean="0"/>
              <a:t>）</a:t>
            </a:r>
            <a:endParaRPr lang="en-US" altLang="zh-CN" dirty="0" smtClean="0"/>
          </a:p>
          <a:p>
            <a:endParaRPr lang="en-US" altLang="zh-CN" dirty="0" smtClean="0"/>
          </a:p>
          <a:p>
            <a:r>
              <a:rPr lang="en-US" altLang="zh-CN" dirty="0" smtClean="0"/>
              <a:t>http://www.xuniji.com/xen/view.asp?id=33</a:t>
            </a:r>
            <a:endParaRPr lang="zh-CN" altLang="en-US" dirty="0" smtClean="0"/>
          </a:p>
        </p:txBody>
      </p:sp>
      <p:sp>
        <p:nvSpPr>
          <p:cNvPr id="45060"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AF34FF-7D0E-4A1A-B207-9BDF2F771310}" type="slidenum">
              <a:rPr lang="zh-CN" altLang="en-US" smtClean="0"/>
              <a:pPr eaLnBrk="1" hangingPunct="1"/>
              <a:t>22</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smtClean="0"/>
              <a:t>Domain 0</a:t>
            </a:r>
            <a:r>
              <a:rPr lang="zh-CN" altLang="en-US" dirty="0" smtClean="0"/>
              <a:t>中包含两个驱动：</a:t>
            </a:r>
            <a:r>
              <a:rPr lang="en-US" altLang="zh-CN" dirty="0" smtClean="0"/>
              <a:t>Network Backend Driver</a:t>
            </a:r>
            <a:r>
              <a:rPr lang="zh-CN" altLang="en-US" dirty="0" smtClean="0"/>
              <a:t>和</a:t>
            </a:r>
            <a:r>
              <a:rPr lang="en-US" altLang="zh-CN" dirty="0" smtClean="0"/>
              <a:t>Block Backend Driver</a:t>
            </a:r>
            <a:r>
              <a:rPr lang="en-US" dirty="0" smtClean="0"/>
              <a:t>，</a:t>
            </a:r>
            <a:r>
              <a:rPr lang="zh-CN" altLang="en-US" dirty="0" smtClean="0"/>
              <a:t>分别负责处理来自</a:t>
            </a:r>
            <a:r>
              <a:rPr lang="en-US" altLang="zh-CN" dirty="0" smtClean="0"/>
              <a:t>Domain U</a:t>
            </a:r>
            <a:r>
              <a:rPr lang="zh-CN" altLang="en-US" dirty="0" smtClean="0"/>
              <a:t>的网络和本地磁盘请求。</a:t>
            </a:r>
            <a:r>
              <a:rPr lang="en-US" altLang="zh-CN" dirty="0" smtClean="0"/>
              <a:t>Network Backend Driver</a:t>
            </a:r>
            <a:r>
              <a:rPr lang="zh-CN" altLang="en-US" dirty="0" smtClean="0"/>
              <a:t>直接和本地网络硬件进行通信以处理所有来自</a:t>
            </a:r>
            <a:r>
              <a:rPr lang="en-US" altLang="zh-CN" dirty="0" smtClean="0"/>
              <a:t>Domain U</a:t>
            </a:r>
            <a:r>
              <a:rPr lang="zh-CN" altLang="en-US" dirty="0" smtClean="0"/>
              <a:t>上客户操作系统的网络请求。</a:t>
            </a:r>
            <a:r>
              <a:rPr lang="en-US" altLang="zh-CN" dirty="0" smtClean="0"/>
              <a:t>Block Backend Driver</a:t>
            </a:r>
            <a:r>
              <a:rPr lang="zh-CN" altLang="en-US" dirty="0" smtClean="0"/>
              <a:t>和本地存储设备进行通信以处理来自</a:t>
            </a:r>
            <a:r>
              <a:rPr lang="en-US" altLang="zh-CN" dirty="0" smtClean="0"/>
              <a:t>Domain U</a:t>
            </a:r>
            <a:r>
              <a:rPr lang="zh-CN" altLang="en-US" dirty="0" smtClean="0"/>
              <a:t>的读写请求。</a:t>
            </a:r>
            <a:endParaRPr lang="en-US" altLang="zh-CN" dirty="0" smtClean="0"/>
          </a:p>
          <a:p>
            <a:r>
              <a:rPr lang="zh-CN" altLang="en-US" dirty="0" smtClean="0"/>
              <a:t>运行在</a:t>
            </a:r>
            <a:r>
              <a:rPr lang="en-US" altLang="zh-CN" dirty="0" err="1" smtClean="0"/>
              <a:t>Xen</a:t>
            </a:r>
            <a:r>
              <a:rPr lang="en-US" altLang="zh-CN" dirty="0" smtClean="0"/>
              <a:t> Hypervisor</a:t>
            </a:r>
            <a:r>
              <a:rPr lang="zh-CN" altLang="en-US" dirty="0" smtClean="0"/>
              <a:t>上的所有半虚拟化（</a:t>
            </a:r>
            <a:r>
              <a:rPr lang="en-US" altLang="zh-CN" dirty="0" err="1" smtClean="0"/>
              <a:t>paravirtualized</a:t>
            </a:r>
            <a:r>
              <a:rPr lang="en-US" dirty="0" smtClean="0"/>
              <a:t>）</a:t>
            </a:r>
            <a:r>
              <a:rPr lang="zh-CN" altLang="en-US" dirty="0" smtClean="0"/>
              <a:t>虚拟机被称为“</a:t>
            </a:r>
            <a:r>
              <a:rPr lang="en-US" altLang="zh-CN" dirty="0" smtClean="0"/>
              <a:t>Domain U PV Guests”</a:t>
            </a:r>
            <a:r>
              <a:rPr lang="en-US" dirty="0" smtClean="0"/>
              <a:t>，</a:t>
            </a:r>
            <a:r>
              <a:rPr lang="zh-CN" altLang="en-US" dirty="0" smtClean="0"/>
              <a:t>其上运行着被修改过内核的操作系统，如</a:t>
            </a:r>
            <a:r>
              <a:rPr lang="en-US" altLang="zh-CN" dirty="0" err="1" smtClean="0"/>
              <a:t>Linux</a:t>
            </a:r>
            <a:r>
              <a:rPr lang="en-US" dirty="0" err="1" smtClean="0"/>
              <a:t>、</a:t>
            </a:r>
            <a:r>
              <a:rPr lang="en-US" altLang="zh-CN" dirty="0" err="1" smtClean="0"/>
              <a:t>Solaris</a:t>
            </a:r>
            <a:r>
              <a:rPr lang="en-US" dirty="0" err="1" smtClean="0"/>
              <a:t>、</a:t>
            </a:r>
            <a:r>
              <a:rPr lang="en-US" altLang="zh-CN" dirty="0" err="1" smtClean="0"/>
              <a:t>FreeBSD</a:t>
            </a:r>
            <a:r>
              <a:rPr lang="zh-CN" altLang="en-US" dirty="0" smtClean="0"/>
              <a:t>等其它</a:t>
            </a:r>
            <a:r>
              <a:rPr lang="en-US" altLang="zh-CN" dirty="0" smtClean="0"/>
              <a:t>UNIX</a:t>
            </a:r>
            <a:r>
              <a:rPr lang="zh-CN" altLang="en-US" dirty="0" smtClean="0"/>
              <a:t>操作系统。所有的全虚拟化虚拟机被称为 “</a:t>
            </a:r>
            <a:r>
              <a:rPr lang="en-US" altLang="zh-CN" dirty="0" smtClean="0"/>
              <a:t>Domain U HVM Guests”</a:t>
            </a:r>
            <a:r>
              <a:rPr lang="en-US" dirty="0" smtClean="0"/>
              <a:t>，</a:t>
            </a:r>
            <a:r>
              <a:rPr lang="zh-CN" altLang="en-US" dirty="0" smtClean="0"/>
              <a:t>其上运行着不用修改内核的操作系统，如</a:t>
            </a:r>
            <a:r>
              <a:rPr lang="en-US" altLang="zh-CN" dirty="0" smtClean="0"/>
              <a:t>Windows</a:t>
            </a:r>
            <a:r>
              <a:rPr lang="zh-CN" altLang="en-US" dirty="0" smtClean="0"/>
              <a:t>等。 </a:t>
            </a:r>
          </a:p>
        </p:txBody>
      </p:sp>
      <p:sp>
        <p:nvSpPr>
          <p:cNvPr id="46084"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670390-CCED-467D-B674-DDE7663814E0}" type="slidenum">
              <a:rPr lang="zh-CN" altLang="en-US" smtClean="0"/>
              <a:pPr eaLnBrk="1" hangingPunct="1"/>
              <a:t>23</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smtClean="0"/>
              <a:t>Domain U HVM Guests</a:t>
            </a:r>
            <a:r>
              <a:rPr lang="zh-CN" altLang="en-US" dirty="0" smtClean="0"/>
              <a:t>虚拟机内没有</a:t>
            </a:r>
            <a:r>
              <a:rPr lang="en-US" altLang="zh-CN" dirty="0" smtClean="0"/>
              <a:t>PV Driver</a:t>
            </a:r>
            <a:r>
              <a:rPr lang="zh-CN" altLang="en-US" dirty="0" smtClean="0"/>
              <a:t>，而是在</a:t>
            </a:r>
            <a:r>
              <a:rPr lang="en-US" altLang="zh-CN" dirty="0" smtClean="0"/>
              <a:t>Domain 0</a:t>
            </a:r>
            <a:r>
              <a:rPr lang="zh-CN" altLang="en-US" dirty="0" smtClean="0"/>
              <a:t>里为每一个</a:t>
            </a:r>
            <a:r>
              <a:rPr lang="en-US" altLang="zh-CN" dirty="0" smtClean="0"/>
              <a:t>HVM Guest</a:t>
            </a:r>
            <a:r>
              <a:rPr lang="zh-CN" altLang="en-US" dirty="0" smtClean="0"/>
              <a:t>启动一个特殊守护进程：</a:t>
            </a:r>
            <a:r>
              <a:rPr lang="en-US" altLang="zh-CN" dirty="0" err="1" smtClean="0"/>
              <a:t>Qemu-dm</a:t>
            </a:r>
            <a:r>
              <a:rPr lang="zh-CN" altLang="en-US" dirty="0" smtClean="0"/>
              <a:t>，由</a:t>
            </a:r>
            <a:r>
              <a:rPr lang="en-US" altLang="zh-CN" dirty="0" err="1" smtClean="0"/>
              <a:t>Qemu-dm</a:t>
            </a:r>
            <a:r>
              <a:rPr lang="zh-CN" altLang="en-US" dirty="0" smtClean="0"/>
              <a:t>负责客户操作系统的网络和磁盘请求。 </a:t>
            </a:r>
            <a:br>
              <a:rPr lang="zh-CN" altLang="en-US" dirty="0" smtClean="0"/>
            </a:br>
            <a:r>
              <a:rPr lang="zh-CN" altLang="en-US" dirty="0" smtClean="0"/>
              <a:t/>
            </a:r>
            <a:br>
              <a:rPr lang="zh-CN" altLang="en-US" dirty="0" smtClean="0"/>
            </a:br>
            <a:r>
              <a:rPr lang="en-US" altLang="zh-CN" dirty="0" smtClean="0"/>
              <a:t>Domain U HVM Guests</a:t>
            </a:r>
            <a:r>
              <a:rPr lang="zh-CN" altLang="en-US" dirty="0" smtClean="0"/>
              <a:t>必须进行初始化为某类机器，所以要在</a:t>
            </a:r>
            <a:r>
              <a:rPr lang="en-US" altLang="zh-CN" dirty="0" smtClean="0"/>
              <a:t>Domain U</a:t>
            </a:r>
            <a:r>
              <a:rPr lang="zh-CN" altLang="en-US" dirty="0" smtClean="0"/>
              <a:t>上附加一个软件：</a:t>
            </a:r>
            <a:r>
              <a:rPr lang="en-US" altLang="zh-CN" dirty="0" err="1" smtClean="0"/>
              <a:t>Xen</a:t>
            </a:r>
            <a:r>
              <a:rPr lang="zh-CN" altLang="en-US" dirty="0" smtClean="0"/>
              <a:t>虚拟固件，来模拟</a:t>
            </a:r>
            <a:r>
              <a:rPr lang="en-US" altLang="zh-CN" dirty="0" smtClean="0"/>
              <a:t>BIOS</a:t>
            </a:r>
            <a:r>
              <a:rPr lang="zh-CN" altLang="en-US" dirty="0" smtClean="0"/>
              <a:t>。关于</a:t>
            </a:r>
            <a:r>
              <a:rPr lang="en-US" altLang="zh-CN" dirty="0" err="1" smtClean="0"/>
              <a:t>Xen</a:t>
            </a:r>
            <a:r>
              <a:rPr lang="zh-CN" altLang="en-US" dirty="0" smtClean="0"/>
              <a:t>虚拟化固件的更多信息请参考后面的内容。</a:t>
            </a:r>
          </a:p>
        </p:txBody>
      </p:sp>
      <p:sp>
        <p:nvSpPr>
          <p:cNvPr id="4710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BBCBAD-6CD9-468B-9982-819514CFC114}" type="slidenum">
              <a:rPr lang="zh-CN" altLang="en-US" smtClean="0"/>
              <a:pPr eaLnBrk="1" hangingPunct="1"/>
              <a:t>24</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0" y="0"/>
            <a:ext cx="9144000" cy="609600"/>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zh-CN" altLang="en-US"/>
          </a:p>
        </p:txBody>
      </p:sp>
      <p:sp>
        <p:nvSpPr>
          <p:cNvPr id="3074" name="Rectangle 2"/>
          <p:cNvSpPr>
            <a:spLocks noGrp="1" noChangeArrowheads="1"/>
          </p:cNvSpPr>
          <p:nvPr>
            <p:ph type="ctrTitle"/>
          </p:nvPr>
        </p:nvSpPr>
        <p:spPr bwMode="gray">
          <a:xfrm>
            <a:off x="457200" y="4114800"/>
            <a:ext cx="8229600" cy="762000"/>
          </a:xfrm>
        </p:spPr>
        <p:txBody>
          <a:bodyPr/>
          <a:lstStyle>
            <a:lvl1pPr>
              <a:defRPr>
                <a:solidFill>
                  <a:schemeClr val="tx1"/>
                </a:solidFill>
              </a:defRPr>
            </a:lvl1pPr>
          </a:lstStyle>
          <a:p>
            <a:r>
              <a:rPr lang="zh-CN" altLang="en-US" dirty="0" smtClean="0"/>
              <a:t>单击此处编辑母版标题样式</a:t>
            </a:r>
            <a:endParaRPr lang="en-US" altLang="zh-CN" dirty="0"/>
          </a:p>
        </p:txBody>
      </p:sp>
      <p:sp>
        <p:nvSpPr>
          <p:cNvPr id="3075" name="Rectangle 3"/>
          <p:cNvSpPr>
            <a:spLocks noGrp="1" noChangeArrowheads="1"/>
          </p:cNvSpPr>
          <p:nvPr>
            <p:ph type="subTitle" idx="1"/>
          </p:nvPr>
        </p:nvSpPr>
        <p:spPr bwMode="gray">
          <a:xfrm>
            <a:off x="1524000" y="4948238"/>
            <a:ext cx="5943600" cy="609600"/>
          </a:xfrm>
        </p:spPr>
        <p:txBody>
          <a:bodyPr/>
          <a:lstStyle>
            <a:lvl1pPr marL="0" indent="0" algn="ctr">
              <a:buFont typeface="Wingdings" pitchFamily="2" charset="2"/>
              <a:buNone/>
              <a:defRPr sz="2000" b="0">
                <a:solidFill>
                  <a:schemeClr val="tx1"/>
                </a:solidFill>
              </a:defRPr>
            </a:lvl1pPr>
          </a:lstStyle>
          <a:p>
            <a:r>
              <a:rPr lang="zh-CN" altLang="en-US" smtClean="0"/>
              <a:t>单击此处编辑母版副标题样式</a:t>
            </a:r>
            <a:endParaRPr lang="en-US" altLang="zh-CN"/>
          </a:p>
        </p:txBody>
      </p:sp>
      <p:pic>
        <p:nvPicPr>
          <p:cNvPr id="3097" name="Picture 25" descr="C:\Users\Yevon\Desktop\cloud1.jpg"/>
          <p:cNvPicPr>
            <a:picLocks noChangeAspect="1" noChangeArrowheads="1"/>
          </p:cNvPicPr>
          <p:nvPr userDrawn="1"/>
        </p:nvPicPr>
        <p:blipFill>
          <a:blip r:embed="rId2" cstate="print"/>
          <a:srcRect/>
          <a:stretch>
            <a:fillRect/>
          </a:stretch>
        </p:blipFill>
        <p:spPr bwMode="auto">
          <a:xfrm>
            <a:off x="2195736" y="1124744"/>
            <a:ext cx="4248472" cy="2660664"/>
          </a:xfrm>
          <a:prstGeom prst="rect">
            <a:avLst/>
          </a:prstGeom>
          <a:noFill/>
        </p:spPr>
      </p:pic>
      <p:pic>
        <p:nvPicPr>
          <p:cNvPr id="1027" name="Picture 3"/>
          <p:cNvPicPr>
            <a:picLocks noChangeAspect="1" noChangeArrowheads="1"/>
          </p:cNvPicPr>
          <p:nvPr userDrawn="1"/>
        </p:nvPicPr>
        <p:blipFill>
          <a:blip r:embed="rId3" cstate="print"/>
          <a:srcRect/>
          <a:stretch>
            <a:fillRect/>
          </a:stretch>
        </p:blipFill>
        <p:spPr bwMode="auto">
          <a:xfrm>
            <a:off x="6156176" y="6237312"/>
            <a:ext cx="2952328" cy="504056"/>
          </a:xfrm>
          <a:prstGeom prst="rect">
            <a:avLst/>
          </a:prstGeom>
          <a:ln w="9525">
            <a:noFill/>
            <a:miter lim="800000"/>
            <a:headEnd/>
            <a:tailEnd/>
          </a:ln>
          <a:effectLst>
            <a:outerShdw blurRad="50800" dist="50800" dir="5400000" algn="ctr" rotWithShape="0">
              <a:srgbClr val="000000">
                <a:alpha val="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19088"/>
            <a:ext cx="2057400" cy="6005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19088"/>
            <a:ext cx="6019800" cy="6005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1722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371600"/>
            <a:ext cx="8229600" cy="4953000"/>
          </a:xfrm>
        </p:spPr>
        <p:txBody>
          <a:bodyPr/>
          <a:lstStyle/>
          <a:p>
            <a:r>
              <a:rPr lang="zh-CN" altLang="en-US" smtClean="0"/>
              <a:t>单击图标添加表格</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8356600" y="981075"/>
            <a:ext cx="787400" cy="5876925"/>
          </a:xfrm>
          <a:prstGeom prst="rect">
            <a:avLst/>
          </a:prstGeom>
          <a:solidFill>
            <a:schemeClr val="bg2"/>
          </a:solidFill>
          <a:ln w="9525">
            <a:noFill/>
            <a:miter lim="800000"/>
            <a:headEnd/>
            <a:tailEnd/>
          </a:ln>
          <a:effectLst/>
        </p:spPr>
        <p:txBody>
          <a:bodyPr wrap="none" anchor="ctr"/>
          <a:lstStyle/>
          <a:p>
            <a:endParaRPr lang="zh-CN" altLang="en-US"/>
          </a:p>
        </p:txBody>
      </p:sp>
      <p:sp>
        <p:nvSpPr>
          <p:cNvPr id="1045" name="Line 21"/>
          <p:cNvSpPr>
            <a:spLocks noChangeShapeType="1"/>
          </p:cNvSpPr>
          <p:nvPr/>
        </p:nvSpPr>
        <p:spPr bwMode="auto">
          <a:xfrm>
            <a:off x="425450" y="6381328"/>
            <a:ext cx="8353425" cy="0"/>
          </a:xfrm>
          <a:prstGeom prst="line">
            <a:avLst/>
          </a:prstGeom>
          <a:noFill/>
          <a:ln w="9525">
            <a:solidFill>
              <a:schemeClr val="tx1"/>
            </a:solidFill>
            <a:round/>
            <a:headEnd/>
            <a:tailEnd/>
          </a:ln>
          <a:effectLst/>
        </p:spPr>
        <p:txBody>
          <a:bodyPr/>
          <a:lstStyle/>
          <a:p>
            <a:endParaRPr lang="zh-CN" altLang="en-US"/>
          </a:p>
        </p:txBody>
      </p:sp>
      <p:sp>
        <p:nvSpPr>
          <p:cNvPr id="1040" name="Rectangle 16"/>
          <p:cNvSpPr>
            <a:spLocks noChangeArrowheads="1"/>
          </p:cNvSpPr>
          <p:nvPr/>
        </p:nvSpPr>
        <p:spPr bwMode="gray">
          <a:xfrm>
            <a:off x="0" y="0"/>
            <a:ext cx="9144000" cy="981075"/>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zh-CN" altLang="en-US"/>
          </a:p>
        </p:txBody>
      </p:sp>
      <p:sp>
        <p:nvSpPr>
          <p:cNvPr id="1027" name="Rectangle 3"/>
          <p:cNvSpPr>
            <a:spLocks noGrp="1" noChangeArrowheads="1"/>
          </p:cNvSpPr>
          <p:nvPr>
            <p:ph type="body" idx="1"/>
          </p:nvPr>
        </p:nvSpPr>
        <p:spPr bwMode="auto">
          <a:xfrm>
            <a:off x="457200" y="137160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
        <p:nvSpPr>
          <p:cNvPr id="1026" name="Rectangle 2"/>
          <p:cNvSpPr>
            <a:spLocks noGrp="1" noChangeArrowheads="1"/>
          </p:cNvSpPr>
          <p:nvPr>
            <p:ph type="title"/>
          </p:nvPr>
        </p:nvSpPr>
        <p:spPr bwMode="white">
          <a:xfrm>
            <a:off x="457200" y="319088"/>
            <a:ext cx="61722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a:t>
            </a:r>
            <a:br>
              <a:rPr lang="en-US" altLang="zh-CN" smtClean="0"/>
            </a:br>
            <a:r>
              <a:rPr lang="en-US" altLang="zh-CN" smtClean="0"/>
              <a:t> style</a:t>
            </a:r>
          </a:p>
        </p:txBody>
      </p:sp>
      <p:sp>
        <p:nvSpPr>
          <p:cNvPr id="9" name="Rectangle 4"/>
          <p:cNvSpPr txBox="1">
            <a:spLocks noChangeArrowheads="1"/>
          </p:cNvSpPr>
          <p:nvPr userDrawn="1"/>
        </p:nvSpPr>
        <p:spPr bwMode="auto">
          <a:xfrm>
            <a:off x="8460432" y="6381328"/>
            <a:ext cx="648072"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16602CD-97BB-46C5-B131-9F9E2B252911}" type="slidenum">
              <a:rPr kumimoji="0" lang="zh-CN" altLang="en-US" sz="1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r>
              <a:rPr kumimoji="0" lang="zh-CN" altLang="en-US" sz="1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 </a:t>
            </a:r>
            <a:endParaRPr kumimoji="0" lang="en-US" altLang="zh-CN" sz="1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
        <p:nvSpPr>
          <p:cNvPr id="10" name="Rectangle 4"/>
          <p:cNvSpPr txBox="1">
            <a:spLocks noChangeArrowheads="1"/>
          </p:cNvSpPr>
          <p:nvPr userDrawn="1"/>
        </p:nvSpPr>
        <p:spPr bwMode="auto">
          <a:xfrm>
            <a:off x="251520" y="6381328"/>
            <a:ext cx="177356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虚拟化与云计算 </a:t>
            </a:r>
            <a:endPar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
        <p:nvSpPr>
          <p:cNvPr id="13" name="Rectangle 4"/>
          <p:cNvSpPr txBox="1">
            <a:spLocks noChangeArrowheads="1"/>
          </p:cNvSpPr>
          <p:nvPr userDrawn="1"/>
        </p:nvSpPr>
        <p:spPr bwMode="auto">
          <a:xfrm>
            <a:off x="3662536" y="6381328"/>
            <a:ext cx="2061592"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天津大学软件学院</a:t>
            </a:r>
            <a:endPar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cid:image001.jpg@01C5DA66.66B1B9D0"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cid:image007.jpg@01C5DA66.66B1B9D0"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cid:image008.jpg@01C5DA66.66B1B9D0"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4267200"/>
            <a:ext cx="8229600" cy="762000"/>
          </a:xfrm>
        </p:spPr>
        <p:txBody>
          <a:bodyPr/>
          <a:lstStyle/>
          <a:p>
            <a:pPr algn="ctr"/>
            <a:r>
              <a:rPr lang="zh-CN" altLang="en-US" sz="3600" dirty="0" smtClean="0">
                <a:ea typeface="宋体" pitchFamily="2" charset="-122"/>
              </a:rPr>
              <a:t>虚拟化与云计算</a:t>
            </a:r>
            <a:endParaRPr lang="en-US" altLang="zh-CN" sz="3600" dirty="0">
              <a:ea typeface="宋体" pitchFamily="2" charset="-122"/>
            </a:endParaRPr>
          </a:p>
        </p:txBody>
      </p:sp>
      <p:sp>
        <p:nvSpPr>
          <p:cNvPr id="2051" name="Rectangle 3"/>
          <p:cNvSpPr>
            <a:spLocks noGrp="1" noChangeArrowheads="1"/>
          </p:cNvSpPr>
          <p:nvPr>
            <p:ph type="subTitle" idx="1"/>
          </p:nvPr>
        </p:nvSpPr>
        <p:spPr>
          <a:xfrm>
            <a:off x="1752600" y="5091113"/>
            <a:ext cx="5943600" cy="609600"/>
          </a:xfrm>
        </p:spPr>
        <p:txBody>
          <a:bodyPr/>
          <a:lstStyle/>
          <a:p>
            <a:r>
              <a:rPr lang="zh-CN" altLang="en-US" dirty="0" smtClean="0">
                <a:ea typeface="宋体" pitchFamily="2" charset="-122"/>
              </a:rPr>
              <a:t>天津大学软件学院</a:t>
            </a:r>
            <a:endParaRPr lang="en-US" altLang="zh-CN" dirty="0">
              <a:ea typeface="宋体" pitchFamily="2" charset="-122"/>
            </a:endParaRPr>
          </a:p>
        </p:txBody>
      </p:sp>
      <p:sp>
        <p:nvSpPr>
          <p:cNvPr id="2052" name="Line 4"/>
          <p:cNvSpPr>
            <a:spLocks noChangeShapeType="1"/>
          </p:cNvSpPr>
          <p:nvPr/>
        </p:nvSpPr>
        <p:spPr bwMode="auto">
          <a:xfrm flipV="1">
            <a:off x="179388" y="4648200"/>
            <a:ext cx="1466850" cy="9525"/>
          </a:xfrm>
          <a:prstGeom prst="line">
            <a:avLst/>
          </a:prstGeom>
          <a:noFill/>
          <a:ln w="76200" cap="rnd">
            <a:solidFill>
              <a:schemeClr val="accent1"/>
            </a:solidFill>
            <a:prstDash val="sysDot"/>
            <a:round/>
            <a:headEnd/>
            <a:tailEnd/>
          </a:ln>
          <a:effectLst/>
        </p:spPr>
        <p:txBody>
          <a:bodyPr/>
          <a:lstStyle/>
          <a:p>
            <a:endParaRPr lang="zh-CN" altLang="en-US"/>
          </a:p>
        </p:txBody>
      </p:sp>
      <p:sp>
        <p:nvSpPr>
          <p:cNvPr id="2053" name="Line 5"/>
          <p:cNvSpPr>
            <a:spLocks noChangeShapeType="1"/>
          </p:cNvSpPr>
          <p:nvPr/>
        </p:nvSpPr>
        <p:spPr bwMode="auto">
          <a:xfrm>
            <a:off x="7596188" y="4648200"/>
            <a:ext cx="1349375" cy="1588"/>
          </a:xfrm>
          <a:prstGeom prst="line">
            <a:avLst/>
          </a:prstGeom>
          <a:noFill/>
          <a:ln w="76200" cap="rnd">
            <a:solidFill>
              <a:schemeClr val="tx1"/>
            </a:solidFill>
            <a:prstDash val="sysDot"/>
            <a:round/>
            <a:headEnd/>
            <a:tailEnd/>
          </a:ln>
          <a:effectLst/>
        </p:spPr>
        <p:txBody>
          <a:bodyPr/>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内容占位符 4"/>
          <p:cNvSpPr>
            <a:spLocks noGrp="1"/>
          </p:cNvSpPr>
          <p:nvPr>
            <p:ph idx="1"/>
          </p:nvPr>
        </p:nvSpPr>
        <p:spPr>
          <a:xfrm>
            <a:off x="457200" y="1608138"/>
            <a:ext cx="8229600" cy="4525962"/>
          </a:xfrm>
        </p:spPr>
        <p:txBody>
          <a:bodyPr/>
          <a:lstStyle/>
          <a:p>
            <a:endParaRPr lang="zh-CN" altLang="en-US" smtClean="0"/>
          </a:p>
        </p:txBody>
      </p:sp>
      <p:sp>
        <p:nvSpPr>
          <p:cNvPr id="7" name="Rectangle 2"/>
          <p:cNvSpPr txBox="1">
            <a:spLocks noChangeArrowheads="1"/>
          </p:cNvSpPr>
          <p:nvPr/>
        </p:nvSpPr>
        <p:spPr bwMode="auto">
          <a:xfrm>
            <a:off x="-14262" y="142852"/>
            <a:ext cx="8229600" cy="1143000"/>
          </a:xfrm>
          <a:prstGeom prst="rect">
            <a:avLst/>
          </a:prstGeom>
          <a:noFill/>
          <a:ln w="9525">
            <a:noFill/>
            <a:miter lim="800000"/>
            <a:headEnd/>
            <a:tailEnd/>
          </a:ln>
        </p:spPr>
        <p:txBody>
          <a:bodyPr anchor="ctr"/>
          <a:lstStyle/>
          <a:p>
            <a:pPr eaLnBrk="0" hangingPunct="0">
              <a:defRPr/>
            </a:pPr>
            <a:r>
              <a:rPr lang="en-US" altLang="zh-CN" sz="3200" b="1" dirty="0">
                <a:solidFill>
                  <a:schemeClr val="bg1"/>
                </a:solidFill>
                <a:latin typeface="+mj-lt"/>
                <a:ea typeface="+mj-ea"/>
                <a:cs typeface="+mj-cs"/>
              </a:rPr>
              <a:t>Virtual Switches</a:t>
            </a:r>
          </a:p>
        </p:txBody>
      </p:sp>
      <p:pic>
        <p:nvPicPr>
          <p:cNvPr id="11268" name="Picture 3" descr="04_0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 y="1571625"/>
            <a:ext cx="8839200" cy="515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9" name="Text Box 4"/>
          <p:cNvSpPr txBox="1">
            <a:spLocks noChangeArrowheads="1"/>
          </p:cNvSpPr>
          <p:nvPr/>
        </p:nvSpPr>
        <p:spPr bwMode="auto">
          <a:xfrm>
            <a:off x="196850" y="1938338"/>
            <a:ext cx="90805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1200" b="1" i="1"/>
              <a:t>Virtual</a:t>
            </a:r>
            <a:br>
              <a:rPr lang="en-US" altLang="zh-CN" sz="1200" b="1" i="1"/>
            </a:br>
            <a:r>
              <a:rPr lang="en-US" altLang="zh-CN" sz="1200" b="1" i="1"/>
              <a:t>Machines</a:t>
            </a:r>
          </a:p>
        </p:txBody>
      </p:sp>
      <p:sp>
        <p:nvSpPr>
          <p:cNvPr id="11270" name="Text Box 5"/>
          <p:cNvSpPr txBox="1">
            <a:spLocks noChangeArrowheads="1"/>
          </p:cNvSpPr>
          <p:nvPr/>
        </p:nvSpPr>
        <p:spPr bwMode="auto">
          <a:xfrm>
            <a:off x="198438" y="5099050"/>
            <a:ext cx="998537"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1200" b="1" i="1"/>
              <a:t>Physical</a:t>
            </a:r>
            <a:br>
              <a:rPr lang="en-US" altLang="zh-CN" sz="1200" b="1" i="1"/>
            </a:br>
            <a:r>
              <a:rPr lang="en-US" altLang="zh-CN" sz="1200" b="1" i="1"/>
              <a:t>Switches</a:t>
            </a:r>
          </a:p>
        </p:txBody>
      </p:sp>
      <p:sp>
        <p:nvSpPr>
          <p:cNvPr id="11271" name="Text Box 6"/>
          <p:cNvSpPr txBox="1">
            <a:spLocks noChangeArrowheads="1"/>
          </p:cNvSpPr>
          <p:nvPr/>
        </p:nvSpPr>
        <p:spPr bwMode="auto">
          <a:xfrm>
            <a:off x="5837238" y="4378325"/>
            <a:ext cx="982662" cy="166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1200" b="1" i="1"/>
              <a:t>1000 Mbps</a:t>
            </a:r>
          </a:p>
        </p:txBody>
      </p:sp>
      <p:sp>
        <p:nvSpPr>
          <p:cNvPr id="11272" name="Text Box 7"/>
          <p:cNvSpPr txBox="1">
            <a:spLocks noChangeArrowheads="1"/>
          </p:cNvSpPr>
          <p:nvPr/>
        </p:nvSpPr>
        <p:spPr bwMode="auto">
          <a:xfrm>
            <a:off x="1125538" y="4378325"/>
            <a:ext cx="107950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1200" b="1" i="1"/>
              <a:t>1000 Mbps</a:t>
            </a:r>
          </a:p>
        </p:txBody>
      </p:sp>
      <p:sp>
        <p:nvSpPr>
          <p:cNvPr id="11273" name="Text Box 8"/>
          <p:cNvSpPr txBox="1">
            <a:spLocks noChangeArrowheads="1"/>
          </p:cNvSpPr>
          <p:nvPr/>
        </p:nvSpPr>
        <p:spPr bwMode="auto">
          <a:xfrm>
            <a:off x="2754313" y="4378325"/>
            <a:ext cx="1058862" cy="17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1200" b="1" i="1"/>
              <a:t>1000 Mbps</a:t>
            </a:r>
          </a:p>
        </p:txBody>
      </p:sp>
      <p:sp>
        <p:nvSpPr>
          <p:cNvPr id="11274" name="Text Box 9"/>
          <p:cNvSpPr txBox="1">
            <a:spLocks noChangeArrowheads="1"/>
          </p:cNvSpPr>
          <p:nvPr/>
        </p:nvSpPr>
        <p:spPr bwMode="auto">
          <a:xfrm>
            <a:off x="4149725" y="4378325"/>
            <a:ext cx="1116013"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1200" b="1" i="1"/>
              <a:t>1000 Mbps</a:t>
            </a:r>
          </a:p>
        </p:txBody>
      </p:sp>
      <p:sp>
        <p:nvSpPr>
          <p:cNvPr id="11275" name="Text Box 10"/>
          <p:cNvSpPr txBox="1">
            <a:spLocks noChangeArrowheads="1"/>
          </p:cNvSpPr>
          <p:nvPr/>
        </p:nvSpPr>
        <p:spPr bwMode="auto">
          <a:xfrm>
            <a:off x="2973388" y="1638300"/>
            <a:ext cx="10096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1200" b="1" i="1"/>
              <a:t>NAT client</a:t>
            </a:r>
          </a:p>
        </p:txBody>
      </p:sp>
      <p:sp>
        <p:nvSpPr>
          <p:cNvPr id="11276" name="Text Box 11"/>
          <p:cNvSpPr txBox="1">
            <a:spLocks noChangeArrowheads="1"/>
          </p:cNvSpPr>
          <p:nvPr/>
        </p:nvSpPr>
        <p:spPr bwMode="auto">
          <a:xfrm>
            <a:off x="4467225" y="1638300"/>
            <a:ext cx="10096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1200" b="1" i="1"/>
              <a:t>NAT router</a:t>
            </a:r>
          </a:p>
        </p:txBody>
      </p:sp>
      <p:sp>
        <p:nvSpPr>
          <p:cNvPr id="11277" name="Text Box 12"/>
          <p:cNvSpPr txBox="1">
            <a:spLocks noChangeArrowheads="1"/>
          </p:cNvSpPr>
          <p:nvPr/>
        </p:nvSpPr>
        <p:spPr bwMode="auto">
          <a:xfrm>
            <a:off x="138113" y="4208463"/>
            <a:ext cx="890587"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1200" b="1" i="1"/>
              <a:t>Physical</a:t>
            </a:r>
            <a:br>
              <a:rPr lang="en-US" altLang="zh-CN" sz="1200" b="1" i="1"/>
            </a:br>
            <a:r>
              <a:rPr lang="en-US" altLang="zh-CN" sz="1200" b="1" i="1"/>
              <a:t>NICs</a:t>
            </a:r>
          </a:p>
        </p:txBody>
      </p:sp>
      <p:sp>
        <p:nvSpPr>
          <p:cNvPr id="11278" name="Text Box 13"/>
          <p:cNvSpPr txBox="1">
            <a:spLocks noChangeArrowheads="1"/>
          </p:cNvSpPr>
          <p:nvPr/>
        </p:nvSpPr>
        <p:spPr bwMode="auto">
          <a:xfrm>
            <a:off x="1319213" y="1638300"/>
            <a:ext cx="1282700"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1200" b="1" i="1"/>
              <a:t>Production VM</a:t>
            </a:r>
          </a:p>
        </p:txBody>
      </p:sp>
      <p:sp>
        <p:nvSpPr>
          <p:cNvPr id="11279" name="Text Box 14"/>
          <p:cNvSpPr txBox="1">
            <a:spLocks noChangeArrowheads="1"/>
          </p:cNvSpPr>
          <p:nvPr/>
        </p:nvSpPr>
        <p:spPr bwMode="auto">
          <a:xfrm>
            <a:off x="11113" y="5983288"/>
            <a:ext cx="1466850"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lnSpc>
                <a:spcPct val="85000"/>
              </a:lnSpc>
            </a:pPr>
            <a:r>
              <a:rPr lang="en-US" altLang="zh-CN" sz="1200" b="1" i="1"/>
              <a:t>Production LAN</a:t>
            </a:r>
          </a:p>
        </p:txBody>
      </p:sp>
      <p:sp>
        <p:nvSpPr>
          <p:cNvPr id="11280" name="Text Box 15"/>
          <p:cNvSpPr txBox="1">
            <a:spLocks noChangeArrowheads="1"/>
          </p:cNvSpPr>
          <p:nvPr/>
        </p:nvSpPr>
        <p:spPr bwMode="auto">
          <a:xfrm>
            <a:off x="-122238" y="6526213"/>
            <a:ext cx="1600201" cy="17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lnSpc>
                <a:spcPct val="85000"/>
              </a:lnSpc>
            </a:pPr>
            <a:r>
              <a:rPr lang="en-US" altLang="zh-CN" sz="1200" b="1" i="1"/>
              <a:t>Management LAN</a:t>
            </a:r>
          </a:p>
        </p:txBody>
      </p:sp>
      <p:sp>
        <p:nvSpPr>
          <p:cNvPr id="11281" name="Text Box 16"/>
          <p:cNvSpPr txBox="1">
            <a:spLocks noChangeArrowheads="1"/>
          </p:cNvSpPr>
          <p:nvPr/>
        </p:nvSpPr>
        <p:spPr bwMode="auto">
          <a:xfrm>
            <a:off x="144463" y="6211888"/>
            <a:ext cx="13335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zh-CN" sz="1200" b="1" i="1"/>
              <a:t>IP Storage LAN</a:t>
            </a:r>
          </a:p>
        </p:txBody>
      </p:sp>
      <p:sp>
        <p:nvSpPr>
          <p:cNvPr id="11282" name="Text Box 17"/>
          <p:cNvSpPr txBox="1">
            <a:spLocks noChangeArrowheads="1"/>
          </p:cNvSpPr>
          <p:nvPr/>
        </p:nvSpPr>
        <p:spPr bwMode="auto">
          <a:xfrm>
            <a:off x="258763" y="5735638"/>
            <a:ext cx="12192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zh-CN" sz="1200" b="1" i="1"/>
              <a:t>Test LAN</a:t>
            </a:r>
          </a:p>
        </p:txBody>
      </p:sp>
      <p:sp>
        <p:nvSpPr>
          <p:cNvPr id="11283" name="Text Box 18"/>
          <p:cNvSpPr txBox="1">
            <a:spLocks noChangeArrowheads="1"/>
          </p:cNvSpPr>
          <p:nvPr/>
        </p:nvSpPr>
        <p:spPr bwMode="auto">
          <a:xfrm>
            <a:off x="1601788" y="5526088"/>
            <a:ext cx="914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1200" b="1" i="1"/>
              <a:t>VLAN 101</a:t>
            </a:r>
          </a:p>
        </p:txBody>
      </p:sp>
      <p:sp>
        <p:nvSpPr>
          <p:cNvPr id="11284" name="Text Box 19"/>
          <p:cNvSpPr txBox="1">
            <a:spLocks noChangeArrowheads="1"/>
          </p:cNvSpPr>
          <p:nvPr/>
        </p:nvSpPr>
        <p:spPr bwMode="auto">
          <a:xfrm>
            <a:off x="1601788" y="5811838"/>
            <a:ext cx="914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1200" b="1" i="1"/>
              <a:t>VLAN 102</a:t>
            </a:r>
          </a:p>
        </p:txBody>
      </p:sp>
      <p:sp>
        <p:nvSpPr>
          <p:cNvPr id="11285" name="Text Box 20"/>
          <p:cNvSpPr txBox="1">
            <a:spLocks noChangeArrowheads="1"/>
          </p:cNvSpPr>
          <p:nvPr/>
        </p:nvSpPr>
        <p:spPr bwMode="auto">
          <a:xfrm>
            <a:off x="1601788" y="6092825"/>
            <a:ext cx="914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1200" b="1" i="1"/>
              <a:t>VLAN 103</a:t>
            </a:r>
          </a:p>
        </p:txBody>
      </p:sp>
      <p:sp>
        <p:nvSpPr>
          <p:cNvPr id="11286" name="Text Box 21"/>
          <p:cNvSpPr txBox="1">
            <a:spLocks noChangeArrowheads="1"/>
          </p:cNvSpPr>
          <p:nvPr/>
        </p:nvSpPr>
        <p:spPr bwMode="auto">
          <a:xfrm>
            <a:off x="7250113" y="4378325"/>
            <a:ext cx="982662" cy="166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zh-CN" sz="1200" b="1" i="1"/>
              <a:t>1000 Mbps</a:t>
            </a:r>
          </a:p>
        </p:txBody>
      </p:sp>
      <p:sp>
        <p:nvSpPr>
          <p:cNvPr id="11287" name="Text Box 22"/>
          <p:cNvSpPr txBox="1">
            <a:spLocks noChangeArrowheads="1"/>
          </p:cNvSpPr>
          <p:nvPr/>
        </p:nvSpPr>
        <p:spPr bwMode="auto">
          <a:xfrm>
            <a:off x="1601788" y="6373813"/>
            <a:ext cx="914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CN" sz="1200" b="1" i="1"/>
              <a:t>VLAN 104</a:t>
            </a:r>
          </a:p>
        </p:txBody>
      </p:sp>
    </p:spTree>
    <p:extLst>
      <p:ext uri="{BB962C8B-B14F-4D97-AF65-F5344CB8AC3E}">
        <p14:creationId xmlns="" xmlns:p14="http://schemas.microsoft.com/office/powerpoint/2010/main" val="280857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2" y="142860"/>
            <a:ext cx="8229600" cy="1143000"/>
          </a:xfrm>
          <a:prstGeom prst="rect">
            <a:avLst/>
          </a:prstGeom>
          <a:noFill/>
          <a:ln w="9525">
            <a:noFill/>
            <a:miter lim="800000"/>
            <a:headEnd/>
            <a:tailEnd/>
          </a:ln>
        </p:spPr>
        <p:txBody>
          <a:bodyPr anchor="ctr"/>
          <a:lstStyle/>
          <a:p>
            <a:pPr eaLnBrk="0" hangingPunct="0">
              <a:defRPr/>
            </a:pPr>
            <a:r>
              <a:rPr lang="en-US" altLang="zh-CN" sz="3200" b="1" dirty="0">
                <a:solidFill>
                  <a:schemeClr val="bg1"/>
                </a:solidFill>
                <a:latin typeface="+mj-lt"/>
                <a:ea typeface="+mj-ea"/>
                <a:cs typeface="+mj-cs"/>
              </a:rPr>
              <a:t>Virtual Switches</a:t>
            </a:r>
          </a:p>
        </p:txBody>
      </p:sp>
      <p:sp>
        <p:nvSpPr>
          <p:cNvPr id="12291" name="内容占位符 2"/>
          <p:cNvSpPr>
            <a:spLocks noGrp="1"/>
          </p:cNvSpPr>
          <p:nvPr>
            <p:ph idx="1"/>
          </p:nvPr>
        </p:nvSpPr>
        <p:spPr>
          <a:xfrm>
            <a:off x="428625" y="1268760"/>
            <a:ext cx="8229600" cy="4525962"/>
          </a:xfrm>
        </p:spPr>
        <p:txBody>
          <a:bodyPr/>
          <a:lstStyle/>
          <a:p>
            <a:r>
              <a:rPr lang="zh-CN" altLang="en-US" dirty="0" smtClean="0">
                <a:solidFill>
                  <a:schemeClr val="tx2"/>
                </a:solidFill>
              </a:rPr>
              <a:t>虚拟交换机 </a:t>
            </a:r>
            <a:r>
              <a:rPr lang="en-US" altLang="zh-CN" dirty="0" err="1" smtClean="0">
                <a:solidFill>
                  <a:schemeClr val="tx2"/>
                </a:solidFill>
              </a:rPr>
              <a:t>vSwitch</a:t>
            </a:r>
            <a:r>
              <a:rPr lang="en-US" altLang="zh-CN" dirty="0" smtClean="0">
                <a:solidFill>
                  <a:schemeClr val="tx2"/>
                </a:solidFill>
              </a:rPr>
              <a:t> </a:t>
            </a:r>
            <a:r>
              <a:rPr lang="zh-CN" altLang="en-US" dirty="0" smtClean="0">
                <a:solidFill>
                  <a:schemeClr val="tx2"/>
                </a:solidFill>
              </a:rPr>
              <a:t>的运行与物理以太网交换机十分相似。它检测与其虚拟端口进行逻辑连接的虚拟机，并使用该信息向正确的虚拟机转发流量</a:t>
            </a:r>
            <a:endParaRPr lang="en-US" altLang="zh-CN" dirty="0" smtClean="0">
              <a:solidFill>
                <a:schemeClr val="tx2"/>
              </a:solidFill>
            </a:endParaRPr>
          </a:p>
          <a:p>
            <a:r>
              <a:rPr lang="zh-CN" altLang="en-US" dirty="0" smtClean="0">
                <a:solidFill>
                  <a:schemeClr val="tx2"/>
                </a:solidFill>
              </a:rPr>
              <a:t>可使用物理以太网适配器将 </a:t>
            </a:r>
            <a:r>
              <a:rPr lang="en-US" altLang="zh-CN" dirty="0" err="1" smtClean="0">
                <a:solidFill>
                  <a:schemeClr val="tx2"/>
                </a:solidFill>
              </a:rPr>
              <a:t>vSwitch</a:t>
            </a:r>
            <a:r>
              <a:rPr lang="en-US" altLang="zh-CN" dirty="0" smtClean="0">
                <a:solidFill>
                  <a:schemeClr val="tx2"/>
                </a:solidFill>
              </a:rPr>
              <a:t> </a:t>
            </a:r>
            <a:r>
              <a:rPr lang="zh-CN" altLang="en-US" dirty="0" smtClean="0">
                <a:solidFill>
                  <a:schemeClr val="tx2"/>
                </a:solidFill>
              </a:rPr>
              <a:t>连接至物理交换机，以连接虚拟网络与物理网络</a:t>
            </a:r>
            <a:r>
              <a:rPr lang="en-US" altLang="zh-CN" dirty="0" smtClean="0">
                <a:solidFill>
                  <a:schemeClr val="tx2"/>
                </a:solidFill>
              </a:rPr>
              <a:t> </a:t>
            </a:r>
            <a:endParaRPr lang="zh-CN" altLang="en-US" dirty="0" smtClean="0"/>
          </a:p>
        </p:txBody>
      </p:sp>
    </p:spTree>
    <p:extLst>
      <p:ext uri="{BB962C8B-B14F-4D97-AF65-F5344CB8AC3E}">
        <p14:creationId xmlns="" xmlns:p14="http://schemas.microsoft.com/office/powerpoint/2010/main" val="2940248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143172" y="71422"/>
            <a:ext cx="8229600" cy="1143000"/>
          </a:xfrm>
          <a:prstGeom prst="rect">
            <a:avLst/>
          </a:prstGeom>
          <a:noFill/>
          <a:ln w="9525">
            <a:noFill/>
            <a:miter lim="800000"/>
            <a:headEnd/>
            <a:tailEnd/>
          </a:ln>
        </p:spPr>
        <p:txBody>
          <a:bodyPr anchor="ctr"/>
          <a:lstStyle/>
          <a:p>
            <a:pPr algn="ctr" eaLnBrk="0" hangingPunct="0">
              <a:defRPr/>
            </a:pPr>
            <a:r>
              <a:rPr lang="en-US" altLang="zh-CN" sz="3200" b="1" dirty="0">
                <a:solidFill>
                  <a:schemeClr val="bg1"/>
                </a:solidFill>
                <a:latin typeface="+mj-lt"/>
                <a:ea typeface="+mj-ea"/>
                <a:cs typeface="+mj-cs"/>
              </a:rPr>
              <a:t>Virtual Switches</a:t>
            </a:r>
          </a:p>
        </p:txBody>
      </p:sp>
      <p:sp>
        <p:nvSpPr>
          <p:cNvPr id="13315" name="内容占位符 2"/>
          <p:cNvSpPr>
            <a:spLocks noGrp="1"/>
          </p:cNvSpPr>
          <p:nvPr>
            <p:ph idx="1"/>
          </p:nvPr>
        </p:nvSpPr>
        <p:spPr>
          <a:xfrm>
            <a:off x="428596" y="1214422"/>
            <a:ext cx="8001056" cy="4525962"/>
          </a:xfrm>
        </p:spPr>
        <p:txBody>
          <a:bodyPr/>
          <a:lstStyle/>
          <a:p>
            <a:r>
              <a:rPr lang="zh-CN" altLang="en-US" dirty="0" smtClean="0">
                <a:solidFill>
                  <a:schemeClr val="tx2"/>
                </a:solidFill>
              </a:rPr>
              <a:t>虚拟交换机是提供以下三种功能的一个</a:t>
            </a:r>
            <a:r>
              <a:rPr lang="en-US" altLang="zh-CN" dirty="0" smtClean="0">
                <a:solidFill>
                  <a:schemeClr val="tx2"/>
                </a:solidFill>
              </a:rPr>
              <a:t>”</a:t>
            </a:r>
            <a:r>
              <a:rPr lang="zh-CN" altLang="en-US" dirty="0" smtClean="0">
                <a:solidFill>
                  <a:schemeClr val="tx2"/>
                </a:solidFill>
              </a:rPr>
              <a:t>容器</a:t>
            </a:r>
            <a:r>
              <a:rPr lang="en-US" altLang="zh-CN" dirty="0" smtClean="0">
                <a:solidFill>
                  <a:schemeClr val="tx2"/>
                </a:solidFill>
              </a:rPr>
              <a:t>”</a:t>
            </a:r>
          </a:p>
          <a:p>
            <a:pPr lvl="1"/>
            <a:r>
              <a:rPr lang="en-US" altLang="zh-CN" sz="2400" b="1" dirty="0" smtClean="0">
                <a:solidFill>
                  <a:schemeClr val="tx2"/>
                </a:solidFill>
                <a:latin typeface="+mn-ea"/>
                <a:ea typeface="+mn-ea"/>
              </a:rPr>
              <a:t>VM </a:t>
            </a:r>
            <a:r>
              <a:rPr lang="zh-CN" altLang="en-US" sz="2400" b="1" dirty="0" smtClean="0">
                <a:solidFill>
                  <a:schemeClr val="tx2"/>
                </a:solidFill>
                <a:latin typeface="+mn-ea"/>
                <a:ea typeface="+mn-ea"/>
              </a:rPr>
              <a:t>和外界的交流</a:t>
            </a:r>
            <a:endParaRPr lang="en-US" altLang="zh-CN" sz="2400" b="1" dirty="0" smtClean="0">
              <a:solidFill>
                <a:schemeClr val="tx2"/>
              </a:solidFill>
              <a:latin typeface="+mn-ea"/>
              <a:ea typeface="+mn-ea"/>
            </a:endParaRPr>
          </a:p>
          <a:p>
            <a:pPr lvl="1"/>
            <a:r>
              <a:rPr lang="zh-CN" altLang="en-US" sz="2400" b="1" dirty="0" smtClean="0">
                <a:solidFill>
                  <a:schemeClr val="tx2"/>
                </a:solidFill>
                <a:latin typeface="+mn-ea"/>
                <a:ea typeface="+mn-ea"/>
              </a:rPr>
              <a:t>和服务中心的交流</a:t>
            </a:r>
            <a:endParaRPr lang="en-US" altLang="zh-CN" sz="2400" b="1" dirty="0" smtClean="0">
              <a:solidFill>
                <a:schemeClr val="tx2"/>
              </a:solidFill>
              <a:latin typeface="+mn-ea"/>
              <a:ea typeface="+mn-ea"/>
            </a:endParaRPr>
          </a:p>
          <a:p>
            <a:pPr lvl="1"/>
            <a:r>
              <a:rPr lang="en-US" altLang="zh-CN" sz="2400" b="1" dirty="0" err="1" smtClean="0">
                <a:solidFill>
                  <a:schemeClr val="tx2"/>
                </a:solidFill>
              </a:rPr>
              <a:t>VMkernel</a:t>
            </a:r>
            <a:r>
              <a:rPr lang="en-US" altLang="zh-CN" sz="2400" b="1" dirty="0" smtClean="0">
                <a:solidFill>
                  <a:schemeClr val="tx2"/>
                </a:solidFill>
              </a:rPr>
              <a:t> </a:t>
            </a:r>
            <a:r>
              <a:rPr lang="zh-CN" altLang="en-US" sz="2400" b="1" dirty="0" smtClean="0">
                <a:solidFill>
                  <a:schemeClr val="tx2"/>
                </a:solidFill>
              </a:rPr>
              <a:t>通过内置</a:t>
            </a:r>
            <a:r>
              <a:rPr lang="en-US" altLang="zh-CN" sz="2400" b="1" dirty="0" smtClean="0">
                <a:solidFill>
                  <a:schemeClr val="tx2"/>
                </a:solidFill>
              </a:rPr>
              <a:t>IP stack</a:t>
            </a:r>
            <a:r>
              <a:rPr lang="zh-CN" altLang="en-US" sz="2400" b="1" dirty="0" smtClean="0">
                <a:solidFill>
                  <a:schemeClr val="tx2"/>
                </a:solidFill>
              </a:rPr>
              <a:t>交流</a:t>
            </a:r>
            <a:endParaRPr lang="en-US" altLang="zh-CN" sz="2400" b="1" dirty="0" smtClean="0">
              <a:solidFill>
                <a:schemeClr val="tx2"/>
              </a:solidFill>
            </a:endParaRPr>
          </a:p>
          <a:p>
            <a:r>
              <a:rPr lang="zh-CN" altLang="en-US" dirty="0" smtClean="0">
                <a:solidFill>
                  <a:schemeClr val="tx2"/>
                </a:solidFill>
              </a:rPr>
              <a:t>两个虚拟交换机不能连接到同一块物理网卡。一个虚拟交换机可以连接多块网卡</a:t>
            </a:r>
            <a:endParaRPr lang="zh-CN"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3"/>
          <p:cNvSpPr>
            <a:spLocks noGrp="1"/>
          </p:cNvSpPr>
          <p:nvPr>
            <p:ph type="title"/>
          </p:nvPr>
        </p:nvSpPr>
        <p:spPr>
          <a:xfrm>
            <a:off x="35496" y="319088"/>
            <a:ext cx="6172200" cy="563562"/>
          </a:xfrm>
        </p:spPr>
        <p:txBody>
          <a:bodyPr/>
          <a:lstStyle/>
          <a:p>
            <a:pPr eaLnBrk="1" hangingPunct="1"/>
            <a:r>
              <a:rPr lang="en-US" altLang="zh-CN" dirty="0" smtClean="0">
                <a:solidFill>
                  <a:schemeClr val="bg1"/>
                </a:solidFill>
              </a:rPr>
              <a:t>VMware</a:t>
            </a:r>
            <a:r>
              <a:rPr lang="zh-CN" altLang="en-US" dirty="0" smtClean="0">
                <a:solidFill>
                  <a:schemeClr val="bg1"/>
                </a:solidFill>
              </a:rPr>
              <a:t>的网络类型</a:t>
            </a:r>
            <a:endParaRPr lang="fr-CA" altLang="zh-CN" dirty="0" smtClean="0">
              <a:solidFill>
                <a:schemeClr val="bg1"/>
              </a:solidFill>
            </a:endParaRPr>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7633684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97839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71406" y="71414"/>
            <a:ext cx="6491287" cy="1143000"/>
          </a:xfrm>
        </p:spPr>
        <p:txBody>
          <a:bodyPr/>
          <a:lstStyle/>
          <a:p>
            <a:r>
              <a:rPr lang="en-US" altLang="zh-CN" dirty="0" smtClean="0"/>
              <a:t>VMware</a:t>
            </a:r>
            <a:r>
              <a:rPr lang="zh-CN" altLang="en-US" dirty="0" smtClean="0"/>
              <a:t>的虚拟设备</a:t>
            </a:r>
          </a:p>
        </p:txBody>
      </p:sp>
      <p:sp>
        <p:nvSpPr>
          <p:cNvPr id="14339" name="内容占位符 2"/>
          <p:cNvSpPr>
            <a:spLocks noGrp="1"/>
          </p:cNvSpPr>
          <p:nvPr>
            <p:ph idx="1"/>
          </p:nvPr>
        </p:nvSpPr>
        <p:spPr>
          <a:xfrm>
            <a:off x="785786" y="1412875"/>
            <a:ext cx="7901014" cy="5256213"/>
          </a:xfrm>
        </p:spPr>
        <p:txBody>
          <a:bodyPr/>
          <a:lstStyle/>
          <a:p>
            <a:r>
              <a:rPr lang="en-US" altLang="zh-CN" sz="2600" dirty="0" smtClean="0"/>
              <a:t>VMnet0</a:t>
            </a:r>
            <a:r>
              <a:rPr lang="zh-CN" altLang="en-US" sz="2600" dirty="0" smtClean="0"/>
              <a:t>：用于虚拟桥接网络下的虚拟交换机  </a:t>
            </a:r>
            <a:endParaRPr lang="en-US" altLang="zh-CN" sz="2600" dirty="0" smtClean="0"/>
          </a:p>
          <a:p>
            <a:r>
              <a:rPr lang="en-US" altLang="zh-CN" sz="2600" dirty="0" smtClean="0"/>
              <a:t>VMnet1</a:t>
            </a:r>
            <a:r>
              <a:rPr lang="zh-CN" altLang="en-US" sz="2600" dirty="0" smtClean="0"/>
              <a:t>：用于虚拟</a:t>
            </a:r>
            <a:r>
              <a:rPr lang="en-US" altLang="zh-CN" sz="2600" dirty="0" smtClean="0"/>
              <a:t>Host-Only</a:t>
            </a:r>
            <a:r>
              <a:rPr lang="zh-CN" altLang="en-US" sz="2600" dirty="0" smtClean="0"/>
              <a:t>网络下的虚拟交换机  </a:t>
            </a:r>
            <a:endParaRPr lang="en-US" altLang="zh-CN" sz="2600" dirty="0" smtClean="0"/>
          </a:p>
          <a:p>
            <a:r>
              <a:rPr lang="en-US" altLang="zh-CN" sz="2600" dirty="0" smtClean="0"/>
              <a:t>VMnet8</a:t>
            </a:r>
            <a:r>
              <a:rPr lang="zh-CN" altLang="en-US" sz="2600" dirty="0" smtClean="0"/>
              <a:t>：用于虚拟</a:t>
            </a:r>
            <a:r>
              <a:rPr lang="en-US" altLang="zh-CN" sz="2600" dirty="0" smtClean="0"/>
              <a:t>NAT</a:t>
            </a:r>
            <a:r>
              <a:rPr lang="zh-CN" altLang="en-US" sz="2600" dirty="0" smtClean="0"/>
              <a:t>网络下的虚拟交换机  </a:t>
            </a:r>
            <a:endParaRPr lang="en-US" altLang="zh-CN" sz="2600" dirty="0" smtClean="0"/>
          </a:p>
          <a:p>
            <a:r>
              <a:rPr lang="en-US" altLang="zh-CN" sz="2600" dirty="0" smtClean="0"/>
              <a:t>VMware Network Adapter VMnet1</a:t>
            </a:r>
            <a:r>
              <a:rPr lang="zh-CN" altLang="en-US" sz="2600" dirty="0" smtClean="0"/>
              <a:t>：</a:t>
            </a:r>
            <a:r>
              <a:rPr lang="en-US" altLang="zh-CN" sz="2600" dirty="0" smtClean="0"/>
              <a:t>Host</a:t>
            </a:r>
            <a:r>
              <a:rPr lang="zh-CN" altLang="en-US" sz="2600" dirty="0" smtClean="0"/>
              <a:t>用于与</a:t>
            </a:r>
            <a:r>
              <a:rPr lang="en-US" altLang="zh-CN" sz="2600" dirty="0" smtClean="0"/>
              <a:t>Host-Only</a:t>
            </a:r>
            <a:r>
              <a:rPr lang="zh-CN" altLang="en-US" sz="2600" dirty="0" smtClean="0"/>
              <a:t>虚拟网络进行通信的虚拟网卡  </a:t>
            </a:r>
            <a:endParaRPr lang="en-US" altLang="zh-CN" sz="2600" dirty="0" smtClean="0"/>
          </a:p>
          <a:p>
            <a:r>
              <a:rPr lang="en-US" altLang="zh-CN" sz="2600" dirty="0" smtClean="0"/>
              <a:t>VMware Network Adapter VMnet8</a:t>
            </a:r>
            <a:r>
              <a:rPr lang="zh-CN" altLang="en-US" sz="2600" dirty="0" smtClean="0"/>
              <a:t>：</a:t>
            </a:r>
            <a:r>
              <a:rPr lang="en-US" altLang="zh-CN" sz="2600" dirty="0" smtClean="0"/>
              <a:t>Host</a:t>
            </a:r>
            <a:r>
              <a:rPr lang="zh-CN" altLang="en-US" sz="2600" dirty="0" smtClean="0"/>
              <a:t>用于与</a:t>
            </a:r>
            <a:r>
              <a:rPr lang="en-US" altLang="zh-CN" sz="2600" dirty="0" smtClean="0"/>
              <a:t>NAT</a:t>
            </a:r>
            <a:r>
              <a:rPr lang="zh-CN" altLang="en-US" sz="2600" dirty="0" smtClean="0"/>
              <a:t>虚拟网络进行通信的虚拟网卡  </a:t>
            </a:r>
            <a:r>
              <a:rPr lang="zh-CN" altLang="en-US" dirty="0" smtClean="0"/>
              <a:t/>
            </a:r>
            <a:br>
              <a:rPr lang="zh-CN" altLang="en-US" dirty="0" smtClean="0"/>
            </a:br>
            <a:endParaRPr lang="zh-CN"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36512" y="188640"/>
            <a:ext cx="6707187" cy="1143000"/>
          </a:xfrm>
        </p:spPr>
        <p:txBody>
          <a:bodyPr/>
          <a:lstStyle/>
          <a:p>
            <a:r>
              <a:rPr lang="zh-CN" altLang="en-US" dirty="0" smtClean="0"/>
              <a:t>桥接网络</a:t>
            </a:r>
          </a:p>
        </p:txBody>
      </p:sp>
      <p:graphicFrame>
        <p:nvGraphicFramePr>
          <p:cNvPr id="3" name="内容占位符 2"/>
          <p:cNvGraphicFramePr>
            <a:graphicFrameLocks noGrp="1"/>
          </p:cNvGraphicFramePr>
          <p:nvPr>
            <p:ph idx="1"/>
            <p:extLst>
              <p:ext uri="{D42A27DB-BD31-4B8C-83A1-F6EECF244321}">
                <p14:modId xmlns="" xmlns:p14="http://schemas.microsoft.com/office/powerpoint/2010/main" val="3967442507"/>
              </p:ext>
            </p:extLst>
          </p:nvPr>
        </p:nvGraphicFramePr>
        <p:xfrm>
          <a:off x="683568" y="1196752"/>
          <a:ext cx="713866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15410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3"/>
          <p:cNvSpPr>
            <a:spLocks noGrp="1"/>
          </p:cNvSpPr>
          <p:nvPr>
            <p:ph type="title"/>
          </p:nvPr>
        </p:nvSpPr>
        <p:spPr>
          <a:xfrm>
            <a:off x="-16024" y="417166"/>
            <a:ext cx="6172200" cy="563562"/>
          </a:xfrm>
        </p:spPr>
        <p:txBody>
          <a:bodyPr/>
          <a:lstStyle/>
          <a:p>
            <a:pPr eaLnBrk="1" hangingPunct="1"/>
            <a:r>
              <a:rPr lang="fr-CA" altLang="zh-CN" dirty="0" smtClean="0">
                <a:solidFill>
                  <a:schemeClr val="bg1"/>
                </a:solidFill>
              </a:rPr>
              <a:t>Vmware </a:t>
            </a:r>
            <a:r>
              <a:rPr lang="zh-CN" altLang="en-US" dirty="0" smtClean="0">
                <a:solidFill>
                  <a:schemeClr val="bg1"/>
                </a:solidFill>
              </a:rPr>
              <a:t>桥接网络布局</a:t>
            </a:r>
            <a:endParaRPr lang="fr-CA" altLang="zh-CN" dirty="0" smtClean="0">
              <a:solidFill>
                <a:schemeClr val="bg1"/>
              </a:solidFill>
            </a:endParaRPr>
          </a:p>
        </p:txBody>
      </p:sp>
      <p:pic>
        <p:nvPicPr>
          <p:cNvPr id="16387" name="Picture 2" descr="cid:image001.jpg@01C5DA66.66B1B9D0"/>
          <p:cNvPicPr>
            <a:picLocks noChangeAspect="1" noChangeArrowheads="1"/>
          </p:cNvPicPr>
          <p:nvPr/>
        </p:nvPicPr>
        <p:blipFill>
          <a:blip r:embed="rId2" r:link="rId3">
            <a:extLst>
              <a:ext uri="{28A0092B-C50C-407E-A947-70E740481C1C}">
                <a14:useLocalDpi xmlns="" xmlns:a14="http://schemas.microsoft.com/office/drawing/2010/main" val="0"/>
              </a:ext>
            </a:extLst>
          </a:blip>
          <a:srcRect/>
          <a:stretch>
            <a:fillRect/>
          </a:stretch>
        </p:blipFill>
        <p:spPr bwMode="auto">
          <a:xfrm>
            <a:off x="885825" y="1628800"/>
            <a:ext cx="7431088" cy="362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6785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25623" y="197768"/>
            <a:ext cx="6778625" cy="1143000"/>
          </a:xfrm>
        </p:spPr>
        <p:txBody>
          <a:bodyPr/>
          <a:lstStyle/>
          <a:p>
            <a:r>
              <a:rPr lang="en-US" altLang="zh-CN" dirty="0" smtClean="0"/>
              <a:t>NAT</a:t>
            </a:r>
            <a:endParaRPr lang="zh-CN" altLang="en-US" dirty="0" smtClean="0"/>
          </a:p>
        </p:txBody>
      </p:sp>
      <p:graphicFrame>
        <p:nvGraphicFramePr>
          <p:cNvPr id="2" name="内容占位符 1"/>
          <p:cNvGraphicFramePr>
            <a:graphicFrameLocks noGrp="1"/>
          </p:cNvGraphicFramePr>
          <p:nvPr>
            <p:ph idx="1"/>
            <p:extLst>
              <p:ext uri="{D42A27DB-BD31-4B8C-83A1-F6EECF244321}">
                <p14:modId xmlns="" xmlns:p14="http://schemas.microsoft.com/office/powerpoint/2010/main" val="3084468949"/>
              </p:ext>
            </p:extLst>
          </p:nvPr>
        </p:nvGraphicFramePr>
        <p:xfrm>
          <a:off x="1115616" y="1268760"/>
          <a:ext cx="663575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475802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3"/>
          <p:cNvSpPr>
            <a:spLocks noGrp="1"/>
          </p:cNvSpPr>
          <p:nvPr>
            <p:ph type="title"/>
          </p:nvPr>
        </p:nvSpPr>
        <p:spPr>
          <a:xfrm>
            <a:off x="-16024" y="476672"/>
            <a:ext cx="6172200" cy="563562"/>
          </a:xfrm>
        </p:spPr>
        <p:txBody>
          <a:bodyPr/>
          <a:lstStyle/>
          <a:p>
            <a:pPr eaLnBrk="1" hangingPunct="1"/>
            <a:r>
              <a:rPr lang="fr-CA" altLang="zh-CN" dirty="0" smtClean="0">
                <a:solidFill>
                  <a:schemeClr val="bg1"/>
                </a:solidFill>
              </a:rPr>
              <a:t>Vmware </a:t>
            </a:r>
            <a:r>
              <a:rPr lang="en-US" altLang="zh-CN" dirty="0" smtClean="0">
                <a:solidFill>
                  <a:schemeClr val="bg1"/>
                </a:solidFill>
              </a:rPr>
              <a:t>NAT</a:t>
            </a:r>
            <a:r>
              <a:rPr lang="zh-CN" altLang="en-US" dirty="0" smtClean="0">
                <a:solidFill>
                  <a:schemeClr val="bg1"/>
                </a:solidFill>
              </a:rPr>
              <a:t>网络布局</a:t>
            </a:r>
            <a:endParaRPr lang="fr-CA" altLang="zh-CN" dirty="0" smtClean="0">
              <a:solidFill>
                <a:schemeClr val="bg1"/>
              </a:solidFill>
            </a:endParaRPr>
          </a:p>
        </p:txBody>
      </p:sp>
      <p:pic>
        <p:nvPicPr>
          <p:cNvPr id="18435" name="Picture 2" descr="cid:image007.jpg@01C5DA66.66B1B9D0"/>
          <p:cNvPicPr>
            <a:picLocks noChangeAspect="1" noChangeArrowheads="1"/>
          </p:cNvPicPr>
          <p:nvPr/>
        </p:nvPicPr>
        <p:blipFill>
          <a:blip r:embed="rId2" r:link="rId3">
            <a:extLst>
              <a:ext uri="{28A0092B-C50C-407E-A947-70E740481C1C}">
                <a14:useLocalDpi xmlns="" xmlns:a14="http://schemas.microsoft.com/office/drawing/2010/main" val="0"/>
              </a:ext>
            </a:extLst>
          </a:blip>
          <a:srcRect/>
          <a:stretch>
            <a:fillRect/>
          </a:stretch>
        </p:blipFill>
        <p:spPr bwMode="auto">
          <a:xfrm>
            <a:off x="881063" y="1340768"/>
            <a:ext cx="7065962" cy="373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46285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36512" y="116632"/>
            <a:ext cx="6707187" cy="1143000"/>
          </a:xfrm>
        </p:spPr>
        <p:txBody>
          <a:bodyPr/>
          <a:lstStyle/>
          <a:p>
            <a:r>
              <a:rPr lang="en-US" altLang="zh-CN" dirty="0" smtClean="0"/>
              <a:t>Host-Only</a:t>
            </a:r>
            <a:endParaRPr lang="zh-CN" altLang="en-US" dirty="0" smtClean="0"/>
          </a:p>
        </p:txBody>
      </p:sp>
      <p:graphicFrame>
        <p:nvGraphicFramePr>
          <p:cNvPr id="2" name="内容占位符 1"/>
          <p:cNvGraphicFramePr>
            <a:graphicFrameLocks noGrp="1"/>
          </p:cNvGraphicFramePr>
          <p:nvPr>
            <p:ph idx="1"/>
            <p:extLst>
              <p:ext uri="{D42A27DB-BD31-4B8C-83A1-F6EECF244321}">
                <p14:modId xmlns="" xmlns:p14="http://schemas.microsoft.com/office/powerpoint/2010/main" val="2840320483"/>
              </p:ext>
            </p:extLst>
          </p:nvPr>
        </p:nvGraphicFramePr>
        <p:xfrm>
          <a:off x="961157" y="1268760"/>
          <a:ext cx="670718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77412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3373438"/>
            <a:ext cx="7772400" cy="1012825"/>
          </a:xfrm>
        </p:spPr>
        <p:txBody>
          <a:bodyPr/>
          <a:lstStyle/>
          <a:p>
            <a:pPr eaLnBrk="1" hangingPunct="1"/>
            <a:r>
              <a:rPr lang="zh-CN" altLang="en-US" sz="3800" smtClean="0">
                <a:solidFill>
                  <a:schemeClr val="bg1"/>
                </a:solidFill>
              </a:rPr>
              <a:t>虚拟机的网络模型</a:t>
            </a:r>
            <a:endParaRPr lang="fr-CA" altLang="zh-CN" sz="3800" smtClean="0">
              <a:solidFill>
                <a:schemeClr val="bg1"/>
              </a:solidFill>
            </a:endParaRPr>
          </a:p>
        </p:txBody>
      </p:sp>
      <p:sp>
        <p:nvSpPr>
          <p:cNvPr id="2051" name="Sous-titre 2"/>
          <p:cNvSpPr>
            <a:spLocks noGrp="1"/>
          </p:cNvSpPr>
          <p:nvPr>
            <p:ph type="subTitle" idx="1"/>
          </p:nvPr>
        </p:nvSpPr>
        <p:spPr>
          <a:xfrm>
            <a:off x="1371600" y="4029075"/>
            <a:ext cx="6400800" cy="614363"/>
          </a:xfrm>
        </p:spPr>
        <p:txBody>
          <a:bodyPr/>
          <a:lstStyle/>
          <a:p>
            <a:r>
              <a:rPr lang="zh-CN" altLang="en-US" sz="2800" b="1" dirty="0"/>
              <a:t>虚拟机的网络模型</a:t>
            </a:r>
            <a:endParaRPr lang="fr-CA" altLang="zh-CN" sz="2600" b="1" dirty="0" smtClean="0"/>
          </a:p>
        </p:txBody>
      </p:sp>
    </p:spTree>
    <p:extLst>
      <p:ext uri="{BB962C8B-B14F-4D97-AF65-F5344CB8AC3E}">
        <p14:creationId xmlns="" xmlns:p14="http://schemas.microsoft.com/office/powerpoint/2010/main" val="355322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3"/>
          <p:cNvSpPr>
            <a:spLocks noGrp="1"/>
          </p:cNvSpPr>
          <p:nvPr>
            <p:ph type="title"/>
          </p:nvPr>
        </p:nvSpPr>
        <p:spPr>
          <a:xfrm>
            <a:off x="-16024" y="417166"/>
            <a:ext cx="6172200" cy="563562"/>
          </a:xfrm>
        </p:spPr>
        <p:txBody>
          <a:bodyPr/>
          <a:lstStyle/>
          <a:p>
            <a:pPr eaLnBrk="1" hangingPunct="1"/>
            <a:r>
              <a:rPr lang="fr-CA" altLang="zh-CN" dirty="0" smtClean="0">
                <a:solidFill>
                  <a:schemeClr val="bg1"/>
                </a:solidFill>
              </a:rPr>
              <a:t>Vmware </a:t>
            </a:r>
            <a:r>
              <a:rPr lang="en-US" altLang="zh-CN" dirty="0" smtClean="0">
                <a:solidFill>
                  <a:schemeClr val="bg1"/>
                </a:solidFill>
              </a:rPr>
              <a:t>Host-Only</a:t>
            </a:r>
            <a:r>
              <a:rPr lang="zh-CN" altLang="en-US" dirty="0" smtClean="0">
                <a:solidFill>
                  <a:schemeClr val="bg1"/>
                </a:solidFill>
              </a:rPr>
              <a:t>网络布局</a:t>
            </a:r>
            <a:endParaRPr lang="fr-CA" altLang="zh-CN" dirty="0" smtClean="0">
              <a:solidFill>
                <a:schemeClr val="bg1"/>
              </a:solidFill>
            </a:endParaRPr>
          </a:p>
        </p:txBody>
      </p:sp>
      <p:pic>
        <p:nvPicPr>
          <p:cNvPr id="20483" name="Picture 2" descr="cid:image008.jpg@01C5DA66.66B1B9D0"/>
          <p:cNvPicPr>
            <a:picLocks noChangeAspect="1" noChangeArrowheads="1"/>
          </p:cNvPicPr>
          <p:nvPr/>
        </p:nvPicPr>
        <p:blipFill>
          <a:blip r:embed="rId2" r:link="rId3">
            <a:extLst>
              <a:ext uri="{28A0092B-C50C-407E-A947-70E740481C1C}">
                <a14:useLocalDpi xmlns="" xmlns:a14="http://schemas.microsoft.com/office/drawing/2010/main" val="0"/>
              </a:ext>
            </a:extLst>
          </a:blip>
          <a:srcRect/>
          <a:stretch>
            <a:fillRect/>
          </a:stretch>
        </p:blipFill>
        <p:spPr bwMode="auto">
          <a:xfrm>
            <a:off x="900113" y="1412776"/>
            <a:ext cx="7277100" cy="3671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52928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3"/>
          <p:cNvSpPr>
            <a:spLocks noGrp="1"/>
          </p:cNvSpPr>
          <p:nvPr>
            <p:ph type="title"/>
          </p:nvPr>
        </p:nvSpPr>
        <p:spPr>
          <a:xfrm>
            <a:off x="-16024" y="404664"/>
            <a:ext cx="6172200" cy="563562"/>
          </a:xfrm>
        </p:spPr>
        <p:txBody>
          <a:bodyPr/>
          <a:lstStyle/>
          <a:p>
            <a:pPr eaLnBrk="1" hangingPunct="1"/>
            <a:r>
              <a:rPr lang="en-US" altLang="zh-CN" dirty="0" err="1" smtClean="0">
                <a:solidFill>
                  <a:schemeClr val="bg1"/>
                </a:solidFill>
              </a:rPr>
              <a:t>xen</a:t>
            </a:r>
            <a:r>
              <a:rPr lang="zh-CN" altLang="en-US" dirty="0" smtClean="0">
                <a:solidFill>
                  <a:schemeClr val="bg1"/>
                </a:solidFill>
              </a:rPr>
              <a:t>的虚拟机简介</a:t>
            </a:r>
            <a:endParaRPr lang="fr-CA" altLang="zh-CN" dirty="0" smtClean="0">
              <a:solidFill>
                <a:schemeClr val="bg1"/>
              </a:solidFill>
            </a:endParaRPr>
          </a:p>
        </p:txBody>
      </p:sp>
      <p:sp>
        <p:nvSpPr>
          <p:cNvPr id="21507" name="内容占位符 3"/>
          <p:cNvSpPr>
            <a:spLocks noGrp="1"/>
          </p:cNvSpPr>
          <p:nvPr>
            <p:ph idx="1"/>
          </p:nvPr>
        </p:nvSpPr>
        <p:spPr>
          <a:xfrm>
            <a:off x="590872" y="1268760"/>
            <a:ext cx="8229600" cy="4197350"/>
          </a:xfrm>
        </p:spPr>
        <p:txBody>
          <a:bodyPr/>
          <a:lstStyle/>
          <a:p>
            <a:r>
              <a:rPr lang="en-US" altLang="zh-CN" dirty="0" err="1" smtClean="0"/>
              <a:t>Xen</a:t>
            </a:r>
            <a:r>
              <a:rPr lang="zh-CN" altLang="en-US" dirty="0" smtClean="0"/>
              <a:t>将虚拟机称为域（</a:t>
            </a:r>
            <a:r>
              <a:rPr lang="en-US" altLang="zh-CN" dirty="0" smtClean="0"/>
              <a:t>Domain</a:t>
            </a:r>
            <a:r>
              <a:rPr lang="zh-CN" altLang="en-US" dirty="0" smtClean="0"/>
              <a:t>）</a:t>
            </a:r>
            <a:endParaRPr lang="en-US" altLang="zh-CN" dirty="0" smtClean="0"/>
          </a:p>
          <a:p>
            <a:r>
              <a:rPr lang="en-US" altLang="zh-CN" dirty="0" smtClean="0"/>
              <a:t>Domain0</a:t>
            </a:r>
            <a:r>
              <a:rPr lang="zh-CN" altLang="en-US" dirty="0" smtClean="0"/>
              <a:t>为特权域，向其他域提供设备模型和控制平台。</a:t>
            </a:r>
            <a:endParaRPr lang="en-US" altLang="zh-CN" dirty="0" smtClean="0"/>
          </a:p>
          <a:p>
            <a:r>
              <a:rPr lang="en-US" altLang="zh-CN" dirty="0" err="1" smtClean="0"/>
              <a:t>Xen</a:t>
            </a:r>
            <a:r>
              <a:rPr lang="zh-CN" altLang="en-US" dirty="0" smtClean="0"/>
              <a:t>的设备虚拟化为前后端，前段接受客户域的</a:t>
            </a:r>
            <a:r>
              <a:rPr lang="en-US" altLang="zh-CN" dirty="0" smtClean="0"/>
              <a:t>I/O</a:t>
            </a:r>
            <a:r>
              <a:rPr lang="zh-CN" altLang="en-US" dirty="0" smtClean="0"/>
              <a:t>请求，转发到后端，通过特权域的设备驱动来实现对真实设备的操作</a:t>
            </a:r>
            <a:endParaRPr lang="en-US" altLang="zh-CN" dirty="0" smtClean="0"/>
          </a:p>
        </p:txBody>
      </p:sp>
    </p:spTree>
    <p:extLst>
      <p:ext uri="{BB962C8B-B14F-4D97-AF65-F5344CB8AC3E}">
        <p14:creationId xmlns="" xmlns:p14="http://schemas.microsoft.com/office/powerpoint/2010/main" val="1239512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3"/>
          <p:cNvSpPr>
            <a:spLocks noGrp="1"/>
          </p:cNvSpPr>
          <p:nvPr>
            <p:ph type="title"/>
          </p:nvPr>
        </p:nvSpPr>
        <p:spPr>
          <a:xfrm>
            <a:off x="-16024" y="417166"/>
            <a:ext cx="6172200" cy="563562"/>
          </a:xfrm>
        </p:spPr>
        <p:txBody>
          <a:bodyPr/>
          <a:lstStyle/>
          <a:p>
            <a:pPr eaLnBrk="1" hangingPunct="1"/>
            <a:r>
              <a:rPr lang="en-US" altLang="zh-CN" dirty="0" err="1" smtClean="0">
                <a:solidFill>
                  <a:schemeClr val="bg1"/>
                </a:solidFill>
              </a:rPr>
              <a:t>xen</a:t>
            </a:r>
            <a:r>
              <a:rPr lang="zh-CN" altLang="en-US" dirty="0" smtClean="0">
                <a:solidFill>
                  <a:schemeClr val="bg1"/>
                </a:solidFill>
              </a:rPr>
              <a:t>的虚拟机简介</a:t>
            </a:r>
            <a:endParaRPr lang="fr-CA" altLang="zh-CN" dirty="0" smtClean="0">
              <a:solidFill>
                <a:schemeClr val="bg1"/>
              </a:solidFill>
            </a:endParaRPr>
          </a:p>
        </p:txBody>
      </p:sp>
      <p:pic>
        <p:nvPicPr>
          <p:cNvPr id="22531" name="内容占位符 4" descr="20091202113627dd.jpg"/>
          <p:cNvPicPr>
            <a:picLocks noGrp="1" noChangeAspect="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857250" y="2060848"/>
            <a:ext cx="7453313" cy="3303587"/>
          </a:xfrm>
        </p:spPr>
      </p:pic>
      <p:sp>
        <p:nvSpPr>
          <p:cNvPr id="2" name="TextBox 1"/>
          <p:cNvSpPr txBox="1"/>
          <p:nvPr/>
        </p:nvSpPr>
        <p:spPr>
          <a:xfrm>
            <a:off x="971600" y="1270501"/>
            <a:ext cx="6912768" cy="646331"/>
          </a:xfrm>
          <a:prstGeom prst="rect">
            <a:avLst/>
          </a:prstGeom>
          <a:noFill/>
        </p:spPr>
        <p:txBody>
          <a:bodyPr wrap="square" rtlCol="0">
            <a:spAutoFit/>
          </a:bodyPr>
          <a:lstStyle/>
          <a:p>
            <a:r>
              <a:rPr lang="en-US" altLang="zh-CN" dirty="0" err="1"/>
              <a:t>Xen</a:t>
            </a:r>
            <a:r>
              <a:rPr lang="en-US" altLang="zh-CN" dirty="0"/>
              <a:t> Hypervisor</a:t>
            </a:r>
            <a:r>
              <a:rPr lang="zh-CN" altLang="en-US" dirty="0"/>
              <a:t>是一个介于硬件和操作系统之间的软件层，它负责在各虚拟机之间进行</a:t>
            </a:r>
            <a:r>
              <a:rPr lang="en-US" altLang="zh-CN" dirty="0"/>
              <a:t>CPU</a:t>
            </a:r>
            <a:r>
              <a:rPr lang="zh-CN" altLang="en-US" dirty="0"/>
              <a:t>调度和内存</a:t>
            </a:r>
            <a:r>
              <a:rPr lang="zh-CN" altLang="en-US" dirty="0" smtClean="0"/>
              <a:t>分配。</a:t>
            </a:r>
            <a:endParaRPr lang="zh-CN" altLang="en-US" dirty="0"/>
          </a:p>
        </p:txBody>
      </p:sp>
    </p:spTree>
    <p:extLst>
      <p:ext uri="{BB962C8B-B14F-4D97-AF65-F5344CB8AC3E}">
        <p14:creationId xmlns="" xmlns:p14="http://schemas.microsoft.com/office/powerpoint/2010/main" val="2620934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3"/>
          <p:cNvSpPr>
            <a:spLocks noGrp="1"/>
          </p:cNvSpPr>
          <p:nvPr>
            <p:ph type="title"/>
          </p:nvPr>
        </p:nvSpPr>
        <p:spPr/>
        <p:txBody>
          <a:bodyPr/>
          <a:lstStyle/>
          <a:p>
            <a:pPr eaLnBrk="1" hangingPunct="1"/>
            <a:r>
              <a:rPr lang="en-US" altLang="zh-CN" smtClean="0">
                <a:solidFill>
                  <a:schemeClr val="bg1"/>
                </a:solidFill>
              </a:rPr>
              <a:t>xen</a:t>
            </a:r>
            <a:r>
              <a:rPr lang="zh-CN" altLang="en-US" smtClean="0">
                <a:solidFill>
                  <a:schemeClr val="bg1"/>
                </a:solidFill>
              </a:rPr>
              <a:t>的虚拟机简介</a:t>
            </a:r>
            <a:endParaRPr lang="fr-CA" altLang="zh-CN" smtClean="0">
              <a:solidFill>
                <a:schemeClr val="bg1"/>
              </a:solidFill>
            </a:endParaRPr>
          </a:p>
        </p:txBody>
      </p:sp>
      <p:pic>
        <p:nvPicPr>
          <p:cNvPr id="23555" name="内容占位符 5" descr="xen1.jpg"/>
          <p:cNvPicPr>
            <a:picLocks noGrp="1" noChangeAspect="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357188" y="2880890"/>
            <a:ext cx="3749675" cy="3500438"/>
          </a:xfrm>
        </p:spPr>
      </p:pic>
      <p:pic>
        <p:nvPicPr>
          <p:cNvPr id="23556" name="图片 6" descr="20091202114345xs.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4572000" y="2880890"/>
            <a:ext cx="3571875" cy="337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323528" y="1052736"/>
            <a:ext cx="7704856" cy="2031325"/>
          </a:xfrm>
          <a:prstGeom prst="rect">
            <a:avLst/>
          </a:prstGeom>
          <a:noFill/>
        </p:spPr>
        <p:txBody>
          <a:bodyPr wrap="square" rtlCol="0">
            <a:spAutoFit/>
          </a:bodyPr>
          <a:lstStyle/>
          <a:p>
            <a:pPr marL="285750" indent="-285750">
              <a:buFont typeface="Wingdings" pitchFamily="2" charset="2"/>
              <a:buChar char="Ø"/>
            </a:pPr>
            <a:r>
              <a:rPr lang="en-US" altLang="zh-CN" dirty="0"/>
              <a:t>Domain 0</a:t>
            </a:r>
            <a:r>
              <a:rPr lang="zh-CN" altLang="en-US" dirty="0"/>
              <a:t>中包含两个驱动：</a:t>
            </a:r>
            <a:r>
              <a:rPr lang="en-US" altLang="zh-CN" dirty="0"/>
              <a:t>Network Backend Driver</a:t>
            </a:r>
            <a:r>
              <a:rPr lang="zh-CN" altLang="en-US" dirty="0"/>
              <a:t>和</a:t>
            </a:r>
            <a:r>
              <a:rPr lang="en-US" altLang="zh-CN" dirty="0"/>
              <a:t>Block </a:t>
            </a:r>
            <a:r>
              <a:rPr lang="en-US" altLang="zh-CN" dirty="0" smtClean="0"/>
              <a:t>Backend </a:t>
            </a:r>
            <a:r>
              <a:rPr lang="en-US" altLang="zh-CN" dirty="0"/>
              <a:t>Driver，</a:t>
            </a:r>
            <a:r>
              <a:rPr lang="zh-CN" altLang="en-US" dirty="0"/>
              <a:t>分别负责处理来自</a:t>
            </a:r>
            <a:r>
              <a:rPr lang="en-US" altLang="zh-CN" dirty="0"/>
              <a:t>Domain U</a:t>
            </a:r>
            <a:r>
              <a:rPr lang="zh-CN" altLang="en-US" dirty="0"/>
              <a:t>的网络和本地磁盘请求</a:t>
            </a:r>
            <a:r>
              <a:rPr lang="zh-CN" altLang="en-US" dirty="0" smtClean="0"/>
              <a:t>。</a:t>
            </a:r>
            <a:endParaRPr lang="en-US" altLang="zh-CN" dirty="0" smtClean="0"/>
          </a:p>
          <a:p>
            <a:pPr marL="285750" indent="-285750">
              <a:buFont typeface="Wingdings" pitchFamily="2" charset="2"/>
              <a:buChar char="Ø"/>
            </a:pPr>
            <a:endParaRPr lang="en-US" altLang="zh-CN" dirty="0" smtClean="0"/>
          </a:p>
          <a:p>
            <a:pPr marL="285750" indent="-285750">
              <a:buFont typeface="Wingdings" pitchFamily="2" charset="2"/>
              <a:buChar char="Ø"/>
            </a:pPr>
            <a:r>
              <a:rPr lang="en-US" altLang="zh-CN" dirty="0" smtClean="0"/>
              <a:t>Network </a:t>
            </a:r>
            <a:r>
              <a:rPr lang="en-US" altLang="zh-CN" dirty="0"/>
              <a:t>Backend Driver</a:t>
            </a:r>
            <a:r>
              <a:rPr lang="zh-CN" altLang="en-US" dirty="0"/>
              <a:t>直接和本地网络硬件进行通信以处理所有来自</a:t>
            </a:r>
            <a:r>
              <a:rPr lang="en-US" altLang="zh-CN" dirty="0"/>
              <a:t>Domain U</a:t>
            </a:r>
            <a:r>
              <a:rPr lang="zh-CN" altLang="en-US" dirty="0"/>
              <a:t>上客户操作系统的网络请求。</a:t>
            </a:r>
            <a:r>
              <a:rPr lang="en-US" altLang="zh-CN" dirty="0"/>
              <a:t>Block Backend Driver</a:t>
            </a:r>
            <a:r>
              <a:rPr lang="zh-CN" altLang="en-US" dirty="0"/>
              <a:t>和本地存储设备进行通信以处理来自</a:t>
            </a:r>
            <a:r>
              <a:rPr lang="en-US" altLang="zh-CN" dirty="0"/>
              <a:t>Domain U</a:t>
            </a:r>
            <a:r>
              <a:rPr lang="zh-CN" altLang="en-US" dirty="0"/>
              <a:t>的读写请求。</a:t>
            </a:r>
            <a:endParaRPr lang="en-US" altLang="zh-CN" dirty="0"/>
          </a:p>
          <a:p>
            <a:endParaRPr lang="zh-CN" altLang="en-US" dirty="0"/>
          </a:p>
        </p:txBody>
      </p:sp>
    </p:spTree>
    <p:extLst>
      <p:ext uri="{BB962C8B-B14F-4D97-AF65-F5344CB8AC3E}">
        <p14:creationId xmlns="" xmlns:p14="http://schemas.microsoft.com/office/powerpoint/2010/main" val="2834233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3"/>
          <p:cNvSpPr>
            <a:spLocks noGrp="1"/>
          </p:cNvSpPr>
          <p:nvPr>
            <p:ph type="title"/>
          </p:nvPr>
        </p:nvSpPr>
        <p:spPr/>
        <p:txBody>
          <a:bodyPr/>
          <a:lstStyle/>
          <a:p>
            <a:pPr eaLnBrk="1" hangingPunct="1"/>
            <a:r>
              <a:rPr lang="en-US" altLang="zh-CN" smtClean="0">
                <a:solidFill>
                  <a:schemeClr val="bg1"/>
                </a:solidFill>
              </a:rPr>
              <a:t>xen</a:t>
            </a:r>
            <a:r>
              <a:rPr lang="zh-CN" altLang="en-US" smtClean="0">
                <a:solidFill>
                  <a:schemeClr val="bg1"/>
                </a:solidFill>
              </a:rPr>
              <a:t>的虚拟机简介</a:t>
            </a:r>
            <a:endParaRPr lang="fr-CA" altLang="zh-CN" smtClean="0">
              <a:solidFill>
                <a:schemeClr val="bg1"/>
              </a:solidFill>
            </a:endParaRPr>
          </a:p>
        </p:txBody>
      </p:sp>
      <p:pic>
        <p:nvPicPr>
          <p:cNvPr id="24579" name="内容占位符 7" descr="20091202114416is.jpg"/>
          <p:cNvPicPr>
            <a:picLocks noGrp="1" noChangeAspect="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571500" y="2703090"/>
            <a:ext cx="7816850" cy="3678238"/>
          </a:xfrm>
        </p:spPr>
      </p:pic>
      <p:sp>
        <p:nvSpPr>
          <p:cNvPr id="2" name="TextBox 1"/>
          <p:cNvSpPr txBox="1"/>
          <p:nvPr/>
        </p:nvSpPr>
        <p:spPr>
          <a:xfrm>
            <a:off x="467544" y="1052736"/>
            <a:ext cx="8136904" cy="2031325"/>
          </a:xfrm>
          <a:prstGeom prst="rect">
            <a:avLst/>
          </a:prstGeom>
          <a:noFill/>
        </p:spPr>
        <p:txBody>
          <a:bodyPr wrap="square" rtlCol="0">
            <a:spAutoFit/>
          </a:bodyPr>
          <a:lstStyle/>
          <a:p>
            <a:r>
              <a:rPr lang="en-US" altLang="zh-CN" dirty="0"/>
              <a:t>Domain U HVM Guests</a:t>
            </a:r>
            <a:r>
              <a:rPr lang="zh-CN" altLang="en-US" dirty="0"/>
              <a:t>虚拟机内没有</a:t>
            </a:r>
            <a:r>
              <a:rPr lang="en-US" altLang="zh-CN" dirty="0"/>
              <a:t>PV Driver</a:t>
            </a:r>
            <a:r>
              <a:rPr lang="zh-CN" altLang="en-US" dirty="0"/>
              <a:t>，而是在</a:t>
            </a:r>
            <a:r>
              <a:rPr lang="en-US" altLang="zh-CN" dirty="0"/>
              <a:t>Domain 0</a:t>
            </a:r>
            <a:r>
              <a:rPr lang="zh-CN" altLang="en-US" dirty="0"/>
              <a:t>里为每一个</a:t>
            </a:r>
            <a:r>
              <a:rPr lang="en-US" altLang="zh-CN" dirty="0"/>
              <a:t>HVM Guest</a:t>
            </a:r>
            <a:r>
              <a:rPr lang="zh-CN" altLang="en-US" dirty="0"/>
              <a:t>启动一个特殊守护进程：</a:t>
            </a:r>
            <a:r>
              <a:rPr lang="en-US" altLang="zh-CN" dirty="0" err="1"/>
              <a:t>Qemu-dm</a:t>
            </a:r>
            <a:r>
              <a:rPr lang="zh-CN" altLang="en-US" dirty="0"/>
              <a:t>，由</a:t>
            </a:r>
            <a:r>
              <a:rPr lang="en-US" altLang="zh-CN" dirty="0" err="1"/>
              <a:t>Qemu-dm</a:t>
            </a:r>
            <a:r>
              <a:rPr lang="zh-CN" altLang="en-US" dirty="0"/>
              <a:t>负责客户操作系统的网络和磁盘请求</a:t>
            </a:r>
            <a:r>
              <a:rPr lang="zh-CN" altLang="en-US" dirty="0" smtClean="0"/>
              <a:t>。</a:t>
            </a:r>
            <a:r>
              <a:rPr lang="zh-CN" altLang="en-US" dirty="0"/>
              <a:t/>
            </a:r>
            <a:br>
              <a:rPr lang="zh-CN" altLang="en-US" dirty="0"/>
            </a:br>
            <a:r>
              <a:rPr lang="en-US" altLang="zh-CN" dirty="0"/>
              <a:t>Domain U HVM Guests</a:t>
            </a:r>
            <a:r>
              <a:rPr lang="zh-CN" altLang="en-US" dirty="0"/>
              <a:t>必须进行初始化为某类机器，所以要在</a:t>
            </a:r>
            <a:r>
              <a:rPr lang="en-US" altLang="zh-CN" dirty="0"/>
              <a:t>Domain U</a:t>
            </a:r>
            <a:r>
              <a:rPr lang="zh-CN" altLang="en-US" dirty="0"/>
              <a:t>上附加一个软件：</a:t>
            </a:r>
            <a:r>
              <a:rPr lang="en-US" altLang="zh-CN" dirty="0" err="1"/>
              <a:t>Xen</a:t>
            </a:r>
            <a:r>
              <a:rPr lang="zh-CN" altLang="en-US" dirty="0"/>
              <a:t>虚拟固件，来模拟</a:t>
            </a:r>
            <a:r>
              <a:rPr lang="en-US" altLang="zh-CN" dirty="0"/>
              <a:t>BIOS</a:t>
            </a:r>
            <a:r>
              <a:rPr lang="zh-CN" altLang="en-US" dirty="0"/>
              <a:t>。关于</a:t>
            </a:r>
            <a:r>
              <a:rPr lang="en-US" altLang="zh-CN" dirty="0" err="1"/>
              <a:t>Xen</a:t>
            </a:r>
            <a:r>
              <a:rPr lang="zh-CN" altLang="en-US" dirty="0"/>
              <a:t>虚拟化固件的更多信息请参考后面的内容。</a:t>
            </a:r>
          </a:p>
          <a:p>
            <a:endParaRPr lang="zh-CN" altLang="en-US" dirty="0"/>
          </a:p>
        </p:txBody>
      </p:sp>
    </p:spTree>
    <p:extLst>
      <p:ext uri="{BB962C8B-B14F-4D97-AF65-F5344CB8AC3E}">
        <p14:creationId xmlns="" xmlns:p14="http://schemas.microsoft.com/office/powerpoint/2010/main" val="3899985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3"/>
          <p:cNvSpPr>
            <a:spLocks noGrp="1"/>
          </p:cNvSpPr>
          <p:nvPr>
            <p:ph type="title"/>
          </p:nvPr>
        </p:nvSpPr>
        <p:spPr>
          <a:xfrm>
            <a:off x="-36512" y="489174"/>
            <a:ext cx="6172200" cy="563562"/>
          </a:xfrm>
        </p:spPr>
        <p:txBody>
          <a:bodyPr/>
          <a:lstStyle/>
          <a:p>
            <a:pPr eaLnBrk="1" hangingPunct="1"/>
            <a:r>
              <a:rPr lang="en-US" altLang="zh-CN" dirty="0" err="1" smtClean="0">
                <a:solidFill>
                  <a:schemeClr val="bg1"/>
                </a:solidFill>
              </a:rPr>
              <a:t>Xen</a:t>
            </a:r>
            <a:r>
              <a:rPr lang="zh-CN" altLang="en-US" dirty="0" smtClean="0">
                <a:solidFill>
                  <a:schemeClr val="bg1"/>
                </a:solidFill>
              </a:rPr>
              <a:t> 的虚拟网络模式</a:t>
            </a:r>
            <a:endParaRPr lang="fr-CA" altLang="zh-CN" dirty="0" smtClean="0">
              <a:solidFill>
                <a:schemeClr val="bg1"/>
              </a:solidFill>
            </a:endParaRPr>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14612892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06462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36512" y="188640"/>
            <a:ext cx="7115175" cy="1143000"/>
          </a:xfrm>
        </p:spPr>
        <p:txBody>
          <a:bodyPr/>
          <a:lstStyle/>
          <a:p>
            <a:r>
              <a:rPr lang="en-US" altLang="zh-CN" dirty="0" err="1" smtClean="0"/>
              <a:t>Xen</a:t>
            </a:r>
            <a:r>
              <a:rPr lang="zh-CN" altLang="en-US" dirty="0" smtClean="0"/>
              <a:t>的桥接模式</a:t>
            </a:r>
          </a:p>
        </p:txBody>
      </p:sp>
      <p:sp>
        <p:nvSpPr>
          <p:cNvPr id="27651" name="内容占位符 2"/>
          <p:cNvSpPr>
            <a:spLocks noGrp="1"/>
          </p:cNvSpPr>
          <p:nvPr>
            <p:ph idx="1"/>
          </p:nvPr>
        </p:nvSpPr>
        <p:spPr>
          <a:xfrm>
            <a:off x="1000100" y="1052736"/>
            <a:ext cx="7043737" cy="4525963"/>
          </a:xfrm>
        </p:spPr>
        <p:txBody>
          <a:bodyPr/>
          <a:lstStyle/>
          <a:p>
            <a:r>
              <a:rPr lang="en-US" altLang="zh-CN" dirty="0" smtClean="0"/>
              <a:t>Xenbr0</a:t>
            </a:r>
            <a:r>
              <a:rPr lang="zh-CN" altLang="en-US" dirty="0" smtClean="0"/>
              <a:t>为创建的新网桥</a:t>
            </a:r>
            <a:endParaRPr lang="en-US" altLang="zh-CN" dirty="0" smtClean="0"/>
          </a:p>
          <a:p>
            <a:r>
              <a:rPr lang="zh-CN" altLang="en-US" dirty="0" smtClean="0"/>
              <a:t>从物理网卡</a:t>
            </a:r>
            <a:r>
              <a:rPr lang="en-US" altLang="zh-CN" dirty="0" smtClean="0"/>
              <a:t>eth0</a:t>
            </a:r>
            <a:r>
              <a:rPr lang="zh-CN" altLang="en-US" dirty="0" smtClean="0"/>
              <a:t>中复制</a:t>
            </a:r>
            <a:r>
              <a:rPr lang="en-US" altLang="zh-CN" dirty="0" smtClean="0"/>
              <a:t>MAC</a:t>
            </a:r>
            <a:r>
              <a:rPr lang="zh-CN" altLang="en-US" dirty="0" smtClean="0"/>
              <a:t>和</a:t>
            </a:r>
            <a:r>
              <a:rPr lang="en-US" altLang="zh-CN" dirty="0" smtClean="0"/>
              <a:t>IP</a:t>
            </a:r>
            <a:r>
              <a:rPr lang="zh-CN" altLang="en-US" dirty="0" smtClean="0"/>
              <a:t>地址到新建的虚拟网络接口</a:t>
            </a:r>
            <a:r>
              <a:rPr lang="en-US" altLang="zh-CN" dirty="0" smtClean="0"/>
              <a:t>veth0</a:t>
            </a:r>
          </a:p>
          <a:p>
            <a:r>
              <a:rPr lang="en-US" altLang="zh-CN" dirty="0" smtClean="0"/>
              <a:t>eth0</a:t>
            </a:r>
            <a:r>
              <a:rPr lang="zh-CN" altLang="en-US" dirty="0" smtClean="0"/>
              <a:t>重命名为</a:t>
            </a:r>
            <a:r>
              <a:rPr lang="en-US" altLang="zh-CN" dirty="0" smtClean="0"/>
              <a:t>peth0</a:t>
            </a:r>
            <a:r>
              <a:rPr lang="zh-CN" altLang="en-US" dirty="0" smtClean="0"/>
              <a:t>，</a:t>
            </a:r>
            <a:r>
              <a:rPr lang="en-US" altLang="zh-CN" dirty="0" smtClean="0"/>
              <a:t>veth0</a:t>
            </a:r>
            <a:r>
              <a:rPr lang="zh-CN" altLang="en-US" dirty="0" smtClean="0"/>
              <a:t>重命名为</a:t>
            </a:r>
            <a:r>
              <a:rPr lang="en-US" altLang="zh-CN" dirty="0" smtClean="0"/>
              <a:t>ech0</a:t>
            </a:r>
          </a:p>
          <a:p>
            <a:r>
              <a:rPr lang="zh-CN" altLang="en-US" dirty="0" smtClean="0"/>
              <a:t>连接</a:t>
            </a:r>
            <a:r>
              <a:rPr lang="en-US" altLang="zh-CN" dirty="0" smtClean="0"/>
              <a:t>peth0</a:t>
            </a:r>
            <a:r>
              <a:rPr lang="zh-CN" altLang="en-US" dirty="0" smtClean="0"/>
              <a:t>和</a:t>
            </a:r>
            <a:r>
              <a:rPr lang="en-US" altLang="zh-CN" dirty="0" smtClean="0"/>
              <a:t>vif0.0</a:t>
            </a:r>
            <a:r>
              <a:rPr lang="zh-CN" altLang="en-US" dirty="0" smtClean="0"/>
              <a:t>到</a:t>
            </a:r>
            <a:r>
              <a:rPr lang="en-US" altLang="zh-CN" dirty="0" smtClean="0"/>
              <a:t>xenbr0</a:t>
            </a:r>
          </a:p>
          <a:p>
            <a:pPr>
              <a:buFont typeface="Arial" charset="0"/>
              <a:buNone/>
            </a:pPr>
            <a:endParaRPr lang="zh-CN" altLang="en-US" dirty="0" smtClean="0"/>
          </a:p>
        </p:txBody>
      </p:sp>
    </p:spTree>
    <p:extLst>
      <p:ext uri="{BB962C8B-B14F-4D97-AF65-F5344CB8AC3E}">
        <p14:creationId xmlns="" xmlns:p14="http://schemas.microsoft.com/office/powerpoint/2010/main" val="3243984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3"/>
          <p:cNvSpPr>
            <a:spLocks noGrp="1"/>
          </p:cNvSpPr>
          <p:nvPr>
            <p:ph type="title"/>
          </p:nvPr>
        </p:nvSpPr>
        <p:spPr>
          <a:xfrm>
            <a:off x="-16024" y="417166"/>
            <a:ext cx="6172200" cy="563562"/>
          </a:xfrm>
        </p:spPr>
        <p:txBody>
          <a:bodyPr/>
          <a:lstStyle/>
          <a:p>
            <a:pPr eaLnBrk="1" hangingPunct="1"/>
            <a:r>
              <a:rPr lang="en-US" altLang="zh-CN" dirty="0" err="1" smtClean="0">
                <a:solidFill>
                  <a:schemeClr val="bg1"/>
                </a:solidFill>
              </a:rPr>
              <a:t>Xen</a:t>
            </a:r>
            <a:r>
              <a:rPr lang="zh-CN" altLang="en-US" dirty="0" smtClean="0">
                <a:solidFill>
                  <a:schemeClr val="bg1"/>
                </a:solidFill>
              </a:rPr>
              <a:t>的桥接模式</a:t>
            </a:r>
            <a:endParaRPr lang="fr-CA" altLang="zh-CN" dirty="0" smtClean="0">
              <a:solidFill>
                <a:schemeClr val="bg1"/>
              </a:solidFill>
            </a:endParaRPr>
          </a:p>
        </p:txBody>
      </p:sp>
      <p:pic>
        <p:nvPicPr>
          <p:cNvPr id="28675" name="内容占位符 5" descr="xen_bridge.png"/>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1143000" y="1268760"/>
            <a:ext cx="6929438" cy="4560887"/>
          </a:xfrm>
        </p:spPr>
      </p:pic>
    </p:spTree>
    <p:extLst>
      <p:ext uri="{BB962C8B-B14F-4D97-AF65-F5344CB8AC3E}">
        <p14:creationId xmlns="" xmlns:p14="http://schemas.microsoft.com/office/powerpoint/2010/main" val="3275546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3"/>
          <p:cNvSpPr>
            <a:spLocks noGrp="1"/>
          </p:cNvSpPr>
          <p:nvPr>
            <p:ph type="title"/>
          </p:nvPr>
        </p:nvSpPr>
        <p:spPr>
          <a:xfrm>
            <a:off x="-36512" y="489174"/>
            <a:ext cx="6172200" cy="563562"/>
          </a:xfrm>
        </p:spPr>
        <p:txBody>
          <a:bodyPr/>
          <a:lstStyle/>
          <a:p>
            <a:pPr eaLnBrk="1" hangingPunct="1"/>
            <a:r>
              <a:rPr lang="en-US" altLang="zh-CN" dirty="0" err="1" smtClean="0">
                <a:solidFill>
                  <a:schemeClr val="bg1"/>
                </a:solidFill>
              </a:rPr>
              <a:t>Xen</a:t>
            </a:r>
            <a:r>
              <a:rPr lang="zh-CN" altLang="en-US" dirty="0" smtClean="0">
                <a:solidFill>
                  <a:schemeClr val="bg1"/>
                </a:solidFill>
              </a:rPr>
              <a:t>的桥接模式</a:t>
            </a:r>
            <a:endParaRPr lang="fr-CA" altLang="zh-CN" dirty="0" smtClean="0">
              <a:solidFill>
                <a:schemeClr val="bg1"/>
              </a:solidFill>
            </a:endParaRPr>
          </a:p>
        </p:txBody>
      </p:sp>
      <p:pic>
        <p:nvPicPr>
          <p:cNvPr id="29699" name="内容占位符 4" descr="Xen_bridge.jpg"/>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214313" y="1146175"/>
            <a:ext cx="8715375" cy="5711825"/>
          </a:xfrm>
        </p:spPr>
      </p:pic>
    </p:spTree>
    <p:extLst>
      <p:ext uri="{BB962C8B-B14F-4D97-AF65-F5344CB8AC3E}">
        <p14:creationId xmlns="" xmlns:p14="http://schemas.microsoft.com/office/powerpoint/2010/main" val="1687666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36512" y="197768"/>
            <a:ext cx="6829425" cy="1143000"/>
          </a:xfrm>
        </p:spPr>
        <p:txBody>
          <a:bodyPr/>
          <a:lstStyle/>
          <a:p>
            <a:r>
              <a:rPr lang="en-US" altLang="zh-CN" dirty="0" err="1" smtClean="0"/>
              <a:t>Xen</a:t>
            </a:r>
            <a:r>
              <a:rPr lang="zh-CN" altLang="en-US" dirty="0" smtClean="0"/>
              <a:t>的</a:t>
            </a:r>
            <a:r>
              <a:rPr lang="en-US" altLang="zh-CN" dirty="0" smtClean="0"/>
              <a:t>NAT</a:t>
            </a:r>
            <a:r>
              <a:rPr lang="zh-CN" altLang="en-US" dirty="0" smtClean="0"/>
              <a:t>模式</a:t>
            </a:r>
          </a:p>
        </p:txBody>
      </p:sp>
      <p:sp>
        <p:nvSpPr>
          <p:cNvPr id="30723" name="内容占位符 2"/>
          <p:cNvSpPr>
            <a:spLocks noGrp="1"/>
          </p:cNvSpPr>
          <p:nvPr>
            <p:ph idx="1"/>
          </p:nvPr>
        </p:nvSpPr>
        <p:spPr>
          <a:xfrm>
            <a:off x="827584" y="1340768"/>
            <a:ext cx="6686550" cy="4525962"/>
          </a:xfrm>
        </p:spPr>
        <p:txBody>
          <a:bodyPr/>
          <a:lstStyle/>
          <a:p>
            <a:r>
              <a:rPr lang="zh-CN" altLang="en-US" dirty="0" smtClean="0"/>
              <a:t>客户域在私有局域网上</a:t>
            </a:r>
            <a:endParaRPr lang="en-US" altLang="zh-CN" dirty="0" smtClean="0"/>
          </a:p>
          <a:p>
            <a:r>
              <a:rPr lang="zh-CN" altLang="en-US" dirty="0" smtClean="0"/>
              <a:t>客户域</a:t>
            </a:r>
            <a:r>
              <a:rPr lang="en-US" altLang="zh-CN" dirty="0" smtClean="0"/>
              <a:t>NAT</a:t>
            </a:r>
            <a:r>
              <a:rPr lang="zh-CN" altLang="en-US" dirty="0" smtClean="0"/>
              <a:t>通过</a:t>
            </a:r>
            <a:r>
              <a:rPr lang="en-US" altLang="zh-CN" dirty="0" smtClean="0"/>
              <a:t>Domain0</a:t>
            </a:r>
            <a:r>
              <a:rPr lang="zh-CN" altLang="en-US" dirty="0" smtClean="0"/>
              <a:t>来连接其他局域网</a:t>
            </a:r>
            <a:endParaRPr lang="en-US" altLang="zh-CN" dirty="0" smtClean="0"/>
          </a:p>
          <a:p>
            <a:r>
              <a:rPr lang="zh-CN" altLang="en-US" dirty="0" smtClean="0"/>
              <a:t>局域网与外网连接通过路由</a:t>
            </a:r>
            <a:endParaRPr lang="en-US" altLang="zh-CN" dirty="0" smtClean="0"/>
          </a:p>
          <a:p>
            <a:r>
              <a:rPr lang="zh-CN" altLang="en-US" dirty="0" smtClean="0"/>
              <a:t>虚拟机对于网络而言是不可见、受保护的</a:t>
            </a:r>
            <a:endParaRPr lang="en-US" altLang="zh-CN" dirty="0" smtClean="0"/>
          </a:p>
          <a:p>
            <a:endParaRPr lang="en-US" altLang="zh-CN" dirty="0" smtClean="0"/>
          </a:p>
          <a:p>
            <a:endParaRPr lang="zh-CN" altLang="en-US" dirty="0" smtClean="0"/>
          </a:p>
        </p:txBody>
      </p:sp>
    </p:spTree>
    <p:extLst>
      <p:ext uri="{BB962C8B-B14F-4D97-AF65-F5344CB8AC3E}">
        <p14:creationId xmlns="" xmlns:p14="http://schemas.microsoft.com/office/powerpoint/2010/main" val="1274823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txBox="1">
            <a:spLocks noChangeArrowheads="1"/>
          </p:cNvSpPr>
          <p:nvPr/>
        </p:nvSpPr>
        <p:spPr bwMode="auto">
          <a:xfrm>
            <a:off x="0" y="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CN" altLang="en-US" sz="3200" b="1" dirty="0" smtClean="0">
                <a:solidFill>
                  <a:srgbClr val="FFFFFF"/>
                </a:solidFill>
                <a:latin typeface="+mj-ea"/>
                <a:ea typeface="+mj-ea"/>
              </a:rPr>
              <a:t>虚拟机结构</a:t>
            </a:r>
            <a:endParaRPr lang="en-US" altLang="zh-CN" sz="3200" b="1" dirty="0">
              <a:solidFill>
                <a:srgbClr val="FFFFFF"/>
              </a:solidFill>
              <a:latin typeface="+mj-ea"/>
              <a:ea typeface="+mj-ea"/>
            </a:endParaRPr>
          </a:p>
        </p:txBody>
      </p:sp>
      <p:pic>
        <p:nvPicPr>
          <p:cNvPr id="3075" name="Picture 4" descr="Virtual_infra_flat_build"/>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1042988" y="1340768"/>
            <a:ext cx="7015162" cy="4916487"/>
          </a:xfrm>
          <a:noFill/>
        </p:spPr>
      </p:pic>
    </p:spTree>
    <p:extLst>
      <p:ext uri="{BB962C8B-B14F-4D97-AF65-F5344CB8AC3E}">
        <p14:creationId xmlns="" xmlns:p14="http://schemas.microsoft.com/office/powerpoint/2010/main" val="2330052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3"/>
          <p:cNvSpPr>
            <a:spLocks noGrp="1"/>
          </p:cNvSpPr>
          <p:nvPr>
            <p:ph type="title"/>
          </p:nvPr>
        </p:nvSpPr>
        <p:spPr>
          <a:xfrm>
            <a:off x="-16024" y="417166"/>
            <a:ext cx="6172200" cy="563562"/>
          </a:xfrm>
        </p:spPr>
        <p:txBody>
          <a:bodyPr/>
          <a:lstStyle/>
          <a:p>
            <a:pPr eaLnBrk="1" hangingPunct="1"/>
            <a:r>
              <a:rPr lang="en-US" altLang="zh-CN" dirty="0" err="1" smtClean="0">
                <a:solidFill>
                  <a:schemeClr val="bg1"/>
                </a:solidFill>
              </a:rPr>
              <a:t>Xen</a:t>
            </a:r>
            <a:r>
              <a:rPr lang="zh-CN" altLang="en-US" dirty="0" smtClean="0">
                <a:solidFill>
                  <a:schemeClr val="bg1"/>
                </a:solidFill>
              </a:rPr>
              <a:t>的</a:t>
            </a:r>
            <a:r>
              <a:rPr lang="en-US" altLang="zh-CN" dirty="0" smtClean="0">
                <a:solidFill>
                  <a:schemeClr val="bg1"/>
                </a:solidFill>
              </a:rPr>
              <a:t>NAT</a:t>
            </a:r>
            <a:r>
              <a:rPr lang="zh-CN" altLang="en-US" dirty="0" smtClean="0">
                <a:solidFill>
                  <a:schemeClr val="bg1"/>
                </a:solidFill>
              </a:rPr>
              <a:t>模式</a:t>
            </a:r>
            <a:endParaRPr lang="fr-CA" altLang="zh-CN" dirty="0" smtClean="0">
              <a:solidFill>
                <a:schemeClr val="bg1"/>
              </a:solidFill>
            </a:endParaRPr>
          </a:p>
        </p:txBody>
      </p:sp>
      <p:pic>
        <p:nvPicPr>
          <p:cNvPr id="31747" name="内容占位符 4" descr="xenNet.png"/>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1071563" y="1412776"/>
            <a:ext cx="6715125" cy="4419600"/>
          </a:xfrm>
        </p:spPr>
      </p:pic>
    </p:spTree>
    <p:extLst>
      <p:ext uri="{BB962C8B-B14F-4D97-AF65-F5344CB8AC3E}">
        <p14:creationId xmlns="" xmlns:p14="http://schemas.microsoft.com/office/powerpoint/2010/main" val="2803021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3"/>
          <p:cNvSpPr>
            <a:spLocks noGrp="1"/>
          </p:cNvSpPr>
          <p:nvPr>
            <p:ph type="title"/>
          </p:nvPr>
        </p:nvSpPr>
        <p:spPr>
          <a:xfrm>
            <a:off x="-14337" y="399257"/>
            <a:ext cx="8186737" cy="725487"/>
          </a:xfrm>
        </p:spPr>
        <p:txBody>
          <a:bodyPr/>
          <a:lstStyle/>
          <a:p>
            <a:pPr eaLnBrk="1" hangingPunct="1"/>
            <a:r>
              <a:rPr lang="en-US" altLang="zh-CN" dirty="0" err="1" smtClean="0">
                <a:solidFill>
                  <a:schemeClr val="bg1"/>
                </a:solidFill>
              </a:rPr>
              <a:t>Xen</a:t>
            </a:r>
            <a:r>
              <a:rPr lang="zh-CN" altLang="en-US" dirty="0" smtClean="0">
                <a:solidFill>
                  <a:schemeClr val="bg1"/>
                </a:solidFill>
              </a:rPr>
              <a:t>的</a:t>
            </a:r>
            <a:r>
              <a:rPr lang="en-US" altLang="zh-CN" dirty="0" smtClean="0">
                <a:solidFill>
                  <a:schemeClr val="bg1"/>
                </a:solidFill>
              </a:rPr>
              <a:t>NAT</a:t>
            </a:r>
            <a:r>
              <a:rPr lang="zh-CN" altLang="en-US" dirty="0" smtClean="0">
                <a:solidFill>
                  <a:schemeClr val="bg1"/>
                </a:solidFill>
              </a:rPr>
              <a:t>模式</a:t>
            </a:r>
            <a:endParaRPr lang="fr-CA" altLang="zh-CN" dirty="0" smtClean="0">
              <a:solidFill>
                <a:schemeClr val="bg1"/>
              </a:solidFill>
            </a:endParaRPr>
          </a:p>
        </p:txBody>
      </p:sp>
      <p:pic>
        <p:nvPicPr>
          <p:cNvPr id="32771" name="内容占位符 5" descr="Xen_Networks2.jpg"/>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357188" y="1428750"/>
            <a:ext cx="8518525" cy="5429250"/>
          </a:xfrm>
        </p:spPr>
      </p:pic>
    </p:spTree>
    <p:extLst>
      <p:ext uri="{BB962C8B-B14F-4D97-AF65-F5344CB8AC3E}">
        <p14:creationId xmlns="" xmlns:p14="http://schemas.microsoft.com/office/powerpoint/2010/main" val="1477032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r>
              <a:rPr lang="en-US" altLang="zh-CN" smtClean="0"/>
              <a:t>Xen</a:t>
            </a:r>
            <a:r>
              <a:rPr lang="zh-CN" altLang="en-US" smtClean="0"/>
              <a:t>的双向路由模型</a:t>
            </a:r>
          </a:p>
        </p:txBody>
      </p:sp>
      <p:sp>
        <p:nvSpPr>
          <p:cNvPr id="33795" name="内容占位符 2"/>
          <p:cNvSpPr>
            <a:spLocks noGrp="1"/>
          </p:cNvSpPr>
          <p:nvPr>
            <p:ph idx="1"/>
          </p:nvPr>
        </p:nvSpPr>
        <p:spPr>
          <a:xfrm>
            <a:off x="755576" y="1124744"/>
            <a:ext cx="6757987" cy="4525963"/>
          </a:xfrm>
        </p:spPr>
        <p:txBody>
          <a:bodyPr/>
          <a:lstStyle/>
          <a:p>
            <a:r>
              <a:rPr lang="zh-CN" altLang="en-US" dirty="0" smtClean="0"/>
              <a:t>虚拟机在局域网内</a:t>
            </a:r>
            <a:endParaRPr lang="en-US" altLang="zh-CN" dirty="0" smtClean="0"/>
          </a:p>
          <a:p>
            <a:r>
              <a:rPr lang="zh-CN" altLang="en-US" dirty="0" smtClean="0"/>
              <a:t>虚拟机对于外网可见</a:t>
            </a:r>
            <a:endParaRPr lang="en-US" altLang="zh-CN" dirty="0" smtClean="0"/>
          </a:p>
          <a:p>
            <a:r>
              <a:rPr lang="zh-CN" altLang="en-US" dirty="0" smtClean="0"/>
              <a:t>虚拟机通过路由与外网连接</a:t>
            </a:r>
          </a:p>
        </p:txBody>
      </p:sp>
    </p:spTree>
    <p:extLst>
      <p:ext uri="{BB962C8B-B14F-4D97-AF65-F5344CB8AC3E}">
        <p14:creationId xmlns="" xmlns:p14="http://schemas.microsoft.com/office/powerpoint/2010/main" val="824642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3"/>
          <p:cNvSpPr>
            <a:spLocks noGrp="1"/>
          </p:cNvSpPr>
          <p:nvPr>
            <p:ph type="title"/>
          </p:nvPr>
        </p:nvSpPr>
        <p:spPr>
          <a:xfrm>
            <a:off x="-14337" y="399257"/>
            <a:ext cx="8186737" cy="725487"/>
          </a:xfrm>
        </p:spPr>
        <p:txBody>
          <a:bodyPr/>
          <a:lstStyle/>
          <a:p>
            <a:pPr eaLnBrk="1" hangingPunct="1"/>
            <a:r>
              <a:rPr lang="en-US" altLang="zh-CN" dirty="0" err="1" smtClean="0">
                <a:solidFill>
                  <a:schemeClr val="bg1"/>
                </a:solidFill>
              </a:rPr>
              <a:t>Xen</a:t>
            </a:r>
            <a:r>
              <a:rPr lang="zh-CN" altLang="en-US" dirty="0" smtClean="0">
                <a:solidFill>
                  <a:schemeClr val="bg1"/>
                </a:solidFill>
              </a:rPr>
              <a:t>的</a:t>
            </a:r>
            <a:r>
              <a:rPr lang="en-US" altLang="zh-CN" dirty="0" smtClean="0">
                <a:solidFill>
                  <a:schemeClr val="bg1"/>
                </a:solidFill>
              </a:rPr>
              <a:t>Two-way Routed</a:t>
            </a:r>
            <a:r>
              <a:rPr lang="zh-CN" altLang="en-US" dirty="0" smtClean="0">
                <a:solidFill>
                  <a:schemeClr val="bg1"/>
                </a:solidFill>
              </a:rPr>
              <a:t>模式</a:t>
            </a:r>
            <a:endParaRPr lang="fr-CA" altLang="zh-CN" dirty="0" smtClean="0">
              <a:solidFill>
                <a:schemeClr val="bg1"/>
              </a:solidFill>
            </a:endParaRPr>
          </a:p>
        </p:txBody>
      </p:sp>
      <p:pic>
        <p:nvPicPr>
          <p:cNvPr id="34819" name="内容占位符 4" descr="Xen_Networks3.jpg"/>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209550" y="1214438"/>
            <a:ext cx="8761413" cy="5572125"/>
          </a:xfrm>
        </p:spPr>
      </p:pic>
    </p:spTree>
    <p:extLst>
      <p:ext uri="{BB962C8B-B14F-4D97-AF65-F5344CB8AC3E}">
        <p14:creationId xmlns="" xmlns:p14="http://schemas.microsoft.com/office/powerpoint/2010/main" val="16374449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3"/>
          <p:cNvSpPr>
            <a:spLocks noGrp="1"/>
          </p:cNvSpPr>
          <p:nvPr>
            <p:ph type="title"/>
          </p:nvPr>
        </p:nvSpPr>
        <p:spPr>
          <a:xfrm>
            <a:off x="-36512" y="417166"/>
            <a:ext cx="6912768" cy="563562"/>
          </a:xfrm>
        </p:spPr>
        <p:txBody>
          <a:bodyPr/>
          <a:lstStyle/>
          <a:p>
            <a:pPr eaLnBrk="1" hangingPunct="1"/>
            <a:r>
              <a:rPr lang="fr-CA" altLang="zh-CN" dirty="0" smtClean="0">
                <a:solidFill>
                  <a:schemeClr val="bg1"/>
                </a:solidFill>
              </a:rPr>
              <a:t>Vmware </a:t>
            </a:r>
            <a:r>
              <a:rPr lang="zh-CN" altLang="en-US" dirty="0" smtClean="0">
                <a:solidFill>
                  <a:schemeClr val="bg1"/>
                </a:solidFill>
              </a:rPr>
              <a:t>与</a:t>
            </a:r>
            <a:r>
              <a:rPr lang="en-US" altLang="zh-CN" dirty="0" err="1" smtClean="0">
                <a:solidFill>
                  <a:schemeClr val="bg1"/>
                </a:solidFill>
              </a:rPr>
              <a:t>xen</a:t>
            </a:r>
            <a:r>
              <a:rPr lang="zh-CN" altLang="en-US" dirty="0" smtClean="0">
                <a:solidFill>
                  <a:schemeClr val="bg1"/>
                </a:solidFill>
              </a:rPr>
              <a:t>的虚拟化性能对比</a:t>
            </a:r>
            <a:endParaRPr lang="fr-CA" altLang="zh-CN" dirty="0" smtClean="0">
              <a:solidFill>
                <a:schemeClr val="bg1"/>
              </a:solidFill>
            </a:endParaRPr>
          </a:p>
        </p:txBody>
      </p:sp>
      <p:pic>
        <p:nvPicPr>
          <p:cNvPr id="3584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00250" y="2566565"/>
            <a:ext cx="4905375" cy="3814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内容占位符 3"/>
          <p:cNvSpPr>
            <a:spLocks noGrp="1"/>
          </p:cNvSpPr>
          <p:nvPr>
            <p:ph idx="1"/>
          </p:nvPr>
        </p:nvSpPr>
        <p:spPr>
          <a:xfrm>
            <a:off x="487325" y="1196752"/>
            <a:ext cx="7931224" cy="636091"/>
          </a:xfrm>
        </p:spPr>
        <p:txBody>
          <a:bodyPr/>
          <a:lstStyle/>
          <a:p>
            <a:r>
              <a:rPr lang="zh-CN" altLang="en-US" sz="2000" dirty="0" smtClean="0"/>
              <a:t>随着请求的文件长度变大，每秒钟处理的请求数逐渐减少</a:t>
            </a:r>
            <a:endParaRPr lang="en-US" altLang="zh-CN" sz="2000" dirty="0" smtClean="0"/>
          </a:p>
          <a:p>
            <a:r>
              <a:rPr lang="en-US" altLang="zh-CN" sz="2000" dirty="0" err="1" smtClean="0"/>
              <a:t>Xen</a:t>
            </a:r>
            <a:r>
              <a:rPr lang="en-US" altLang="zh-CN" sz="2000" dirty="0" smtClean="0"/>
              <a:t> </a:t>
            </a:r>
            <a:r>
              <a:rPr lang="zh-CN" altLang="en-US" sz="2000" dirty="0" smtClean="0"/>
              <a:t>的虚拟网络性能与真实主机接近，而比</a:t>
            </a:r>
            <a:r>
              <a:rPr lang="en-US" altLang="zh-CN" sz="2000" dirty="0" smtClean="0"/>
              <a:t>VMware  </a:t>
            </a:r>
            <a:r>
              <a:rPr lang="en-US" altLang="zh-CN" sz="2000" dirty="0" smtClean="0"/>
              <a:t>Workstation</a:t>
            </a:r>
            <a:r>
              <a:rPr lang="zh-CN" altLang="en-US" sz="2000" dirty="0" smtClean="0"/>
              <a:t>好。</a:t>
            </a:r>
            <a:endParaRPr lang="en-US" altLang="zh-CN" sz="2000" dirty="0" smtClean="0"/>
          </a:p>
          <a:p>
            <a:endParaRPr lang="en-US" altLang="zh-CN" dirty="0" smtClean="0"/>
          </a:p>
          <a:p>
            <a:endParaRPr lang="en-US" altLang="zh-CN" dirty="0" smtClean="0"/>
          </a:p>
          <a:p>
            <a:endParaRPr lang="zh-CN" altLang="en-US" sz="1600" dirty="0" smtClean="0"/>
          </a:p>
        </p:txBody>
      </p:sp>
    </p:spTree>
    <p:extLst>
      <p:ext uri="{BB962C8B-B14F-4D97-AF65-F5344CB8AC3E}">
        <p14:creationId xmlns="" xmlns:p14="http://schemas.microsoft.com/office/powerpoint/2010/main" val="3093575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subTitle" idx="1"/>
          </p:nvPr>
        </p:nvSpPr>
        <p:spPr bwMode="white">
          <a:xfrm>
            <a:off x="2819400" y="4953000"/>
            <a:ext cx="5167313" cy="414338"/>
          </a:xfrm>
          <a:ln/>
        </p:spPr>
        <p:txBody>
          <a:bodyPr/>
          <a:lstStyle/>
          <a:p>
            <a:pPr algn="dist">
              <a:lnSpc>
                <a:spcPct val="80000"/>
              </a:lnSpc>
            </a:pPr>
            <a:r>
              <a:rPr lang="en-US" altLang="zh-CN" sz="1800" b="1">
                <a:solidFill>
                  <a:schemeClr val="bg1"/>
                </a:solidFill>
                <a:latin typeface="Arial" pitchFamily="34" charset="0"/>
                <a:ea typeface="宋体" pitchFamily="2" charset="-122"/>
              </a:rPr>
              <a:t>Click to edit company slogan .</a:t>
            </a:r>
          </a:p>
        </p:txBody>
      </p:sp>
      <p:sp>
        <p:nvSpPr>
          <p:cNvPr id="87045" name="WordArt 5"/>
          <p:cNvSpPr>
            <a:spLocks noChangeArrowheads="1" noChangeShapeType="1" noTextEdit="1"/>
          </p:cNvSpPr>
          <p:nvPr/>
        </p:nvSpPr>
        <p:spPr bwMode="gray">
          <a:xfrm>
            <a:off x="1907704" y="4365104"/>
            <a:ext cx="5759450" cy="863600"/>
          </a:xfrm>
          <a:prstGeom prst="rect">
            <a:avLst/>
          </a:prstGeom>
        </p:spPr>
        <p:txBody>
          <a:bodyPr wrap="none" fromWordArt="1">
            <a:prstTxWarp prst="textDeflate">
              <a:avLst>
                <a:gd name="adj" fmla="val 0"/>
              </a:avLst>
            </a:prstTxWarp>
          </a:bodyPr>
          <a:lstStyle/>
          <a:p>
            <a:pPr algn="ctr"/>
            <a:r>
              <a:rPr lang="en-US" altLang="zh-CN" sz="3600" b="1" kern="10" dirty="0">
                <a:ln w="19050">
                  <a:solidFill>
                    <a:schemeClr val="bg1"/>
                  </a:solidFill>
                  <a:round/>
                  <a:headEnd/>
                  <a:tailEnd/>
                </a:ln>
                <a:gradFill rotWithShape="1">
                  <a:gsLst>
                    <a:gs pos="0">
                      <a:schemeClr val="accent1">
                        <a:gamma/>
                        <a:shade val="46275"/>
                        <a:invGamma/>
                      </a:schemeClr>
                    </a:gs>
                    <a:gs pos="100000">
                      <a:schemeClr val="accent1"/>
                    </a:gs>
                  </a:gsLst>
                  <a:lin ang="0" scaled="1"/>
                </a:gradFill>
                <a:effectLst>
                  <a:outerShdw dist="63500" dir="2212194" algn="ctr" rotWithShape="0">
                    <a:srgbClr val="868686">
                      <a:alpha val="50000"/>
                    </a:srgbClr>
                  </a:outerShdw>
                </a:effectLst>
                <a:latin typeface="Arial"/>
                <a:cs typeface="Arial"/>
              </a:rPr>
              <a:t>Thank You !</a:t>
            </a:r>
            <a:endParaRPr lang="zh-CN" altLang="en-US" sz="3600" b="1" kern="10" dirty="0">
              <a:ln w="19050">
                <a:solidFill>
                  <a:schemeClr val="bg1"/>
                </a:solidFill>
                <a:round/>
                <a:headEnd/>
                <a:tailEnd/>
              </a:ln>
              <a:gradFill rotWithShape="1">
                <a:gsLst>
                  <a:gs pos="0">
                    <a:schemeClr val="accent1">
                      <a:gamma/>
                      <a:shade val="46275"/>
                      <a:invGamma/>
                    </a:schemeClr>
                  </a:gs>
                  <a:gs pos="100000">
                    <a:schemeClr val="accent1"/>
                  </a:gs>
                </a:gsLst>
                <a:lin ang="0" scaled="1"/>
              </a:gradFill>
              <a:effectLst>
                <a:outerShdw dist="63500" dir="2212194" algn="ctr" rotWithShape="0">
                  <a:srgbClr val="868686">
                    <a:alpha val="5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p:cTn id="7" dur="500" fill="hold"/>
                                        <p:tgtEl>
                                          <p:spTgt spid="87045"/>
                                        </p:tgtEl>
                                        <p:attrNameLst>
                                          <p:attrName>ppt_w</p:attrName>
                                        </p:attrNameLst>
                                      </p:cBhvr>
                                      <p:tavLst>
                                        <p:tav tm="0">
                                          <p:val>
                                            <p:fltVal val="0"/>
                                          </p:val>
                                        </p:tav>
                                        <p:tav tm="100000">
                                          <p:val>
                                            <p:strVal val="#ppt_w"/>
                                          </p:val>
                                        </p:tav>
                                      </p:tavLst>
                                    </p:anim>
                                    <p:anim calcmode="lin" valueType="num">
                                      <p:cBhvr>
                                        <p:cTn id="8" dur="500" fill="hold"/>
                                        <p:tgtEl>
                                          <p:spTgt spid="87045"/>
                                        </p:tgtEl>
                                        <p:attrNameLst>
                                          <p:attrName>ppt_h</p:attrName>
                                        </p:attrNameLst>
                                      </p:cBhvr>
                                      <p:tavLst>
                                        <p:tav tm="0">
                                          <p:val>
                                            <p:fltVal val="0"/>
                                          </p:val>
                                        </p:tav>
                                        <p:tav tm="100000">
                                          <p:val>
                                            <p:strVal val="#ppt_h"/>
                                          </p:val>
                                        </p:tav>
                                      </p:tavLst>
                                    </p:anim>
                                    <p:animEffect transition="in" filter="fade">
                                      <p:cBhvr>
                                        <p:cTn id="9"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120" y="125760"/>
            <a:ext cx="6615112" cy="1143000"/>
          </a:xfrm>
        </p:spPr>
        <p:txBody>
          <a:bodyPr/>
          <a:lstStyle/>
          <a:p>
            <a:pPr eaLnBrk="1" hangingPunct="1"/>
            <a:r>
              <a:rPr lang="zh-CN" altLang="en-US" dirty="0" smtClean="0"/>
              <a:t>虚拟网络</a:t>
            </a:r>
            <a:endParaRPr lang="fr-CA" altLang="zh-CN" dirty="0" smtClean="0"/>
          </a:p>
        </p:txBody>
      </p:sp>
      <p:sp>
        <p:nvSpPr>
          <p:cNvPr id="4099" name="Espace réservé du contenu 2"/>
          <p:cNvSpPr>
            <a:spLocks noGrp="1"/>
          </p:cNvSpPr>
          <p:nvPr>
            <p:ph idx="1"/>
          </p:nvPr>
        </p:nvSpPr>
        <p:spPr>
          <a:xfrm>
            <a:off x="1043608" y="1196752"/>
            <a:ext cx="6615112" cy="4525963"/>
          </a:xfrm>
        </p:spPr>
        <p:txBody>
          <a:bodyPr/>
          <a:lstStyle/>
          <a:p>
            <a:pPr eaLnBrk="1" hangingPunct="1"/>
            <a:r>
              <a:rPr lang="zh-CN" altLang="en-US" dirty="0" smtClean="0"/>
              <a:t>物理网络 是连接在一起以便互相发送和接收数据的物理机所形成的网络。</a:t>
            </a:r>
            <a:endParaRPr lang="en-US" altLang="zh-CN" dirty="0" smtClean="0"/>
          </a:p>
          <a:p>
            <a:pPr eaLnBrk="1" hangingPunct="1"/>
            <a:r>
              <a:rPr lang="zh-CN" altLang="en-US" dirty="0" smtClean="0"/>
              <a:t>虚拟网络 是由运行于单台物理机之上的相互进行逻辑连接并互相发送和接收数据的虚拟机之间形成的网络。</a:t>
            </a:r>
            <a:endParaRPr lang="en-US" altLang="zh-CN" dirty="0" smtClean="0"/>
          </a:p>
          <a:p>
            <a:pPr eaLnBrk="1" hangingPunct="1"/>
            <a:r>
              <a:rPr lang="zh-CN" altLang="en-US" dirty="0" smtClean="0"/>
              <a:t>网络虚拟化对传统的路由器、交换机等设备进行增强，使其可以支持大量的扩展的应用。</a:t>
            </a:r>
            <a:endParaRPr lang="fr-CA" altLang="zh-CN" dirty="0" smtClean="0"/>
          </a:p>
        </p:txBody>
      </p:sp>
    </p:spTree>
    <p:extLst>
      <p:ext uri="{BB962C8B-B14F-4D97-AF65-F5344CB8AC3E}">
        <p14:creationId xmlns="" xmlns:p14="http://schemas.microsoft.com/office/powerpoint/2010/main" val="1725347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16024" y="319088"/>
            <a:ext cx="6172200" cy="563562"/>
          </a:xfrm>
        </p:spPr>
        <p:txBody>
          <a:bodyPr/>
          <a:lstStyle/>
          <a:p>
            <a:r>
              <a:rPr lang="zh-CN" altLang="en-US" dirty="0" smtClean="0"/>
              <a:t>网络场景一</a:t>
            </a:r>
          </a:p>
        </p:txBody>
      </p:sp>
      <p:sp>
        <p:nvSpPr>
          <p:cNvPr id="5123" name="内容占位符 2"/>
          <p:cNvSpPr>
            <a:spLocks noGrp="1"/>
          </p:cNvSpPr>
          <p:nvPr>
            <p:ph idx="1"/>
          </p:nvPr>
        </p:nvSpPr>
        <p:spPr>
          <a:xfrm>
            <a:off x="1259632" y="1196752"/>
            <a:ext cx="6757987" cy="4525963"/>
          </a:xfrm>
        </p:spPr>
        <p:txBody>
          <a:bodyPr/>
          <a:lstStyle/>
          <a:p>
            <a:r>
              <a:rPr lang="zh-CN" altLang="en-US" dirty="0" smtClean="0"/>
              <a:t>拥有一个现成的网络</a:t>
            </a:r>
            <a:endParaRPr lang="en-US" altLang="zh-CN" dirty="0" smtClean="0"/>
          </a:p>
          <a:p>
            <a:r>
              <a:rPr lang="zh-CN" altLang="en-US" dirty="0" smtClean="0"/>
              <a:t>想要把虚拟机连入已有的网络中</a:t>
            </a:r>
            <a:endParaRPr lang="en-US" altLang="zh-CN" dirty="0" smtClean="0"/>
          </a:p>
          <a:p>
            <a:r>
              <a:rPr lang="zh-CN" altLang="en-US" dirty="0" smtClean="0"/>
              <a:t>可以自由地向现有网络中加新机器</a:t>
            </a:r>
            <a:endParaRPr lang="en-US" altLang="zh-CN" dirty="0" smtClean="0"/>
          </a:p>
          <a:p>
            <a:r>
              <a:rPr lang="zh-CN" altLang="en-US" dirty="0" smtClean="0"/>
              <a:t>希望主机和虚拟机之间可以相互连通</a:t>
            </a:r>
            <a:endParaRPr lang="en-US" altLang="zh-CN" dirty="0" smtClean="0"/>
          </a:p>
          <a:p>
            <a:r>
              <a:rPr lang="zh-CN" altLang="en-US" dirty="0" smtClean="0"/>
              <a:t>这样，我们引入桥接</a:t>
            </a:r>
            <a:endParaRPr lang="en-US" altLang="zh-CN" dirty="0" smtClean="0"/>
          </a:p>
          <a:p>
            <a:pPr>
              <a:buNone/>
            </a:pPr>
            <a:r>
              <a:rPr lang="zh-CN" altLang="en-US" dirty="0" smtClean="0"/>
              <a:t>（</a:t>
            </a:r>
            <a:r>
              <a:rPr lang="en-US" altLang="zh-CN" dirty="0" smtClean="0"/>
              <a:t>Bridge </a:t>
            </a:r>
            <a:r>
              <a:rPr lang="en-US" altLang="zh-CN" dirty="0" err="1" smtClean="0"/>
              <a:t>NetWorking</a:t>
            </a:r>
            <a:r>
              <a:rPr lang="zh-CN" altLang="en-US" dirty="0" smtClean="0"/>
              <a:t>）</a:t>
            </a:r>
          </a:p>
        </p:txBody>
      </p:sp>
      <p:pic>
        <p:nvPicPr>
          <p:cNvPr id="2" name="图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00192" y="4077072"/>
            <a:ext cx="1944098" cy="2202268"/>
          </a:xfrm>
          <a:prstGeom prst="rect">
            <a:avLst/>
          </a:prstGeom>
        </p:spPr>
      </p:pic>
    </p:spTree>
    <p:extLst>
      <p:ext uri="{BB962C8B-B14F-4D97-AF65-F5344CB8AC3E}">
        <p14:creationId xmlns="" xmlns:p14="http://schemas.microsoft.com/office/powerpoint/2010/main" val="1410568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7972" y="116632"/>
            <a:ext cx="6972300" cy="1143000"/>
          </a:xfrm>
        </p:spPr>
        <p:txBody>
          <a:bodyPr/>
          <a:lstStyle/>
          <a:p>
            <a:r>
              <a:rPr lang="zh-CN" altLang="en-US" dirty="0"/>
              <a:t>桥接</a:t>
            </a:r>
            <a:endParaRPr lang="zh-CN" altLang="en-US" dirty="0" smtClean="0"/>
          </a:p>
        </p:txBody>
      </p:sp>
      <p:sp>
        <p:nvSpPr>
          <p:cNvPr id="6147" name="内容占位符 2"/>
          <p:cNvSpPr>
            <a:spLocks noGrp="1"/>
          </p:cNvSpPr>
          <p:nvPr>
            <p:ph idx="1"/>
          </p:nvPr>
        </p:nvSpPr>
        <p:spPr>
          <a:xfrm>
            <a:off x="1187624" y="1196753"/>
            <a:ext cx="6956276" cy="1160678"/>
          </a:xfrm>
        </p:spPr>
        <p:txBody>
          <a:bodyPr/>
          <a:lstStyle/>
          <a:p>
            <a:r>
              <a:rPr lang="zh-CN" altLang="en-US" dirty="0" smtClean="0"/>
              <a:t>桥接</a:t>
            </a:r>
            <a:r>
              <a:rPr lang="en-US" altLang="zh-CN" dirty="0" smtClean="0"/>
              <a:t>(Bridge Networking)</a:t>
            </a:r>
            <a:r>
              <a:rPr lang="zh-CN" altLang="en-US" dirty="0" smtClean="0"/>
              <a:t>是简单便捷的网络模型</a:t>
            </a:r>
            <a:endParaRPr lang="en-US" altLang="zh-CN" dirty="0" smtClean="0"/>
          </a:p>
        </p:txBody>
      </p:sp>
      <p:graphicFrame>
        <p:nvGraphicFramePr>
          <p:cNvPr id="5" name="图示 4"/>
          <p:cNvGraphicFramePr/>
          <p:nvPr/>
        </p:nvGraphicFramePr>
        <p:xfrm>
          <a:off x="1214414" y="2571744"/>
          <a:ext cx="6858048" cy="285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644247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42847" y="71414"/>
            <a:ext cx="6757987" cy="1143000"/>
          </a:xfrm>
        </p:spPr>
        <p:txBody>
          <a:bodyPr/>
          <a:lstStyle/>
          <a:p>
            <a:r>
              <a:rPr lang="zh-CN" altLang="en-US" dirty="0" smtClean="0"/>
              <a:t>网络场景二</a:t>
            </a:r>
          </a:p>
        </p:txBody>
      </p:sp>
      <p:sp>
        <p:nvSpPr>
          <p:cNvPr id="7171" name="内容占位符 2"/>
          <p:cNvSpPr>
            <a:spLocks noGrp="1"/>
          </p:cNvSpPr>
          <p:nvPr>
            <p:ph idx="1"/>
          </p:nvPr>
        </p:nvSpPr>
        <p:spPr>
          <a:xfrm>
            <a:off x="1198959" y="1340768"/>
            <a:ext cx="6829425" cy="4525963"/>
          </a:xfrm>
        </p:spPr>
        <p:txBody>
          <a:bodyPr/>
          <a:lstStyle/>
          <a:p>
            <a:r>
              <a:rPr lang="zh-CN" altLang="en-US" dirty="0" smtClean="0"/>
              <a:t>拥有一个现成的网络</a:t>
            </a:r>
            <a:endParaRPr lang="en-US" altLang="zh-CN" dirty="0" smtClean="0"/>
          </a:p>
          <a:p>
            <a:r>
              <a:rPr lang="zh-CN" altLang="en-US" dirty="0" smtClean="0"/>
              <a:t>希望主机和虚拟机之间可以相互连通</a:t>
            </a:r>
            <a:endParaRPr lang="en-US" altLang="zh-CN" dirty="0" smtClean="0"/>
          </a:p>
          <a:p>
            <a:r>
              <a:rPr lang="zh-CN" altLang="en-US" dirty="0" smtClean="0"/>
              <a:t>希望虚拟机使用主机的宽带或拨号连接</a:t>
            </a:r>
            <a:endParaRPr lang="en-US" altLang="zh-CN" dirty="0" smtClean="0"/>
          </a:p>
          <a:p>
            <a:r>
              <a:rPr lang="zh-CN" altLang="en-US" dirty="0" smtClean="0"/>
              <a:t>或者虚拟机在一个局域网内</a:t>
            </a:r>
            <a:endParaRPr lang="en-US" altLang="zh-CN" dirty="0" smtClean="0"/>
          </a:p>
          <a:p>
            <a:r>
              <a:rPr lang="zh-CN" altLang="en-US" dirty="0" smtClean="0"/>
              <a:t>这样，我们引入网络地址转换（</a:t>
            </a:r>
            <a:r>
              <a:rPr lang="en-US" altLang="zh-CN" dirty="0" smtClean="0"/>
              <a:t>NAT</a:t>
            </a:r>
            <a:r>
              <a:rPr lang="zh-CN" altLang="en-US" dirty="0" smtClean="0"/>
              <a:t>）</a:t>
            </a:r>
          </a:p>
          <a:p>
            <a:endParaRPr lang="en-US" altLang="zh-CN" dirty="0" smtClean="0"/>
          </a:p>
          <a:p>
            <a:endParaRPr lang="zh-CN" altLang="en-US" dirty="0" smtClean="0"/>
          </a:p>
        </p:txBody>
      </p:sp>
      <p:pic>
        <p:nvPicPr>
          <p:cNvPr id="3" name="图片 2"/>
          <p:cNvPicPr>
            <a:picLocks noChangeAspect="1"/>
          </p:cNvPicPr>
          <p:nvPr/>
        </p:nvPicPr>
        <p:blipFill rotWithShape="1">
          <a:blip r:embed="rId2">
            <a:extLst>
              <a:ext uri="{28A0092B-C50C-407E-A947-70E740481C1C}">
                <a14:useLocalDpi xmlns="" xmlns:a14="http://schemas.microsoft.com/office/drawing/2010/main" val="0"/>
              </a:ext>
            </a:extLst>
          </a:blip>
          <a:srcRect b="6934"/>
          <a:stretch/>
        </p:blipFill>
        <p:spPr>
          <a:xfrm>
            <a:off x="5868144" y="4005064"/>
            <a:ext cx="2448272" cy="2278505"/>
          </a:xfrm>
          <a:prstGeom prst="rect">
            <a:avLst/>
          </a:prstGeom>
        </p:spPr>
      </p:pic>
    </p:spTree>
    <p:extLst>
      <p:ext uri="{BB962C8B-B14F-4D97-AF65-F5344CB8AC3E}">
        <p14:creationId xmlns="" xmlns:p14="http://schemas.microsoft.com/office/powerpoint/2010/main" val="481432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36512" y="142852"/>
            <a:ext cx="6329362" cy="1143000"/>
          </a:xfrm>
        </p:spPr>
        <p:txBody>
          <a:bodyPr/>
          <a:lstStyle/>
          <a:p>
            <a:r>
              <a:rPr lang="en-US" altLang="zh-CN" dirty="0" smtClean="0"/>
              <a:t>NAT</a:t>
            </a:r>
            <a:r>
              <a:rPr lang="zh-CN" altLang="en-US" dirty="0" smtClean="0"/>
              <a:t>模型</a:t>
            </a:r>
          </a:p>
        </p:txBody>
      </p:sp>
      <p:sp>
        <p:nvSpPr>
          <p:cNvPr id="8195" name="内容占位符 2"/>
          <p:cNvSpPr>
            <a:spLocks noGrp="1"/>
          </p:cNvSpPr>
          <p:nvPr>
            <p:ph idx="1"/>
          </p:nvPr>
        </p:nvSpPr>
        <p:spPr>
          <a:xfrm>
            <a:off x="913209" y="1340768"/>
            <a:ext cx="7115175" cy="4525963"/>
          </a:xfrm>
        </p:spPr>
        <p:txBody>
          <a:bodyPr/>
          <a:lstStyle/>
          <a:p>
            <a:r>
              <a:rPr lang="zh-CN" altLang="en-US" dirty="0" smtClean="0"/>
              <a:t>网络地址转换</a:t>
            </a:r>
            <a:r>
              <a:rPr lang="en-US" altLang="zh-CN" dirty="0" smtClean="0"/>
              <a:t>(NAT , Network Address Translation)</a:t>
            </a:r>
            <a:r>
              <a:rPr lang="zh-CN" altLang="en-US" dirty="0" smtClean="0"/>
              <a:t>属接入广域网</a:t>
            </a:r>
            <a:r>
              <a:rPr lang="en-US" altLang="zh-CN" dirty="0" smtClean="0"/>
              <a:t>(WAN)</a:t>
            </a:r>
            <a:r>
              <a:rPr lang="zh-CN" altLang="en-US" dirty="0" smtClean="0"/>
              <a:t>技术</a:t>
            </a:r>
            <a:r>
              <a:rPr lang="en-US" altLang="zh-CN" dirty="0" smtClean="0"/>
              <a:t>,</a:t>
            </a:r>
            <a:r>
              <a:rPr lang="zh-CN" altLang="en-US" dirty="0" smtClean="0"/>
              <a:t>是一种将私有</a:t>
            </a:r>
            <a:r>
              <a:rPr lang="en-US" altLang="zh-CN" dirty="0" smtClean="0"/>
              <a:t>(</a:t>
            </a:r>
            <a:r>
              <a:rPr lang="zh-CN" altLang="en-US" dirty="0" smtClean="0"/>
              <a:t>保留</a:t>
            </a:r>
            <a:r>
              <a:rPr lang="en-US" altLang="zh-CN" dirty="0" smtClean="0"/>
              <a:t>)</a:t>
            </a:r>
            <a:r>
              <a:rPr lang="zh-CN" altLang="en-US" dirty="0" smtClean="0"/>
              <a:t>地址转化为合法</a:t>
            </a:r>
            <a:r>
              <a:rPr lang="en-US" altLang="zh-CN" dirty="0" smtClean="0"/>
              <a:t>IP</a:t>
            </a:r>
            <a:r>
              <a:rPr lang="zh-CN" altLang="en-US" dirty="0" smtClean="0"/>
              <a:t>地址的转换技术</a:t>
            </a:r>
            <a:endParaRPr lang="en-US" altLang="zh-CN" dirty="0" smtClean="0"/>
          </a:p>
          <a:p>
            <a:r>
              <a:rPr lang="en-US" altLang="zh-CN" dirty="0" smtClean="0"/>
              <a:t>NAT</a:t>
            </a:r>
            <a:r>
              <a:rPr lang="zh-CN" altLang="en-US" dirty="0" smtClean="0"/>
              <a:t>模型中，虚拟机与外部网络传输数据都是通过</a:t>
            </a:r>
            <a:r>
              <a:rPr lang="en-US" altLang="zh-CN" dirty="0" smtClean="0"/>
              <a:t>NAT</a:t>
            </a:r>
            <a:r>
              <a:rPr lang="zh-CN" altLang="en-US" dirty="0" smtClean="0"/>
              <a:t>设备</a:t>
            </a:r>
            <a:endParaRPr lang="en-US" altLang="zh-CN" dirty="0" smtClean="0"/>
          </a:p>
          <a:p>
            <a:endParaRPr lang="zh-CN" altLang="en-US" dirty="0" smtClean="0"/>
          </a:p>
        </p:txBody>
      </p:sp>
    </p:spTree>
    <p:extLst>
      <p:ext uri="{BB962C8B-B14F-4D97-AF65-F5344CB8AC3E}">
        <p14:creationId xmlns="" xmlns:p14="http://schemas.microsoft.com/office/powerpoint/2010/main" val="1328816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2" y="71422"/>
            <a:ext cx="8229600" cy="1143000"/>
          </a:xfrm>
          <a:prstGeom prst="rect">
            <a:avLst/>
          </a:prstGeom>
          <a:noFill/>
          <a:ln w="9525">
            <a:noFill/>
            <a:miter lim="800000"/>
            <a:headEnd/>
            <a:tailEnd/>
          </a:ln>
        </p:spPr>
        <p:txBody>
          <a:bodyPr anchor="ctr"/>
          <a:lstStyle/>
          <a:p>
            <a:pPr eaLnBrk="0" hangingPunct="0">
              <a:defRPr/>
            </a:pPr>
            <a:r>
              <a:rPr lang="en-US" altLang="zh-CN" sz="3200" b="1" dirty="0">
                <a:solidFill>
                  <a:schemeClr val="bg1"/>
                </a:solidFill>
                <a:latin typeface="+mj-lt"/>
                <a:ea typeface="+mj-ea"/>
                <a:cs typeface="+mj-cs"/>
              </a:rPr>
              <a:t>Virtual Switches</a:t>
            </a:r>
          </a:p>
        </p:txBody>
      </p:sp>
      <p:pic>
        <p:nvPicPr>
          <p:cNvPr id="10243" name="Picture 24"/>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141288" y="1557338"/>
            <a:ext cx="9177338" cy="5249862"/>
          </a:xfrm>
          <a:noFill/>
        </p:spPr>
      </p:pic>
    </p:spTree>
    <p:extLst>
      <p:ext uri="{BB962C8B-B14F-4D97-AF65-F5344CB8AC3E}">
        <p14:creationId xmlns="" xmlns:p14="http://schemas.microsoft.com/office/powerpoint/2010/main" val="2499180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c012l">
  <a:themeElements>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sample 2">
        <a:dk1>
          <a:srgbClr val="1D528D"/>
        </a:dk1>
        <a:lt1>
          <a:srgbClr val="FFFFFF"/>
        </a:lt1>
        <a:dk2>
          <a:srgbClr val="000000"/>
        </a:dk2>
        <a:lt2>
          <a:srgbClr val="C0C0C0"/>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3">
        <a:dk1>
          <a:srgbClr val="666633"/>
        </a:dk1>
        <a:lt1>
          <a:srgbClr val="FFFFFF"/>
        </a:lt1>
        <a:dk2>
          <a:srgbClr val="000000"/>
        </a:dk2>
        <a:lt2>
          <a:srgbClr val="D1C68D"/>
        </a:lt2>
        <a:accent1>
          <a:srgbClr val="C86C62"/>
        </a:accent1>
        <a:accent2>
          <a:srgbClr val="C78DD7"/>
        </a:accent2>
        <a:accent3>
          <a:srgbClr val="FFFFFF"/>
        </a:accent3>
        <a:accent4>
          <a:srgbClr val="56562A"/>
        </a:accent4>
        <a:accent5>
          <a:srgbClr val="E0BAB7"/>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cdb2004c012l</Template>
  <TotalTime>447</TotalTime>
  <Words>1191</Words>
  <Application>Microsoft Office PowerPoint</Application>
  <PresentationFormat>全屏显示(4:3)</PresentationFormat>
  <Paragraphs>150</Paragraphs>
  <Slides>35</Slides>
  <Notes>5</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cdb2004c012l</vt:lpstr>
      <vt:lpstr>虚拟化与云计算</vt:lpstr>
      <vt:lpstr>虚拟机的网络模型</vt:lpstr>
      <vt:lpstr>幻灯片 3</vt:lpstr>
      <vt:lpstr>虚拟网络</vt:lpstr>
      <vt:lpstr>网络场景一</vt:lpstr>
      <vt:lpstr>桥接</vt:lpstr>
      <vt:lpstr>网络场景二</vt:lpstr>
      <vt:lpstr>NAT模型</vt:lpstr>
      <vt:lpstr>幻灯片 9</vt:lpstr>
      <vt:lpstr>幻灯片 10</vt:lpstr>
      <vt:lpstr>幻灯片 11</vt:lpstr>
      <vt:lpstr>幻灯片 12</vt:lpstr>
      <vt:lpstr>VMware的网络类型</vt:lpstr>
      <vt:lpstr>VMware的虚拟设备</vt:lpstr>
      <vt:lpstr>桥接网络</vt:lpstr>
      <vt:lpstr>Vmware 桥接网络布局</vt:lpstr>
      <vt:lpstr>NAT</vt:lpstr>
      <vt:lpstr>Vmware NAT网络布局</vt:lpstr>
      <vt:lpstr>Host-Only</vt:lpstr>
      <vt:lpstr>Vmware Host-Only网络布局</vt:lpstr>
      <vt:lpstr>xen的虚拟机简介</vt:lpstr>
      <vt:lpstr>xen的虚拟机简介</vt:lpstr>
      <vt:lpstr>xen的虚拟机简介</vt:lpstr>
      <vt:lpstr>xen的虚拟机简介</vt:lpstr>
      <vt:lpstr>Xen 的虚拟网络模式</vt:lpstr>
      <vt:lpstr>Xen的桥接模式</vt:lpstr>
      <vt:lpstr>Xen的桥接模式</vt:lpstr>
      <vt:lpstr>Xen的桥接模式</vt:lpstr>
      <vt:lpstr>Xen的NAT模式</vt:lpstr>
      <vt:lpstr>Xen的NAT模式</vt:lpstr>
      <vt:lpstr>Xen的NAT模式</vt:lpstr>
      <vt:lpstr>Xen的双向路由模型</vt:lpstr>
      <vt:lpstr>Xen的Two-way Routed模式</vt:lpstr>
      <vt:lpstr>Vmware 与xen的虚拟化性能对比</vt:lpstr>
      <vt:lpstr>幻灯片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移动平台开发</dc:title>
  <dc:creator>Yevon</dc:creator>
  <cp:lastModifiedBy>moss</cp:lastModifiedBy>
  <cp:revision>47</cp:revision>
  <dcterms:created xsi:type="dcterms:W3CDTF">2011-01-13T09:03:03Z</dcterms:created>
  <dcterms:modified xsi:type="dcterms:W3CDTF">2011-03-18T14:46:34Z</dcterms:modified>
</cp:coreProperties>
</file>